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82" r:id="rId5"/>
    <p:sldId id="284" r:id="rId6"/>
    <p:sldId id="285" r:id="rId7"/>
    <p:sldId id="291" r:id="rId8"/>
    <p:sldId id="303" r:id="rId9"/>
    <p:sldId id="293" r:id="rId10"/>
    <p:sldId id="292" r:id="rId11"/>
    <p:sldId id="258" r:id="rId12"/>
    <p:sldId id="262" r:id="rId13"/>
    <p:sldId id="296" r:id="rId14"/>
    <p:sldId id="295" r:id="rId15"/>
    <p:sldId id="30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0599" autoAdjust="0"/>
  </p:normalViewPr>
  <p:slideViewPr>
    <p:cSldViewPr>
      <p:cViewPr varScale="1">
        <p:scale>
          <a:sx n="83" d="100"/>
          <a:sy n="83" d="100"/>
        </p:scale>
        <p:origin x="211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67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F2B2-7678-4747-8678-840CCE292AAB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51CB7-D28E-4A88-B81C-4A4241D97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60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51CB7-D28E-4A88-B81C-4A4241D977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7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51CB7-D28E-4A88-B81C-4A4241D977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83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51CB7-D28E-4A88-B81C-4A4241D977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00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51CB7-D28E-4A88-B81C-4A4241D977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4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51CB7-D28E-4A88-B81C-4A4241D977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10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51CB7-D28E-4A88-B81C-4A4241D977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79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51CB7-D28E-4A88-B81C-4A4241D977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76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51CB7-D28E-4A88-B81C-4A4241D977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1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6" descr="mastehead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7387" cy="9421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630190"/>
            <a:ext cx="9144000" cy="227810"/>
          </a:xfrm>
          <a:prstGeom prst="rect">
            <a:avLst/>
          </a:prstGeom>
          <a:solidFill>
            <a:srgbClr val="96D8E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2650 East 40</a:t>
            </a:r>
            <a:r>
              <a:rPr lang="en-US" sz="900" baseline="30000" dirty="0" smtClean="0"/>
              <a:t>th</a:t>
            </a:r>
            <a:r>
              <a:rPr lang="en-US" sz="900" dirty="0" smtClean="0"/>
              <a:t> Avenue • Denver, Colorado 80205 • www.geotechenv.com</a:t>
            </a:r>
            <a:endParaRPr lang="en-US" sz="9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386" y="916904"/>
            <a:ext cx="9144000" cy="163387"/>
          </a:xfrm>
          <a:prstGeom prst="rect">
            <a:avLst/>
          </a:prstGeom>
          <a:solidFill>
            <a:srgbClr val="96D8E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kern="0" spc="70" dirty="0" smtClean="0"/>
              <a:t>GROUND WATER SAMPLING • WATER LEVEL &amp; PRESSURE • WATER SAMPLE FILTRATION • GROUND WATER REMEDIATION • GEOPHYSICAL MEASUREMENTS</a:t>
            </a:r>
            <a:endParaRPr lang="en-US" sz="900" kern="0" spc="70" dirty="0"/>
          </a:p>
        </p:txBody>
      </p:sp>
    </p:spTree>
    <p:extLst>
      <p:ext uri="{BB962C8B-B14F-4D97-AF65-F5344CB8AC3E}">
        <p14:creationId xmlns:p14="http://schemas.microsoft.com/office/powerpoint/2010/main" val="2624799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8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9200"/>
            <a:ext cx="2057400" cy="49069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19800" cy="490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0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1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786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38400"/>
            <a:ext cx="4038600" cy="368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4038600" cy="368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550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62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200399"/>
            <a:ext cx="4040188" cy="2925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362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200399"/>
            <a:ext cx="4041775" cy="2925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B7A472-3501-48F0-AA7D-09B49CDE821F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59BADF-08A5-413D-873F-668C507E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60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8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352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43000"/>
            <a:ext cx="5111750" cy="4983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09800"/>
            <a:ext cx="3008313" cy="3916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2868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199"/>
            <a:ext cx="5486400" cy="3508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40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62200"/>
            <a:ext cx="8229600" cy="376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 descr="mastehead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9147387" cy="9421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630190"/>
            <a:ext cx="9144000" cy="227810"/>
          </a:xfrm>
          <a:prstGeom prst="rect">
            <a:avLst/>
          </a:prstGeom>
          <a:solidFill>
            <a:srgbClr val="96D8E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2650 East 40</a:t>
            </a:r>
            <a:r>
              <a:rPr lang="en-US" sz="900" baseline="30000" dirty="0" smtClean="0"/>
              <a:t>th</a:t>
            </a:r>
            <a:r>
              <a:rPr lang="en-US" sz="900" dirty="0" smtClean="0"/>
              <a:t> Avenue • Denver, Colorado 80205 • www.geotechenv.com</a:t>
            </a:r>
            <a:endParaRPr lang="en-US" sz="9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386" y="916904"/>
            <a:ext cx="9144000" cy="163387"/>
          </a:xfrm>
          <a:prstGeom prst="rect">
            <a:avLst/>
          </a:prstGeom>
          <a:solidFill>
            <a:srgbClr val="96D8E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kern="0" spc="70" dirty="0" smtClean="0"/>
              <a:t>GROUND WATER SAMPLING • WATER LEVEL &amp; PRESSURE • WATER SAMPLE FILTRATION • GROUND WATER REMEDIATION • GEOPHYSICAL MEASUREMENTS</a:t>
            </a:r>
            <a:endParaRPr lang="en-US" sz="900" kern="0" spc="70" dirty="0"/>
          </a:p>
        </p:txBody>
      </p:sp>
    </p:spTree>
    <p:extLst>
      <p:ext uri="{BB962C8B-B14F-4D97-AF65-F5344CB8AC3E}">
        <p14:creationId xmlns:p14="http://schemas.microsoft.com/office/powerpoint/2010/main" val="102195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andrewl@geotechenv.co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UAS Applications for Environmental Monitoring, Mapping, and Survey Inspection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IPEC 2018</a:t>
            </a:r>
          </a:p>
        </p:txBody>
      </p:sp>
    </p:spTree>
    <p:extLst>
      <p:ext uri="{BB962C8B-B14F-4D97-AF65-F5344CB8AC3E}">
        <p14:creationId xmlns:p14="http://schemas.microsoft.com/office/powerpoint/2010/main" val="409427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6858000" cy="3523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80" y="3365896"/>
            <a:ext cx="6499982" cy="33397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78248"/>
            <a:ext cx="6119772" cy="31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648200" y="3505200"/>
            <a:ext cx="533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03785" y="2971800"/>
            <a:ext cx="762000" cy="381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Perry Park Golf Club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84" y="2133600"/>
            <a:ext cx="8618632" cy="4144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53" y="2142281"/>
            <a:ext cx="5229450" cy="413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6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0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Andrew Lindemann</a:t>
            </a:r>
            <a:br>
              <a:rPr lang="en-US" sz="3200" dirty="0" smtClean="0"/>
            </a:br>
            <a:r>
              <a:rPr lang="en-US" sz="2400" dirty="0" smtClean="0"/>
              <a:t>Technical Marketing </a:t>
            </a:r>
            <a:r>
              <a:rPr lang="en-US" sz="2400" dirty="0"/>
              <a:t>Coordinator</a:t>
            </a:r>
            <a:br>
              <a:rPr lang="en-US" sz="2400" dirty="0"/>
            </a:br>
            <a:r>
              <a:rPr lang="en-US" sz="2400" dirty="0"/>
              <a:t>AndrewL@GeotechEnv.com</a:t>
            </a:r>
            <a:br>
              <a:rPr lang="en-US" sz="2400" dirty="0"/>
            </a:br>
            <a:r>
              <a:rPr lang="en-US" sz="2400" dirty="0"/>
              <a:t>303.320.4764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88941" y="6172200"/>
            <a:ext cx="876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http</a:t>
            </a:r>
            <a:r>
              <a:rPr lang="en-US" dirty="0"/>
              <a:t>://www.geotechenv.com/pdf/white_papers/oak_ridge_national_laboratory.pdf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14478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Conclusion and Discussion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634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9400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Andrew Lindemann</a:t>
            </a:r>
            <a:br>
              <a:rPr lang="en-US" dirty="0" smtClean="0"/>
            </a:br>
            <a:r>
              <a:rPr lang="en-US" sz="2000" dirty="0" smtClean="0"/>
              <a:t>Global Technical Marketing Leader</a:t>
            </a:r>
            <a:br>
              <a:rPr lang="en-US" sz="2000" dirty="0" smtClean="0"/>
            </a:br>
            <a:r>
              <a:rPr lang="en-US" sz="2000" dirty="0" smtClean="0">
                <a:hlinkClick r:id="rId2"/>
              </a:rPr>
              <a:t>andrewl@geotechenv.com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800-833-7958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8592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5357813" y="8001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  <a:latin typeface="Tekton Pro Ext" pitchFamily="34" charset="0"/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/>
        </p:nvSpPr>
        <p:spPr bwMode="auto">
          <a:xfrm>
            <a:off x="533400" y="6248400"/>
            <a:ext cx="8077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fornian FB" pitchFamily="18" charset="0"/>
              </a:rPr>
              <a:t>www.GeotechEnv.com</a:t>
            </a:r>
            <a:endParaRPr lang="en-US" sz="1600" b="1" dirty="0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381000" y="5470525"/>
            <a:ext cx="8245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…a world leader in environmental </a:t>
            </a:r>
            <a:r>
              <a:rPr lang="en-US" sz="2000" dirty="0" smtClean="0">
                <a:solidFill>
                  <a:srgbClr val="FF0000"/>
                </a:solidFill>
              </a:rPr>
              <a:t>equipment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manufacturing and product training since 1978.</a:t>
            </a: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2498725" y="4456113"/>
            <a:ext cx="3673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dobe Garamond Pro Bold" pitchFamily="18" charset="0"/>
              </a:rPr>
              <a:t>Geotech Corporate Headquarters</a:t>
            </a:r>
            <a:br>
              <a:rPr lang="en-US">
                <a:solidFill>
                  <a:schemeClr val="bg1"/>
                </a:solidFill>
                <a:latin typeface="Adobe Garamond Pro Bold" pitchFamily="18" charset="0"/>
              </a:rPr>
            </a:br>
            <a:r>
              <a:rPr lang="en-US">
                <a:solidFill>
                  <a:schemeClr val="bg1"/>
                </a:solidFill>
                <a:latin typeface="Adobe Garamond Pro Bold" pitchFamily="18" charset="0"/>
              </a:rPr>
              <a:t>Denver, Colorado USA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39" t="30475" r="11755" b="2083"/>
          <a:stretch/>
        </p:blipFill>
        <p:spPr>
          <a:xfrm>
            <a:off x="1115563" y="1608138"/>
            <a:ext cx="7180699" cy="3786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45" y="3911141"/>
            <a:ext cx="2007532" cy="14632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5135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154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Technology</a:t>
            </a:r>
            <a:endParaRPr lang="en-US" dirty="0"/>
          </a:p>
        </p:txBody>
      </p:sp>
      <p:pic>
        <p:nvPicPr>
          <p:cNvPr id="8200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7296150" cy="403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0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Technology</a:t>
            </a:r>
            <a:endParaRPr lang="en-US" dirty="0"/>
          </a:p>
        </p:txBody>
      </p:sp>
      <p:pic>
        <p:nvPicPr>
          <p:cNvPr id="8194" name="Picture 2" descr="GeoSwift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555" y="2590800"/>
            <a:ext cx="485924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2819400"/>
            <a:ext cx="373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UAS – Unmanned Aircraft Systems</a:t>
            </a:r>
          </a:p>
          <a:p>
            <a:endParaRPr lang="en-US" dirty="0"/>
          </a:p>
          <a:p>
            <a:r>
              <a:rPr lang="en-US" dirty="0" smtClean="0"/>
              <a:t>Compact, High Resolution Sensors</a:t>
            </a:r>
          </a:p>
          <a:p>
            <a:endParaRPr lang="en-US" dirty="0"/>
          </a:p>
          <a:p>
            <a:r>
              <a:rPr lang="en-US" dirty="0" smtClean="0"/>
              <a:t>Lower Cost</a:t>
            </a:r>
          </a:p>
          <a:p>
            <a:endParaRPr lang="en-US" dirty="0"/>
          </a:p>
          <a:p>
            <a:r>
              <a:rPr lang="en-US" dirty="0" smtClean="0"/>
              <a:t>Low Altitude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557909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Geotech GeoSwift Mapper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5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Aerial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458200" cy="3763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3" y="2667000"/>
            <a:ext cx="8448677" cy="257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0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NDVI</a:t>
            </a:r>
            <a:br>
              <a:rPr lang="en-US" dirty="0" smtClean="0"/>
            </a:br>
            <a:r>
              <a:rPr lang="en-US" sz="2700" dirty="0" smtClean="0"/>
              <a:t>Normalized Difference Vegetation Index</a:t>
            </a:r>
            <a:endParaRPr lang="en-US" sz="2700" dirty="0"/>
          </a:p>
        </p:txBody>
      </p:sp>
      <p:pic>
        <p:nvPicPr>
          <p:cNvPr id="7178" name="Picture 10" descr="https://cdn-images-1.medium.com/max/800/1*qFKJlYOk43Ng5FTeWx0jrw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362200"/>
            <a:ext cx="7086600" cy="39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1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Perry Park Golf Club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5370" y="2628900"/>
            <a:ext cx="2971800" cy="21717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err="1" smtClean="0"/>
              <a:t>StevensWater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Geotech Environmental Equipment, </a:t>
            </a:r>
            <a:r>
              <a:rPr lang="en-US" sz="2000" dirty="0" smtClean="0"/>
              <a:t>Inc. 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170" y="2019300"/>
            <a:ext cx="417515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aren1996-Edit2_cuto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204" y="2160125"/>
            <a:ext cx="377567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609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GeoSwift Mapper 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741" y="4038600"/>
            <a:ext cx="4038600" cy="2437393"/>
          </a:xfrm>
          <a:prstGeom prst="rect">
            <a:avLst/>
          </a:prstGeom>
        </p:spPr>
      </p:pic>
      <p:pic>
        <p:nvPicPr>
          <p:cNvPr id="6" name="Picture 2" descr="GeoSwift Sys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52600"/>
            <a:ext cx="4495800" cy="29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78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8C837206162C4196E4869FF0EBE312" ma:contentTypeVersion="0" ma:contentTypeDescription="Create a new document." ma:contentTypeScope="" ma:versionID="0b00b81ec5e34f8cb6165627f111da61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46B6A034-2ED5-44C2-B00C-3AD1940C1E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8612F6-7093-416E-BD86-BEF5F32B04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23D9A95C-A256-4915-B4B2-69434EA5C76A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4335</TotalTime>
  <Words>83</Words>
  <Application>Microsoft Office PowerPoint</Application>
  <PresentationFormat>On-screen Show (4:3)</PresentationFormat>
  <Paragraphs>40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Adobe Garamond Pro Bold</vt:lpstr>
      <vt:lpstr>Arial</vt:lpstr>
      <vt:lpstr>Calibri</vt:lpstr>
      <vt:lpstr>Californian FB</vt:lpstr>
      <vt:lpstr>Tekton Pro Ext</vt:lpstr>
      <vt:lpstr>Office Theme</vt:lpstr>
      <vt:lpstr>UAS Applications for Environmental Monitoring, Mapping, and Survey Inspection</vt:lpstr>
      <vt:lpstr>Andrew Lindemann Global Technical Marketing Leader andrewl@geotechenv.com 800-833-7958</vt:lpstr>
      <vt:lpstr>PowerPoint Presentation</vt:lpstr>
      <vt:lpstr>Technology</vt:lpstr>
      <vt:lpstr>Technology</vt:lpstr>
      <vt:lpstr>Aerial Mapping</vt:lpstr>
      <vt:lpstr>NDVI Normalized Difference Vegetation Index</vt:lpstr>
      <vt:lpstr>Perry Park Golf Club</vt:lpstr>
      <vt:lpstr>GeoSwift Mapper </vt:lpstr>
      <vt:lpstr>PowerPoint Presentation</vt:lpstr>
      <vt:lpstr>Perry Park Golf Club</vt:lpstr>
      <vt:lpstr>Andrew Lindemann Technical Marketing Coordinator AndrewL@GeotechEnv.com 303.320.4764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Mickele Bragg</dc:creator>
  <cp:lastModifiedBy>Andrew Lindemann</cp:lastModifiedBy>
  <cp:revision>73</cp:revision>
  <dcterms:created xsi:type="dcterms:W3CDTF">2011-06-16T19:16:50Z</dcterms:created>
  <dcterms:modified xsi:type="dcterms:W3CDTF">2018-10-30T14:11:49Z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0x010100DA8C837206162C4196E4869FF0EBE312</vt:lpwstr>
  </property>
</Properties>
</file>