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8" r:id="rId2"/>
    <p:sldId id="569" r:id="rId3"/>
    <p:sldId id="260" r:id="rId4"/>
    <p:sldId id="302" r:id="rId5"/>
    <p:sldId id="358" r:id="rId6"/>
    <p:sldId id="570" r:id="rId7"/>
    <p:sldId id="565" r:id="rId8"/>
    <p:sldId id="561" r:id="rId9"/>
    <p:sldId id="275" r:id="rId10"/>
    <p:sldId id="335" r:id="rId11"/>
    <p:sldId id="313" r:id="rId12"/>
    <p:sldId id="343" r:id="rId13"/>
    <p:sldId id="339" r:id="rId14"/>
    <p:sldId id="340" r:id="rId15"/>
    <p:sldId id="336" r:id="rId16"/>
    <p:sldId id="338" r:id="rId17"/>
    <p:sldId id="571" r:id="rId18"/>
    <p:sldId id="342" r:id="rId19"/>
    <p:sldId id="320" r:id="rId20"/>
    <p:sldId id="323" r:id="rId21"/>
    <p:sldId id="286" r:id="rId22"/>
    <p:sldId id="306" r:id="rId23"/>
    <p:sldId id="567" r:id="rId24"/>
    <p:sldId id="566" r:id="rId25"/>
    <p:sldId id="562" r:id="rId26"/>
    <p:sldId id="5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F3FAC5-8DD8-44DD-B782-229CD392B964}"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n-US"/>
        </a:p>
      </dgm:t>
    </dgm:pt>
    <dgm:pt modelId="{D92D8B20-D7CB-429E-96EA-8239539421B2}">
      <dgm:prSet custT="1"/>
      <dgm:spPr/>
      <dgm:t>
        <a:bodyPr/>
        <a:lstStyle/>
        <a:p>
          <a:pPr algn="ctr" rtl="0"/>
          <a:r>
            <a:rPr lang="en-US" sz="2400" b="0" dirty="0">
              <a:latin typeface="Arial" pitchFamily="34" charset="0"/>
              <a:cs typeface="Arial" pitchFamily="34" charset="0"/>
            </a:rPr>
            <a:t>Integrated Data Acquisition</a:t>
          </a:r>
        </a:p>
      </dgm:t>
    </dgm:pt>
    <dgm:pt modelId="{DA6F2D79-4D82-4871-B059-2217750E00D9}" type="parTrans" cxnId="{6414FCCD-414C-487E-A356-3288A2F15E61}">
      <dgm:prSet/>
      <dgm:spPr/>
      <dgm:t>
        <a:bodyPr/>
        <a:lstStyle/>
        <a:p>
          <a:endParaRPr lang="en-US"/>
        </a:p>
      </dgm:t>
    </dgm:pt>
    <dgm:pt modelId="{48CDE48C-0B8C-487E-804A-DD4947F8FC5E}" type="sibTrans" cxnId="{6414FCCD-414C-487E-A356-3288A2F15E61}">
      <dgm:prSet/>
      <dgm:spPr/>
      <dgm:t>
        <a:bodyPr/>
        <a:lstStyle/>
        <a:p>
          <a:endParaRPr lang="en-US"/>
        </a:p>
      </dgm:t>
    </dgm:pt>
    <dgm:pt modelId="{09701121-B652-4005-9792-668D843DB88E}" type="pres">
      <dgm:prSet presAssocID="{1DF3FAC5-8DD8-44DD-B782-229CD392B964}" presName="linear" presStyleCnt="0">
        <dgm:presLayoutVars>
          <dgm:animLvl val="lvl"/>
          <dgm:resizeHandles val="exact"/>
        </dgm:presLayoutVars>
      </dgm:prSet>
      <dgm:spPr/>
    </dgm:pt>
    <dgm:pt modelId="{A6B8349A-C8AD-4A46-BFBB-B1FEB2BAACA0}" type="pres">
      <dgm:prSet presAssocID="{D92D8B20-D7CB-429E-96EA-8239539421B2}" presName="parentText" presStyleLbl="node1" presStyleIdx="0" presStyleCnt="1">
        <dgm:presLayoutVars>
          <dgm:chMax val="0"/>
          <dgm:bulletEnabled val="1"/>
        </dgm:presLayoutVars>
      </dgm:prSet>
      <dgm:spPr/>
    </dgm:pt>
  </dgm:ptLst>
  <dgm:cxnLst>
    <dgm:cxn modelId="{CD6CDA2D-641C-4303-9672-98C60C3C8439}" type="presOf" srcId="{1DF3FAC5-8DD8-44DD-B782-229CD392B964}" destId="{09701121-B652-4005-9792-668D843DB88E}" srcOrd="0" destOrd="0" presId="urn:microsoft.com/office/officeart/2005/8/layout/vList2"/>
    <dgm:cxn modelId="{9F6B1790-191E-482D-B970-B1A4C179EA93}" type="presOf" srcId="{D92D8B20-D7CB-429E-96EA-8239539421B2}" destId="{A6B8349A-C8AD-4A46-BFBB-B1FEB2BAACA0}" srcOrd="0" destOrd="0" presId="urn:microsoft.com/office/officeart/2005/8/layout/vList2"/>
    <dgm:cxn modelId="{6414FCCD-414C-487E-A356-3288A2F15E61}" srcId="{1DF3FAC5-8DD8-44DD-B782-229CD392B964}" destId="{D92D8B20-D7CB-429E-96EA-8239539421B2}" srcOrd="0" destOrd="0" parTransId="{DA6F2D79-4D82-4871-B059-2217750E00D9}" sibTransId="{48CDE48C-0B8C-487E-804A-DD4947F8FC5E}"/>
    <dgm:cxn modelId="{E89FB33B-AED5-4362-B73C-AB164A07443E}" type="presParOf" srcId="{09701121-B652-4005-9792-668D843DB88E}" destId="{A6B8349A-C8AD-4A46-BFBB-B1FEB2BAACA0}"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8349A-C8AD-4A46-BFBB-B1FEB2BAACA0}">
      <dsp:nvSpPr>
        <dsp:cNvPr id="0" name=""/>
        <dsp:cNvSpPr/>
      </dsp:nvSpPr>
      <dsp:spPr>
        <a:xfrm>
          <a:off x="0" y="115"/>
          <a:ext cx="4288460" cy="51059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kern="1200" dirty="0">
              <a:latin typeface="Arial" pitchFamily="34" charset="0"/>
              <a:cs typeface="Arial" pitchFamily="34" charset="0"/>
            </a:rPr>
            <a:t>Integrated Data Acquisition</a:t>
          </a:r>
        </a:p>
      </dsp:txBody>
      <dsp:txXfrm>
        <a:off x="24925" y="25040"/>
        <a:ext cx="4238610" cy="4607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A64F8-3A2F-479C-87C6-8E5236EC6DC6}" type="datetimeFigureOut">
              <a:rPr lang="en-US" smtClean="0"/>
              <a:t>10/30/2018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17BBF8-D0DF-40C5-9443-EAA0222E508D}" type="slidenum">
              <a:rPr lang="en-US" smtClean="0"/>
              <a:t>‹#›</a:t>
            </a:fld>
            <a:endParaRPr lang="en-US"/>
          </a:p>
        </p:txBody>
      </p:sp>
    </p:spTree>
    <p:extLst>
      <p:ext uri="{BB962C8B-B14F-4D97-AF65-F5344CB8AC3E}">
        <p14:creationId xmlns:p14="http://schemas.microsoft.com/office/powerpoint/2010/main" val="528979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6EA88C-9BB5-49A6-B0C0-B678482F9C5C}" type="slidenum">
              <a:rPr lang="en-US" smtClean="0"/>
              <a:t>6</a:t>
            </a:fld>
            <a:endParaRPr lang="en-US"/>
          </a:p>
        </p:txBody>
      </p:sp>
    </p:spTree>
    <p:extLst>
      <p:ext uri="{BB962C8B-B14F-4D97-AF65-F5344CB8AC3E}">
        <p14:creationId xmlns:p14="http://schemas.microsoft.com/office/powerpoint/2010/main" val="1158125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6EA88C-9BB5-49A6-B0C0-B678482F9C5C}" type="slidenum">
              <a:rPr lang="en-US" smtClean="0"/>
              <a:t>22</a:t>
            </a:fld>
            <a:endParaRPr lang="en-US"/>
          </a:p>
        </p:txBody>
      </p:sp>
    </p:spTree>
    <p:extLst>
      <p:ext uri="{BB962C8B-B14F-4D97-AF65-F5344CB8AC3E}">
        <p14:creationId xmlns:p14="http://schemas.microsoft.com/office/powerpoint/2010/main" val="4017509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Notes:</a:t>
            </a:r>
          </a:p>
          <a:p>
            <a:r>
              <a:rPr lang="en-US" dirty="0"/>
              <a:t>Blue</a:t>
            </a:r>
            <a:r>
              <a:rPr lang="en-US" baseline="0" dirty="0"/>
              <a:t> areas – above Unrestricted Use SCOs but below Industrial Use SCOs</a:t>
            </a:r>
          </a:p>
          <a:p>
            <a:r>
              <a:rPr lang="en-US" baseline="0" dirty="0"/>
              <a:t>Red areas – above Industrial Use SCOs (various depths)</a:t>
            </a:r>
            <a:endParaRPr lang="en-US" dirty="0"/>
          </a:p>
        </p:txBody>
      </p:sp>
      <p:sp>
        <p:nvSpPr>
          <p:cNvPr id="4" name="Slide Number Placeholder 3"/>
          <p:cNvSpPr>
            <a:spLocks noGrp="1"/>
          </p:cNvSpPr>
          <p:nvPr>
            <p:ph type="sldNum" sz="quarter" idx="10"/>
          </p:nvPr>
        </p:nvSpPr>
        <p:spPr/>
        <p:txBody>
          <a:bodyPr/>
          <a:lstStyle/>
          <a:p>
            <a:fld id="{EC6EA88C-9BB5-49A6-B0C0-B678482F9C5C}" type="slidenum">
              <a:rPr lang="en-US" smtClean="0"/>
              <a:t>25</a:t>
            </a:fld>
            <a:endParaRPr lang="en-US"/>
          </a:p>
        </p:txBody>
      </p:sp>
    </p:spTree>
    <p:extLst>
      <p:ext uri="{BB962C8B-B14F-4D97-AF65-F5344CB8AC3E}">
        <p14:creationId xmlns:p14="http://schemas.microsoft.com/office/powerpoint/2010/main" val="57387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26926A7-BB88-472B-8068-2D4A0A4E0C81}"/>
              </a:ext>
            </a:extLst>
          </p:cNvPr>
          <p:cNvSpPr>
            <a:spLocks noGrp="1" noChangeArrowheads="1"/>
          </p:cNvSpPr>
          <p:nvPr>
            <p:ph type="sldNum" sz="quarter" idx="5"/>
          </p:nvPr>
        </p:nvSpPr>
        <p:spPr>
          <a:noFill/>
        </p:spPr>
        <p:txBody>
          <a:bodyPr/>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55AA15-D417-48BE-A789-6432041FC097}" type="slidenum">
              <a:rPr lang="en-US" altLang="en-US"/>
              <a:pPr eaLnBrk="1" hangingPunct="1"/>
              <a:t>7</a:t>
            </a:fld>
            <a:endParaRPr lang="en-US" altLang="en-US"/>
          </a:p>
        </p:txBody>
      </p:sp>
      <p:sp>
        <p:nvSpPr>
          <p:cNvPr id="67587" name="Rectangle 2">
            <a:extLst>
              <a:ext uri="{FF2B5EF4-FFF2-40B4-BE49-F238E27FC236}">
                <a16:creationId xmlns:a16="http://schemas.microsoft.com/office/drawing/2014/main" id="{D32565F5-6E54-43AD-9AB5-CDDDB0231508}"/>
              </a:ext>
            </a:extLst>
          </p:cNvPr>
          <p:cNvSpPr>
            <a:spLocks noGrp="1" noRot="1" noChangeAspect="1" noChangeArrowheads="1" noTextEdit="1"/>
          </p:cNvSpPr>
          <p:nvPr>
            <p:ph type="sldImg"/>
          </p:nvPr>
        </p:nvSpPr>
        <p:spPr>
          <a:xfrm>
            <a:off x="457200" y="719138"/>
            <a:ext cx="6402388" cy="3602037"/>
          </a:xfrm>
          <a:ln/>
        </p:spPr>
      </p:sp>
      <p:sp>
        <p:nvSpPr>
          <p:cNvPr id="67588" name="Rectangle 3">
            <a:extLst>
              <a:ext uri="{FF2B5EF4-FFF2-40B4-BE49-F238E27FC236}">
                <a16:creationId xmlns:a16="http://schemas.microsoft.com/office/drawing/2014/main" id="{2E5295EE-3E3F-4455-BF8E-A48D7E54DFEB}"/>
              </a:ext>
            </a:extLst>
          </p:cNvPr>
          <p:cNvSpPr>
            <a:spLocks noGrp="1" noChangeArrowheads="1"/>
          </p:cNvSpPr>
          <p:nvPr>
            <p:ph type="body" idx="1"/>
          </p:nvPr>
        </p:nvSpPr>
        <p:spPr>
          <a:xfrm>
            <a:off x="974725" y="4560888"/>
            <a:ext cx="5365750" cy="4321175"/>
          </a:xfrm>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6EA88C-9BB5-49A6-B0C0-B678482F9C5C}" type="slidenum">
              <a:rPr lang="en-US" smtClean="0"/>
              <a:t>8</a:t>
            </a:fld>
            <a:endParaRPr lang="en-US"/>
          </a:p>
        </p:txBody>
      </p:sp>
    </p:spTree>
    <p:extLst>
      <p:ext uri="{BB962C8B-B14F-4D97-AF65-F5344CB8AC3E}">
        <p14:creationId xmlns:p14="http://schemas.microsoft.com/office/powerpoint/2010/main" val="498169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6EA88C-9BB5-49A6-B0C0-B678482F9C5C}" type="slidenum">
              <a:rPr lang="en-US" smtClean="0"/>
              <a:t>9</a:t>
            </a:fld>
            <a:endParaRPr lang="en-US"/>
          </a:p>
        </p:txBody>
      </p:sp>
    </p:spTree>
    <p:extLst>
      <p:ext uri="{BB962C8B-B14F-4D97-AF65-F5344CB8AC3E}">
        <p14:creationId xmlns:p14="http://schemas.microsoft.com/office/powerpoint/2010/main" val="2934199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900" u="sng" dirty="0">
                <a:latin typeface="Times New Roman" panose="02020603050405020304" pitchFamily="18" charset="0"/>
                <a:cs typeface="Times New Roman" panose="02020603050405020304" pitchFamily="18" charset="0"/>
              </a:rPr>
              <a:t>SVE notes:</a:t>
            </a:r>
          </a:p>
          <a:p>
            <a:r>
              <a:rPr lang="en-US" sz="900" dirty="0">
                <a:latin typeface="Times New Roman" panose="02020603050405020304" pitchFamily="18" charset="0"/>
                <a:cs typeface="Times New Roman" panose="02020603050405020304" pitchFamily="18" charset="0"/>
              </a:rPr>
              <a:t>-General construction: 2-inch dia. by 2-foot long SS wire-wrap screen.</a:t>
            </a:r>
          </a:p>
          <a:p>
            <a:r>
              <a:rPr lang="en-US" sz="900" dirty="0">
                <a:latin typeface="Times New Roman" panose="02020603050405020304" pitchFamily="18" charset="0"/>
                <a:cs typeface="Times New Roman" panose="02020603050405020304" pitchFamily="18" charset="0"/>
              </a:rPr>
              <a:t>-Terminal depths determined by Waterloo APS® (8-foot </a:t>
            </a:r>
            <a:r>
              <a:rPr lang="en-US" sz="900" dirty="0" err="1">
                <a:latin typeface="Times New Roman" panose="02020603050405020304" pitchFamily="18" charset="0"/>
                <a:cs typeface="Times New Roman" panose="02020603050405020304" pitchFamily="18" charset="0"/>
              </a:rPr>
              <a:t>bgs</a:t>
            </a:r>
            <a:r>
              <a:rPr lang="en-US" sz="900" dirty="0">
                <a:latin typeface="Times New Roman" panose="02020603050405020304" pitchFamily="18" charset="0"/>
                <a:cs typeface="Times New Roman" panose="02020603050405020304" pitchFamily="18" charset="0"/>
              </a:rPr>
              <a:t> max.)</a:t>
            </a:r>
          </a:p>
          <a:p>
            <a:r>
              <a:rPr lang="en-US" sz="900" dirty="0">
                <a:latin typeface="Times New Roman" panose="02020603050405020304" pitchFamily="18" charset="0"/>
                <a:cs typeface="Times New Roman" panose="02020603050405020304" pitchFamily="18" charset="0"/>
              </a:rPr>
              <a:t>-Finished with a manual shut-off valve, vapor sample valve, and hole tap for flow measurement collection</a:t>
            </a:r>
          </a:p>
          <a:p>
            <a:endParaRPr lang="en-US" sz="900" dirty="0">
              <a:latin typeface="Times New Roman" panose="02020603050405020304" pitchFamily="18" charset="0"/>
              <a:cs typeface="Times New Roman" panose="02020603050405020304" pitchFamily="18" charset="0"/>
            </a:endParaRPr>
          </a:p>
          <a:p>
            <a:r>
              <a:rPr lang="en-US" sz="900" u="sng" dirty="0">
                <a:latin typeface="Times New Roman" panose="02020603050405020304" pitchFamily="18" charset="0"/>
                <a:cs typeface="Times New Roman" panose="02020603050405020304" pitchFamily="18" charset="0"/>
              </a:rPr>
              <a:t>DPE notes:</a:t>
            </a:r>
          </a:p>
          <a:p>
            <a:r>
              <a:rPr lang="en-US" sz="900" dirty="0">
                <a:latin typeface="Times New Roman" panose="02020603050405020304" pitchFamily="18" charset="0"/>
                <a:cs typeface="Times New Roman" panose="02020603050405020304" pitchFamily="18" charset="0"/>
              </a:rPr>
              <a:t>-General construction: 4-inch dia. by 10-foot long SS wire-wrap screen. (10-20 </a:t>
            </a:r>
            <a:r>
              <a:rPr lang="en-US" sz="900" dirty="0" err="1">
                <a:latin typeface="Times New Roman" panose="02020603050405020304" pitchFamily="18" charset="0"/>
                <a:cs typeface="Times New Roman" panose="02020603050405020304" pitchFamily="18" charset="0"/>
              </a:rPr>
              <a:t>ft</a:t>
            </a:r>
            <a:r>
              <a:rPr lang="en-US" sz="900" dirty="0">
                <a:latin typeface="Times New Roman" panose="02020603050405020304" pitchFamily="18" charset="0"/>
                <a:cs typeface="Times New Roman" panose="02020603050405020304" pitchFamily="18" charset="0"/>
              </a:rPr>
              <a:t> screen)</a:t>
            </a:r>
          </a:p>
          <a:p>
            <a:r>
              <a:rPr lang="en-US" sz="900" dirty="0">
                <a:latin typeface="Times New Roman" panose="02020603050405020304" pitchFamily="18" charset="0"/>
                <a:cs typeface="Times New Roman" panose="02020603050405020304" pitchFamily="18" charset="0"/>
              </a:rPr>
              <a:t>-All DPE wells include a pneumatic top loading pump. Intake depth at ~17 </a:t>
            </a:r>
            <a:r>
              <a:rPr lang="en-US" sz="900" dirty="0" err="1">
                <a:latin typeface="Times New Roman" panose="02020603050405020304" pitchFamily="18" charset="0"/>
                <a:cs typeface="Times New Roman" panose="02020603050405020304" pitchFamily="18" charset="0"/>
              </a:rPr>
              <a:t>ft</a:t>
            </a:r>
            <a:r>
              <a:rPr lang="en-US" sz="900" dirty="0">
                <a:latin typeface="Times New Roman" panose="02020603050405020304" pitchFamily="18" charset="0"/>
                <a:cs typeface="Times New Roman" panose="02020603050405020304" pitchFamily="18" charset="0"/>
              </a:rPr>
              <a:t> </a:t>
            </a:r>
            <a:r>
              <a:rPr lang="en-US" sz="900" dirty="0" err="1">
                <a:latin typeface="Times New Roman" panose="02020603050405020304" pitchFamily="18" charset="0"/>
                <a:cs typeface="Times New Roman" panose="02020603050405020304" pitchFamily="18" charset="0"/>
              </a:rPr>
              <a:t>bgs</a:t>
            </a:r>
            <a:endParaRPr lang="en-US" sz="900" dirty="0">
              <a:latin typeface="Times New Roman" panose="02020603050405020304" pitchFamily="18" charset="0"/>
              <a:cs typeface="Times New Roman" panose="02020603050405020304" pitchFamily="18" charset="0"/>
            </a:endParaRPr>
          </a:p>
          <a:p>
            <a:r>
              <a:rPr lang="en-US" sz="900" dirty="0">
                <a:latin typeface="Times New Roman" panose="02020603050405020304" pitchFamily="18" charset="0"/>
                <a:cs typeface="Times New Roman" panose="02020603050405020304" pitchFamily="18" charset="0"/>
              </a:rPr>
              <a:t>-Finished above grade with a water discharge head, water/vapor sample valve, and a SVE shut off valve</a:t>
            </a:r>
          </a:p>
          <a:p>
            <a:endParaRPr lang="en-US" sz="900" dirty="0">
              <a:latin typeface="Times New Roman" panose="02020603050405020304" pitchFamily="18" charset="0"/>
              <a:cs typeface="Times New Roman" panose="02020603050405020304" pitchFamily="18" charset="0"/>
            </a:endParaRPr>
          </a:p>
          <a:p>
            <a:r>
              <a:rPr lang="en-US" sz="900" u="sng" dirty="0">
                <a:latin typeface="Times New Roman" panose="02020603050405020304" pitchFamily="18" charset="0"/>
                <a:cs typeface="Times New Roman" panose="02020603050405020304" pitchFamily="18" charset="0"/>
              </a:rPr>
              <a:t>HO notes:</a:t>
            </a:r>
          </a:p>
          <a:p>
            <a:r>
              <a:rPr lang="en-US" sz="900" dirty="0">
                <a:latin typeface="Times New Roman" panose="02020603050405020304" pitchFamily="18" charset="0"/>
                <a:cs typeface="Times New Roman" panose="02020603050405020304" pitchFamily="18" charset="0"/>
              </a:rPr>
              <a:t>-Thermal conductive heating elements installed to 20 feet </a:t>
            </a:r>
            <a:r>
              <a:rPr lang="en-US" sz="900" dirty="0" err="1">
                <a:latin typeface="Times New Roman" panose="02020603050405020304" pitchFamily="18" charset="0"/>
                <a:cs typeface="Times New Roman" panose="02020603050405020304" pitchFamily="18" charset="0"/>
              </a:rPr>
              <a:t>bgs</a:t>
            </a:r>
            <a:r>
              <a:rPr lang="en-US" sz="900" dirty="0">
                <a:latin typeface="Times New Roman" panose="02020603050405020304" pitchFamily="18" charset="0"/>
                <a:cs typeface="Times New Roman" panose="02020603050405020304" pitchFamily="18" charset="0"/>
              </a:rPr>
              <a:t> *****</a:t>
            </a:r>
            <a:r>
              <a:rPr lang="en-US" sz="900" i="1" dirty="0">
                <a:latin typeface="Times New Roman" panose="02020603050405020304" pitchFamily="18" charset="0"/>
                <a:cs typeface="Times New Roman" panose="02020603050405020304" pitchFamily="18" charset="0"/>
              </a:rPr>
              <a:t>repeat due to quiz</a:t>
            </a:r>
          </a:p>
          <a:p>
            <a:r>
              <a:rPr lang="en-US" sz="900" dirty="0">
                <a:latin typeface="Times New Roman" panose="02020603050405020304" pitchFamily="18" charset="0"/>
                <a:cs typeface="Times New Roman" panose="02020603050405020304" pitchFamily="18" charset="0"/>
              </a:rPr>
              <a:t>-Input voltage controlled by a silicon controlled rectifier (SCR) and human machine interface (HMI) panel</a:t>
            </a:r>
          </a:p>
          <a:p>
            <a:r>
              <a:rPr lang="en-US" sz="900" dirty="0">
                <a:latin typeface="Times New Roman" panose="02020603050405020304" pitchFamily="18" charset="0"/>
                <a:cs typeface="Times New Roman" panose="02020603050405020304" pitchFamily="18" charset="0"/>
              </a:rPr>
              <a:t>-Divided into 3 individually controlled separate circuits</a:t>
            </a:r>
          </a:p>
          <a:p>
            <a:r>
              <a:rPr lang="en-US" sz="900" dirty="0">
                <a:latin typeface="Times New Roman" panose="02020603050405020304" pitchFamily="18" charset="0"/>
                <a:cs typeface="Times New Roman" panose="02020603050405020304" pitchFamily="18" charset="0"/>
              </a:rPr>
              <a:t>-Several HO wells have co-located thermocouples to monitor heater temperature</a:t>
            </a:r>
          </a:p>
          <a:p>
            <a:endParaRPr lang="en-US" sz="900" dirty="0">
              <a:latin typeface="Times New Roman" panose="02020603050405020304" pitchFamily="18" charset="0"/>
              <a:cs typeface="Times New Roman" panose="02020603050405020304" pitchFamily="18" charset="0"/>
            </a:endParaRPr>
          </a:p>
          <a:p>
            <a:r>
              <a:rPr lang="en-US" sz="900" u="sng" dirty="0">
                <a:latin typeface="Times New Roman" panose="02020603050405020304" pitchFamily="18" charset="0"/>
                <a:cs typeface="Times New Roman" panose="02020603050405020304" pitchFamily="18" charset="0"/>
              </a:rPr>
              <a:t>AIW notes:</a:t>
            </a:r>
          </a:p>
          <a:p>
            <a:r>
              <a:rPr lang="en-US" sz="900" dirty="0">
                <a:latin typeface="Times New Roman" panose="02020603050405020304" pitchFamily="18" charset="0"/>
                <a:cs typeface="Times New Roman" panose="02020603050405020304" pitchFamily="18" charset="0"/>
              </a:rPr>
              <a:t>-General Construction: 2 co-located 1-inch dia. by 2-foot long SS wire-wrap screens.</a:t>
            </a:r>
          </a:p>
          <a:p>
            <a:r>
              <a:rPr lang="en-US" sz="900" dirty="0">
                <a:latin typeface="Times New Roman" panose="02020603050405020304" pitchFamily="18" charset="0"/>
                <a:cs typeface="Times New Roman" panose="02020603050405020304" pitchFamily="18" charset="0"/>
              </a:rPr>
              <a:t>	Deep AIW: Screen set at 13-15 feet </a:t>
            </a:r>
            <a:r>
              <a:rPr lang="en-US" sz="900" dirty="0" err="1">
                <a:latin typeface="Times New Roman" panose="02020603050405020304" pitchFamily="18" charset="0"/>
                <a:cs typeface="Times New Roman" panose="02020603050405020304" pitchFamily="18" charset="0"/>
              </a:rPr>
              <a:t>bgs</a:t>
            </a:r>
            <a:endParaRPr lang="en-US" sz="900" dirty="0">
              <a:latin typeface="Times New Roman" panose="02020603050405020304" pitchFamily="18" charset="0"/>
              <a:cs typeface="Times New Roman" panose="02020603050405020304" pitchFamily="18" charset="0"/>
            </a:endParaRPr>
          </a:p>
          <a:p>
            <a:pPr lvl="1"/>
            <a:r>
              <a:rPr lang="en-US" sz="900" dirty="0">
                <a:latin typeface="Times New Roman" panose="02020603050405020304" pitchFamily="18" charset="0"/>
                <a:cs typeface="Times New Roman" panose="02020603050405020304" pitchFamily="18" charset="0"/>
              </a:rPr>
              <a:t>	Shallow AIW: Screen set at variable depths as determined by the Waterloo APS® study or Point Perm. study</a:t>
            </a:r>
          </a:p>
          <a:p>
            <a:r>
              <a:rPr lang="en-US" sz="900" dirty="0">
                <a:latin typeface="Times New Roman" panose="02020603050405020304" pitchFamily="18" charset="0"/>
                <a:cs typeface="Times New Roman" panose="02020603050405020304" pitchFamily="18" charset="0"/>
              </a:rPr>
              <a:t>-Provide makeup air to the SVE/DPEs and aid in subsurface oxygen circulation</a:t>
            </a:r>
          </a:p>
          <a:p>
            <a:r>
              <a:rPr lang="en-US" sz="900" dirty="0">
                <a:latin typeface="Times New Roman" panose="02020603050405020304" pitchFamily="18" charset="0"/>
                <a:cs typeface="Times New Roman" panose="02020603050405020304" pitchFamily="18" charset="0"/>
              </a:rPr>
              <a:t>-Pressure adjusted via gate valves on each individual well head</a:t>
            </a:r>
          </a:p>
          <a:p>
            <a:endParaRPr lang="en-US" sz="900" dirty="0">
              <a:latin typeface="Times New Roman" panose="02020603050405020304" pitchFamily="18" charset="0"/>
              <a:cs typeface="Times New Roman" panose="02020603050405020304" pitchFamily="18" charset="0"/>
            </a:endParaRPr>
          </a:p>
          <a:p>
            <a:r>
              <a:rPr lang="en-US" sz="900" u="sng" dirty="0">
                <a:latin typeface="Times New Roman" panose="02020603050405020304" pitchFamily="18" charset="0"/>
                <a:cs typeface="Times New Roman" panose="02020603050405020304" pitchFamily="18" charset="0"/>
              </a:rPr>
              <a:t>TMP notes:</a:t>
            </a:r>
          </a:p>
          <a:p>
            <a:r>
              <a:rPr lang="en-US" sz="900" dirty="0">
                <a:latin typeface="Times New Roman" panose="02020603050405020304" pitchFamily="18" charset="0"/>
                <a:cs typeface="Times New Roman" panose="02020603050405020304" pitchFamily="18" charset="0"/>
              </a:rPr>
              <a:t>-General construction: Sealed 2” steel pipe set at 20 feet </a:t>
            </a:r>
            <a:r>
              <a:rPr lang="en-US" sz="900" dirty="0" err="1">
                <a:latin typeface="Times New Roman" panose="02020603050405020304" pitchFamily="18" charset="0"/>
                <a:cs typeface="Times New Roman" panose="02020603050405020304" pitchFamily="18" charset="0"/>
              </a:rPr>
              <a:t>bgs</a:t>
            </a:r>
            <a:r>
              <a:rPr lang="en-US" sz="900" dirty="0">
                <a:latin typeface="Times New Roman" panose="02020603050405020304" pitchFamily="18" charset="0"/>
                <a:cs typeface="Times New Roman" panose="02020603050405020304" pitchFamily="18" charset="0"/>
              </a:rPr>
              <a:t>. Thermocouple array set at various depths throughout the treatment.</a:t>
            </a:r>
          </a:p>
          <a:p>
            <a:r>
              <a:rPr lang="en-US" sz="900" dirty="0">
                <a:latin typeface="Times New Roman" panose="02020603050405020304" pitchFamily="18" charset="0"/>
                <a:cs typeface="Times New Roman" panose="02020603050405020304" pitchFamily="18" charset="0"/>
              </a:rPr>
              <a:t>-Monitors subsurface temperature between HO wells.</a:t>
            </a:r>
          </a:p>
          <a:p>
            <a:r>
              <a:rPr lang="en-US" sz="900" dirty="0">
                <a:latin typeface="Times New Roman" panose="02020603050405020304" pitchFamily="18" charset="0"/>
                <a:cs typeface="Times New Roman" panose="02020603050405020304" pitchFamily="18" charset="0"/>
              </a:rPr>
              <a:t>-Transmits data in real time to onsite computers.</a:t>
            </a:r>
          </a:p>
          <a:p>
            <a:endParaRPr lang="en-US" sz="900" u="sng" dirty="0">
              <a:latin typeface="Times New Roman" panose="02020603050405020304" pitchFamily="18" charset="0"/>
              <a:cs typeface="Times New Roman" panose="02020603050405020304" pitchFamily="18" charset="0"/>
            </a:endParaRPr>
          </a:p>
          <a:p>
            <a:r>
              <a:rPr lang="en-US" sz="900" u="sng" dirty="0">
                <a:latin typeface="Times New Roman" panose="02020603050405020304" pitchFamily="18" charset="0"/>
                <a:cs typeface="Times New Roman" panose="02020603050405020304" pitchFamily="18" charset="0"/>
              </a:rPr>
              <a:t>Wellfield Piping notes:</a:t>
            </a:r>
          </a:p>
          <a:p>
            <a:r>
              <a:rPr lang="en-US" sz="900" dirty="0">
                <a:latin typeface="Times New Roman" panose="02020603050405020304" pitchFamily="18" charset="0"/>
                <a:cs typeface="Times New Roman" panose="02020603050405020304" pitchFamily="18" charset="0"/>
              </a:rPr>
              <a:t>-5 different wellfield piping systems</a:t>
            </a:r>
          </a:p>
          <a:p>
            <a:r>
              <a:rPr lang="en-US" sz="900" dirty="0">
                <a:latin typeface="Times New Roman" panose="02020603050405020304" pitchFamily="18" charset="0"/>
                <a:cs typeface="Times New Roman" panose="02020603050405020304" pitchFamily="18" charset="0"/>
              </a:rPr>
              <a:t>-SVE/DPE Vapor piping – 4 to 8” diameter fiberglass</a:t>
            </a:r>
          </a:p>
          <a:p>
            <a:r>
              <a:rPr lang="en-US" sz="900" dirty="0">
                <a:latin typeface="Times New Roman" panose="02020603050405020304" pitchFamily="18" charset="0"/>
                <a:cs typeface="Times New Roman" panose="02020603050405020304" pitchFamily="18" charset="0"/>
              </a:rPr>
              <a:t>-DPE Well discharge liquids – 2” carbon steel, heat traced and insulated</a:t>
            </a:r>
          </a:p>
          <a:p>
            <a:r>
              <a:rPr lang="en-US" sz="900" dirty="0">
                <a:latin typeface="Times New Roman" panose="02020603050405020304" pitchFamily="18" charset="0"/>
                <a:cs typeface="Times New Roman" panose="02020603050405020304" pitchFamily="18" charset="0"/>
              </a:rPr>
              <a:t>-DPE Pump air – 1” carbon steel</a:t>
            </a:r>
          </a:p>
          <a:p>
            <a:r>
              <a:rPr lang="en-US" sz="900" dirty="0">
                <a:latin typeface="Times New Roman" panose="02020603050405020304" pitchFamily="18" charset="0"/>
                <a:cs typeface="Times New Roman" panose="02020603050405020304" pitchFamily="18" charset="0"/>
              </a:rPr>
              <a:t>-AIW Pressurized – 3” carbon steel</a:t>
            </a:r>
          </a:p>
          <a:p>
            <a:r>
              <a:rPr lang="en-US" sz="900" dirty="0">
                <a:latin typeface="Times New Roman" panose="02020603050405020304" pitchFamily="18" charset="0"/>
                <a:cs typeface="Times New Roman" panose="02020603050405020304" pitchFamily="18" charset="0"/>
              </a:rPr>
              <a:t>-AIW Passive – 2” sch. 80 PVC</a:t>
            </a:r>
          </a:p>
          <a:p>
            <a:endParaRPr lang="en-US" sz="900" u="sng" dirty="0">
              <a:latin typeface="Times New Roman" panose="02020603050405020304" pitchFamily="18" charset="0"/>
              <a:cs typeface="Times New Roman" panose="02020603050405020304" pitchFamily="18" charset="0"/>
            </a:endParaRPr>
          </a:p>
          <a:p>
            <a:endParaRPr lang="en-US" sz="900" u="sng" dirty="0">
              <a:latin typeface="Times New Roman" panose="02020603050405020304" pitchFamily="18" charset="0"/>
              <a:cs typeface="Times New Roman" panose="02020603050405020304" pitchFamily="18" charset="0"/>
            </a:endParaRPr>
          </a:p>
          <a:p>
            <a:endParaRPr lang="en-US" u="sng" dirty="0"/>
          </a:p>
        </p:txBody>
      </p:sp>
      <p:sp>
        <p:nvSpPr>
          <p:cNvPr id="4" name="Slide Number Placeholder 3"/>
          <p:cNvSpPr>
            <a:spLocks noGrp="1"/>
          </p:cNvSpPr>
          <p:nvPr>
            <p:ph type="sldNum" sz="quarter" idx="10"/>
          </p:nvPr>
        </p:nvSpPr>
        <p:spPr/>
        <p:txBody>
          <a:bodyPr/>
          <a:lstStyle/>
          <a:p>
            <a:fld id="{EC6EA88C-9BB5-49A6-B0C0-B678482F9C5C}" type="slidenum">
              <a:rPr lang="en-US" smtClean="0"/>
              <a:t>11</a:t>
            </a:fld>
            <a:endParaRPr lang="en-US"/>
          </a:p>
        </p:txBody>
      </p:sp>
    </p:spTree>
    <p:extLst>
      <p:ext uri="{BB962C8B-B14F-4D97-AF65-F5344CB8AC3E}">
        <p14:creationId xmlns:p14="http://schemas.microsoft.com/office/powerpoint/2010/main" val="1419472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E1B2F62-29D3-43B6-A6FE-94935B3DB69D}" type="slidenum">
              <a:rPr lang="en-US" smtClean="0"/>
              <a:pPr>
                <a:defRPr/>
              </a:pPr>
              <a:t>14</a:t>
            </a:fld>
            <a:endParaRPr lang="en-US" dirty="0"/>
          </a:p>
        </p:txBody>
      </p:sp>
      <p:sp>
        <p:nvSpPr>
          <p:cNvPr id="81923" name="Rectangle 1026"/>
          <p:cNvSpPr>
            <a:spLocks noGrp="1" noRot="1" noChangeAspect="1" noChangeArrowheads="1" noTextEdit="1"/>
          </p:cNvSpPr>
          <p:nvPr>
            <p:ph type="sldImg"/>
          </p:nvPr>
        </p:nvSpPr>
        <p:spPr>
          <a:xfrm>
            <a:off x="315913" y="679450"/>
            <a:ext cx="6178550" cy="3476625"/>
          </a:xfrm>
          <a:ln/>
        </p:spPr>
      </p:sp>
      <p:sp>
        <p:nvSpPr>
          <p:cNvPr id="81924" name="Rectangle 1027"/>
          <p:cNvSpPr>
            <a:spLocks noGrp="1" noChangeArrowheads="1"/>
          </p:cNvSpPr>
          <p:nvPr>
            <p:ph type="body" idx="1"/>
          </p:nvPr>
        </p:nvSpPr>
        <p:spPr>
          <a:xfrm>
            <a:off x="898525" y="4379913"/>
            <a:ext cx="5011738" cy="4154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10" tIns="45156" rIns="90310" bIns="45156"/>
          <a:lstStyle/>
          <a:p>
            <a:r>
              <a:rPr lang="en-US" dirty="0"/>
              <a:t>The profiler has been modified to allow for the collection of detailed data relative to contaminant concentrations (samples), the distribution of hydraulic conductivity and hydraulic head as well as pH, specific conductance, dissolved oxygen and oxidation reduction potential in a single push.</a:t>
            </a:r>
          </a:p>
        </p:txBody>
      </p:sp>
    </p:spTree>
    <p:extLst>
      <p:ext uri="{BB962C8B-B14F-4D97-AF65-F5344CB8AC3E}">
        <p14:creationId xmlns:p14="http://schemas.microsoft.com/office/powerpoint/2010/main" val="3201439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6EA88C-9BB5-49A6-B0C0-B678482F9C5C}" type="slidenum">
              <a:rPr lang="en-US" smtClean="0"/>
              <a:t>19</a:t>
            </a:fld>
            <a:endParaRPr lang="en-US"/>
          </a:p>
        </p:txBody>
      </p:sp>
    </p:spTree>
    <p:extLst>
      <p:ext uri="{BB962C8B-B14F-4D97-AF65-F5344CB8AC3E}">
        <p14:creationId xmlns:p14="http://schemas.microsoft.com/office/powerpoint/2010/main" val="3511626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000" dirty="0">
                <a:latin typeface="Times New Roman" panose="02020603050405020304" pitchFamily="18" charset="0"/>
                <a:cs typeface="Times New Roman" panose="02020603050405020304" pitchFamily="18" charset="0"/>
              </a:rPr>
              <a:t>General notes:</a:t>
            </a:r>
          </a:p>
          <a:p>
            <a:r>
              <a:rPr lang="en-US" sz="1000" dirty="0">
                <a:latin typeface="Times New Roman" panose="02020603050405020304" pitchFamily="18" charset="0"/>
                <a:cs typeface="Times New Roman" panose="02020603050405020304" pitchFamily="18" charset="0"/>
              </a:rPr>
              <a:t>-Contours are generated through Civil3D software</a:t>
            </a:r>
          </a:p>
          <a:p>
            <a:r>
              <a:rPr lang="en-US" sz="1000" dirty="0">
                <a:latin typeface="Times New Roman" panose="02020603050405020304" pitchFamily="18" charset="0"/>
                <a:cs typeface="Times New Roman" panose="02020603050405020304" pitchFamily="18" charset="0"/>
              </a:rPr>
              <a:t>-Although not shown, colors generally represent the following intervals:</a:t>
            </a:r>
          </a:p>
          <a:p>
            <a:r>
              <a:rPr lang="en-US" sz="1000" dirty="0">
                <a:latin typeface="Times New Roman" panose="02020603050405020304" pitchFamily="18" charset="0"/>
                <a:cs typeface="Times New Roman" panose="02020603050405020304" pitchFamily="18" charset="0"/>
              </a:rPr>
              <a:t>	0-400 ppm = green</a:t>
            </a:r>
          </a:p>
          <a:p>
            <a:r>
              <a:rPr lang="en-US" sz="1000" dirty="0">
                <a:latin typeface="Times New Roman" panose="02020603050405020304" pitchFamily="18" charset="0"/>
                <a:cs typeface="Times New Roman" panose="02020603050405020304" pitchFamily="18" charset="0"/>
              </a:rPr>
              <a:t>	400-1200 ppm = light blue</a:t>
            </a:r>
          </a:p>
          <a:p>
            <a:r>
              <a:rPr lang="en-US" sz="1000" dirty="0">
                <a:latin typeface="Times New Roman" panose="02020603050405020304" pitchFamily="18" charset="0"/>
                <a:cs typeface="Times New Roman" panose="02020603050405020304" pitchFamily="18" charset="0"/>
              </a:rPr>
              <a:t>	1200-2000 ppm = blue to dark blue</a:t>
            </a:r>
          </a:p>
          <a:p>
            <a:r>
              <a:rPr lang="en-US" sz="1000" dirty="0">
                <a:latin typeface="Times New Roman" panose="02020603050405020304" pitchFamily="18" charset="0"/>
                <a:cs typeface="Times New Roman" panose="02020603050405020304" pitchFamily="18" charset="0"/>
              </a:rPr>
              <a:t>	2000+ = purple</a:t>
            </a:r>
          </a:p>
          <a:p>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Exception is pre startup contours. Those are on 200 ppm intervals</a:t>
            </a:r>
          </a:p>
        </p:txBody>
      </p:sp>
      <p:sp>
        <p:nvSpPr>
          <p:cNvPr id="4" name="Slide Number Placeholder 3"/>
          <p:cNvSpPr>
            <a:spLocks noGrp="1"/>
          </p:cNvSpPr>
          <p:nvPr>
            <p:ph type="sldNum" sz="quarter" idx="10"/>
          </p:nvPr>
        </p:nvSpPr>
        <p:spPr/>
        <p:txBody>
          <a:bodyPr/>
          <a:lstStyle/>
          <a:p>
            <a:fld id="{EC6EA88C-9BB5-49A6-B0C0-B678482F9C5C}" type="slidenum">
              <a:rPr lang="en-US" smtClean="0"/>
              <a:t>20</a:t>
            </a:fld>
            <a:endParaRPr lang="en-US"/>
          </a:p>
        </p:txBody>
      </p:sp>
    </p:spTree>
    <p:extLst>
      <p:ext uri="{BB962C8B-B14F-4D97-AF65-F5344CB8AC3E}">
        <p14:creationId xmlns:p14="http://schemas.microsoft.com/office/powerpoint/2010/main" val="3695165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900" u="sng" dirty="0">
                <a:latin typeface="Times New Roman" panose="02020603050405020304" pitchFamily="18" charset="0"/>
                <a:cs typeface="Times New Roman" panose="02020603050405020304" pitchFamily="18" charset="0"/>
              </a:rPr>
              <a:t>Notes</a:t>
            </a:r>
          </a:p>
          <a:p>
            <a:r>
              <a:rPr lang="en-US" sz="900" dirty="0">
                <a:latin typeface="Times New Roman" panose="02020603050405020304" pitchFamily="18" charset="0"/>
                <a:cs typeface="Times New Roman" panose="02020603050405020304" pitchFamily="18" charset="0"/>
              </a:rPr>
              <a:t>-Shallow/deep AIWs modifications are made following wellfield chemistry data collection. AIWs pressurized if adjacent SVEs/DPEs have lower O2 (&lt;13%) </a:t>
            </a:r>
          </a:p>
          <a:p>
            <a:r>
              <a:rPr lang="en-US" sz="900" dirty="0">
                <a:latin typeface="Times New Roman" panose="02020603050405020304" pitchFamily="18" charset="0"/>
                <a:cs typeface="Times New Roman" panose="02020603050405020304" pitchFamily="18" charset="0"/>
              </a:rPr>
              <a:t>-All wellfield perimeter AIWs (shallow/deep) on passive air line. Current and historical pressure measurements are zero or slight negative pressure.</a:t>
            </a:r>
          </a:p>
          <a:p>
            <a:endParaRPr lang="en-US" dirty="0"/>
          </a:p>
        </p:txBody>
      </p:sp>
      <p:sp>
        <p:nvSpPr>
          <p:cNvPr id="4" name="Slide Number Placeholder 3"/>
          <p:cNvSpPr>
            <a:spLocks noGrp="1"/>
          </p:cNvSpPr>
          <p:nvPr>
            <p:ph type="sldNum" sz="quarter" idx="10"/>
          </p:nvPr>
        </p:nvSpPr>
        <p:spPr/>
        <p:txBody>
          <a:bodyPr/>
          <a:lstStyle/>
          <a:p>
            <a:fld id="{EC6EA88C-9BB5-49A6-B0C0-B678482F9C5C}" type="slidenum">
              <a:rPr lang="en-US" smtClean="0"/>
              <a:t>21</a:t>
            </a:fld>
            <a:endParaRPr lang="en-US"/>
          </a:p>
        </p:txBody>
      </p:sp>
    </p:spTree>
    <p:extLst>
      <p:ext uri="{BB962C8B-B14F-4D97-AF65-F5344CB8AC3E}">
        <p14:creationId xmlns:p14="http://schemas.microsoft.com/office/powerpoint/2010/main" val="186637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B562F-0152-410C-BAEC-CD53EF9677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118AB8-A5BE-40A0-85A3-6B57531A63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F1A530-D564-44BC-AEBB-3E728A626092}"/>
              </a:ext>
            </a:extLst>
          </p:cNvPr>
          <p:cNvSpPr>
            <a:spLocks noGrp="1"/>
          </p:cNvSpPr>
          <p:nvPr>
            <p:ph type="dt" sz="half" idx="10"/>
          </p:nvPr>
        </p:nvSpPr>
        <p:spPr/>
        <p:txBody>
          <a:bodyPr/>
          <a:lstStyle/>
          <a:p>
            <a:fld id="{BF603D71-B3C0-46E3-AFB2-FBDD01413035}" type="datetimeFigureOut">
              <a:rPr lang="en-US" smtClean="0"/>
              <a:t>10/30/2018</a:t>
            </a:fld>
            <a:endParaRPr lang="en-US"/>
          </a:p>
        </p:txBody>
      </p:sp>
      <p:sp>
        <p:nvSpPr>
          <p:cNvPr id="5" name="Footer Placeholder 4">
            <a:extLst>
              <a:ext uri="{FF2B5EF4-FFF2-40B4-BE49-F238E27FC236}">
                <a16:creationId xmlns:a16="http://schemas.microsoft.com/office/drawing/2014/main" id="{2A00DE40-CD8D-42B1-BE22-AA3EE292C8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683B5-426F-49EF-9A3C-7B19702859FF}"/>
              </a:ext>
            </a:extLst>
          </p:cNvPr>
          <p:cNvSpPr>
            <a:spLocks noGrp="1"/>
          </p:cNvSpPr>
          <p:nvPr>
            <p:ph type="sldNum" sz="quarter" idx="12"/>
          </p:nvPr>
        </p:nvSpPr>
        <p:spPr/>
        <p:txBody>
          <a:bodyPr/>
          <a:lstStyle/>
          <a:p>
            <a:fld id="{4A3DDFFB-FB00-407F-8FB6-50556D9E7E6C}" type="slidenum">
              <a:rPr lang="en-US" smtClean="0"/>
              <a:t>‹#›</a:t>
            </a:fld>
            <a:endParaRPr lang="en-US"/>
          </a:p>
        </p:txBody>
      </p:sp>
    </p:spTree>
    <p:extLst>
      <p:ext uri="{BB962C8B-B14F-4D97-AF65-F5344CB8AC3E}">
        <p14:creationId xmlns:p14="http://schemas.microsoft.com/office/powerpoint/2010/main" val="2503275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17DD-AEAA-4E39-8049-B3654F9104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1801E3-7069-42EA-B08F-F424BDB548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5EA3E-F544-4A40-BF2B-B9B483D1034A}"/>
              </a:ext>
            </a:extLst>
          </p:cNvPr>
          <p:cNvSpPr>
            <a:spLocks noGrp="1"/>
          </p:cNvSpPr>
          <p:nvPr>
            <p:ph type="dt" sz="half" idx="10"/>
          </p:nvPr>
        </p:nvSpPr>
        <p:spPr/>
        <p:txBody>
          <a:bodyPr/>
          <a:lstStyle/>
          <a:p>
            <a:fld id="{BF603D71-B3C0-46E3-AFB2-FBDD01413035}" type="datetimeFigureOut">
              <a:rPr lang="en-US" smtClean="0"/>
              <a:t>10/30/2018</a:t>
            </a:fld>
            <a:endParaRPr lang="en-US"/>
          </a:p>
        </p:txBody>
      </p:sp>
      <p:sp>
        <p:nvSpPr>
          <p:cNvPr id="5" name="Footer Placeholder 4">
            <a:extLst>
              <a:ext uri="{FF2B5EF4-FFF2-40B4-BE49-F238E27FC236}">
                <a16:creationId xmlns:a16="http://schemas.microsoft.com/office/drawing/2014/main" id="{38B168DC-F78F-4540-A628-08786554E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62990-67AF-4B6B-8803-F6074A3012A5}"/>
              </a:ext>
            </a:extLst>
          </p:cNvPr>
          <p:cNvSpPr>
            <a:spLocks noGrp="1"/>
          </p:cNvSpPr>
          <p:nvPr>
            <p:ph type="sldNum" sz="quarter" idx="12"/>
          </p:nvPr>
        </p:nvSpPr>
        <p:spPr/>
        <p:txBody>
          <a:bodyPr/>
          <a:lstStyle/>
          <a:p>
            <a:fld id="{4A3DDFFB-FB00-407F-8FB6-50556D9E7E6C}" type="slidenum">
              <a:rPr lang="en-US" smtClean="0"/>
              <a:t>‹#›</a:t>
            </a:fld>
            <a:endParaRPr lang="en-US"/>
          </a:p>
        </p:txBody>
      </p:sp>
    </p:spTree>
    <p:extLst>
      <p:ext uri="{BB962C8B-B14F-4D97-AF65-F5344CB8AC3E}">
        <p14:creationId xmlns:p14="http://schemas.microsoft.com/office/powerpoint/2010/main" val="285197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84B5D4-5E45-4736-90C8-53C46BFD80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DED65-E56C-4F9B-9916-60456A6B49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A213C-EF28-4F24-996B-71BBA94F5B48}"/>
              </a:ext>
            </a:extLst>
          </p:cNvPr>
          <p:cNvSpPr>
            <a:spLocks noGrp="1"/>
          </p:cNvSpPr>
          <p:nvPr>
            <p:ph type="dt" sz="half" idx="10"/>
          </p:nvPr>
        </p:nvSpPr>
        <p:spPr/>
        <p:txBody>
          <a:bodyPr/>
          <a:lstStyle/>
          <a:p>
            <a:fld id="{BF603D71-B3C0-46E3-AFB2-FBDD01413035}" type="datetimeFigureOut">
              <a:rPr lang="en-US" smtClean="0"/>
              <a:t>10/30/2018</a:t>
            </a:fld>
            <a:endParaRPr lang="en-US"/>
          </a:p>
        </p:txBody>
      </p:sp>
      <p:sp>
        <p:nvSpPr>
          <p:cNvPr id="5" name="Footer Placeholder 4">
            <a:extLst>
              <a:ext uri="{FF2B5EF4-FFF2-40B4-BE49-F238E27FC236}">
                <a16:creationId xmlns:a16="http://schemas.microsoft.com/office/drawing/2014/main" id="{93D3B809-A8BE-44CB-807A-A2CAEC817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9FD24-058B-44E2-9B23-A4EB8E87695C}"/>
              </a:ext>
            </a:extLst>
          </p:cNvPr>
          <p:cNvSpPr>
            <a:spLocks noGrp="1"/>
          </p:cNvSpPr>
          <p:nvPr>
            <p:ph type="sldNum" sz="quarter" idx="12"/>
          </p:nvPr>
        </p:nvSpPr>
        <p:spPr/>
        <p:txBody>
          <a:bodyPr/>
          <a:lstStyle/>
          <a:p>
            <a:fld id="{4A3DDFFB-FB00-407F-8FB6-50556D9E7E6C}" type="slidenum">
              <a:rPr lang="en-US" smtClean="0"/>
              <a:t>‹#›</a:t>
            </a:fld>
            <a:endParaRPr lang="en-US"/>
          </a:p>
        </p:txBody>
      </p:sp>
    </p:spTree>
    <p:extLst>
      <p:ext uri="{BB962C8B-B14F-4D97-AF65-F5344CB8AC3E}">
        <p14:creationId xmlns:p14="http://schemas.microsoft.com/office/powerpoint/2010/main" val="2154346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4493" r="5677"/>
          <a:stretch/>
        </p:blipFill>
        <p:spPr>
          <a:xfrm>
            <a:off x="2" y="0"/>
            <a:ext cx="8218311" cy="6858000"/>
          </a:xfrm>
          <a:prstGeom prst="rect">
            <a:avLst/>
          </a:prstGeom>
        </p:spPr>
      </p:pic>
      <p:sp>
        <p:nvSpPr>
          <p:cNvPr id="6" name="Rectangle 5"/>
          <p:cNvSpPr/>
          <p:nvPr/>
        </p:nvSpPr>
        <p:spPr>
          <a:xfrm>
            <a:off x="6953958" y="2362201"/>
            <a:ext cx="5238044" cy="1786466"/>
          </a:xfrm>
          <a:prstGeom prst="rect">
            <a:avLst/>
          </a:prstGeom>
          <a:solidFill>
            <a:srgbClr val="1B75BC"/>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9789" y="5424707"/>
            <a:ext cx="2630311" cy="475753"/>
          </a:xfrm>
          <a:prstGeom prst="rect">
            <a:avLst/>
          </a:prstGeom>
        </p:spPr>
      </p:pic>
      <p:sp>
        <p:nvSpPr>
          <p:cNvPr id="7" name="TextBox 6"/>
          <p:cNvSpPr txBox="1"/>
          <p:nvPr/>
        </p:nvSpPr>
        <p:spPr>
          <a:xfrm>
            <a:off x="8647076" y="5900460"/>
            <a:ext cx="3239912" cy="276999"/>
          </a:xfrm>
          <a:prstGeom prst="rect">
            <a:avLst/>
          </a:prstGeom>
          <a:noFill/>
        </p:spPr>
        <p:txBody>
          <a:bodyPr wrap="square" rtlCol="0">
            <a:spAutoFit/>
          </a:bodyPr>
          <a:lstStyle/>
          <a:p>
            <a:pPr marL="0" algn="ctr" defTabSz="914400" rtl="0" eaLnBrk="1" latinLnBrk="0" hangingPunct="1"/>
            <a:r>
              <a:rPr lang="en-US" sz="1200" kern="1200" dirty="0">
                <a:solidFill>
                  <a:srgbClr val="1B75BC"/>
                </a:solidFill>
                <a:latin typeface="+mn-lt"/>
                <a:ea typeface="+mn-ea"/>
                <a:cs typeface="+mn-cs"/>
              </a:rPr>
              <a:t>www.cascade-env.com</a:t>
            </a:r>
          </a:p>
        </p:txBody>
      </p:sp>
      <p:sp>
        <p:nvSpPr>
          <p:cNvPr id="9" name="Text Placeholder 8"/>
          <p:cNvSpPr>
            <a:spLocks noGrp="1"/>
          </p:cNvSpPr>
          <p:nvPr>
            <p:ph type="body" sz="quarter" idx="10" hasCustomPrompt="1"/>
          </p:nvPr>
        </p:nvSpPr>
        <p:spPr>
          <a:xfrm>
            <a:off x="7280415" y="2449891"/>
            <a:ext cx="4544484" cy="796925"/>
          </a:xfrm>
          <a:prstGeom prst="rect">
            <a:avLst/>
          </a:prstGeom>
        </p:spPr>
        <p:txBody>
          <a:bodyPr/>
          <a:lstStyle>
            <a:lvl1pPr marL="0" indent="0" algn="ctr">
              <a:buNone/>
              <a:defRPr b="1" baseline="0">
                <a:solidFill>
                  <a:schemeClr val="bg1"/>
                </a:solidFill>
                <a:latin typeface="Arial" panose="020B0604020202020204" pitchFamily="34" charset="0"/>
                <a:cs typeface="Arial" panose="020B0604020202020204" pitchFamily="34" charset="0"/>
              </a:defRPr>
            </a:lvl1pPr>
          </a:lstStyle>
          <a:p>
            <a:pPr lvl="0"/>
            <a:r>
              <a:rPr lang="en-US" dirty="0"/>
              <a:t>Click to add Presentation Title</a:t>
            </a:r>
          </a:p>
        </p:txBody>
      </p:sp>
      <p:sp>
        <p:nvSpPr>
          <p:cNvPr id="12" name="Text Placeholder 11"/>
          <p:cNvSpPr>
            <a:spLocks noGrp="1"/>
          </p:cNvSpPr>
          <p:nvPr>
            <p:ph type="body" sz="quarter" idx="11" hasCustomPrompt="1"/>
          </p:nvPr>
        </p:nvSpPr>
        <p:spPr>
          <a:xfrm>
            <a:off x="7280417" y="3373816"/>
            <a:ext cx="4629151" cy="348753"/>
          </a:xfrm>
          <a:prstGeom prst="rect">
            <a:avLst/>
          </a:prstGeom>
        </p:spPr>
        <p:txBody>
          <a:bodyPr/>
          <a:lstStyle>
            <a:lvl1pPr marL="0" indent="0" algn="ctr">
              <a:buNone/>
              <a:defRPr sz="1800">
                <a:solidFill>
                  <a:schemeClr val="bg1"/>
                </a:solidFill>
                <a:latin typeface="Arial" panose="020B0604020202020204" pitchFamily="34" charset="0"/>
                <a:cs typeface="Arial" panose="020B0604020202020204" pitchFamily="34" charset="0"/>
              </a:defRPr>
            </a:lvl1pPr>
          </a:lstStyle>
          <a:p>
            <a:pPr lvl="0"/>
            <a:r>
              <a:rPr lang="en-US" dirty="0"/>
              <a:t>Click to add presenter name</a:t>
            </a:r>
          </a:p>
        </p:txBody>
      </p:sp>
      <p:sp>
        <p:nvSpPr>
          <p:cNvPr id="14" name="Text Placeholder 13"/>
          <p:cNvSpPr>
            <a:spLocks noGrp="1"/>
          </p:cNvSpPr>
          <p:nvPr>
            <p:ph type="body" sz="quarter" idx="12" hasCustomPrompt="1"/>
          </p:nvPr>
        </p:nvSpPr>
        <p:spPr>
          <a:xfrm>
            <a:off x="7280417" y="3763281"/>
            <a:ext cx="4730751" cy="244475"/>
          </a:xfrm>
          <a:prstGeom prst="rect">
            <a:avLst/>
          </a:prstGeom>
        </p:spPr>
        <p:txBody>
          <a:bodyPr/>
          <a:lstStyle>
            <a:lvl1pPr marL="0" indent="0" algn="ctr">
              <a:buNone/>
              <a:defRPr sz="1800" i="1" baseline="0">
                <a:solidFill>
                  <a:schemeClr val="bg1"/>
                </a:solidFill>
              </a:defRPr>
            </a:lvl1pPr>
          </a:lstStyle>
          <a:p>
            <a:pPr lvl="0"/>
            <a:r>
              <a:rPr lang="en-US" dirty="0"/>
              <a:t>Click to add presenter job title </a:t>
            </a:r>
          </a:p>
        </p:txBody>
      </p:sp>
    </p:spTree>
    <p:extLst>
      <p:ext uri="{BB962C8B-B14F-4D97-AF65-F5344CB8AC3E}">
        <p14:creationId xmlns:p14="http://schemas.microsoft.com/office/powerpoint/2010/main" val="1016615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8D636-2010-4264-97FD-8FE0BE6FD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ED0299-25BD-411F-8A9C-240718A4F7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BC328-C884-49BD-8556-65063B1C2283}"/>
              </a:ext>
            </a:extLst>
          </p:cNvPr>
          <p:cNvSpPr>
            <a:spLocks noGrp="1"/>
          </p:cNvSpPr>
          <p:nvPr>
            <p:ph type="dt" sz="half" idx="10"/>
          </p:nvPr>
        </p:nvSpPr>
        <p:spPr/>
        <p:txBody>
          <a:bodyPr/>
          <a:lstStyle/>
          <a:p>
            <a:fld id="{BF603D71-B3C0-46E3-AFB2-FBDD01413035}" type="datetimeFigureOut">
              <a:rPr lang="en-US" smtClean="0"/>
              <a:t>10/30/2018</a:t>
            </a:fld>
            <a:endParaRPr lang="en-US"/>
          </a:p>
        </p:txBody>
      </p:sp>
      <p:sp>
        <p:nvSpPr>
          <p:cNvPr id="5" name="Footer Placeholder 4">
            <a:extLst>
              <a:ext uri="{FF2B5EF4-FFF2-40B4-BE49-F238E27FC236}">
                <a16:creationId xmlns:a16="http://schemas.microsoft.com/office/drawing/2014/main" id="{FA299FFB-555F-448E-BB15-8F3F68E9C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43A91-52FD-4658-8465-2D2BC9B9702A}"/>
              </a:ext>
            </a:extLst>
          </p:cNvPr>
          <p:cNvSpPr>
            <a:spLocks noGrp="1"/>
          </p:cNvSpPr>
          <p:nvPr>
            <p:ph type="sldNum" sz="quarter" idx="12"/>
          </p:nvPr>
        </p:nvSpPr>
        <p:spPr/>
        <p:txBody>
          <a:bodyPr/>
          <a:lstStyle/>
          <a:p>
            <a:fld id="{4A3DDFFB-FB00-407F-8FB6-50556D9E7E6C}" type="slidenum">
              <a:rPr lang="en-US" smtClean="0"/>
              <a:t>‹#›</a:t>
            </a:fld>
            <a:endParaRPr lang="en-US"/>
          </a:p>
        </p:txBody>
      </p:sp>
    </p:spTree>
    <p:extLst>
      <p:ext uri="{BB962C8B-B14F-4D97-AF65-F5344CB8AC3E}">
        <p14:creationId xmlns:p14="http://schemas.microsoft.com/office/powerpoint/2010/main" val="1318772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19392-C05A-4F01-A84A-BB5EC97324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0F2648-5B0F-47DF-B5FA-1814C6CE2D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EF250FA-4BD8-4A8C-ABE5-F5AFCF0FE9F6}"/>
              </a:ext>
            </a:extLst>
          </p:cNvPr>
          <p:cNvSpPr>
            <a:spLocks noGrp="1"/>
          </p:cNvSpPr>
          <p:nvPr>
            <p:ph type="dt" sz="half" idx="10"/>
          </p:nvPr>
        </p:nvSpPr>
        <p:spPr/>
        <p:txBody>
          <a:bodyPr/>
          <a:lstStyle/>
          <a:p>
            <a:fld id="{BF603D71-B3C0-46E3-AFB2-FBDD01413035}" type="datetimeFigureOut">
              <a:rPr lang="en-US" smtClean="0"/>
              <a:t>10/30/2018</a:t>
            </a:fld>
            <a:endParaRPr lang="en-US"/>
          </a:p>
        </p:txBody>
      </p:sp>
      <p:sp>
        <p:nvSpPr>
          <p:cNvPr id="5" name="Footer Placeholder 4">
            <a:extLst>
              <a:ext uri="{FF2B5EF4-FFF2-40B4-BE49-F238E27FC236}">
                <a16:creationId xmlns:a16="http://schemas.microsoft.com/office/drawing/2014/main" id="{EDD725CC-5D0A-4F85-8CCE-D0BCDC51D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248A8-A25E-4027-A66B-37477E4E947D}"/>
              </a:ext>
            </a:extLst>
          </p:cNvPr>
          <p:cNvSpPr>
            <a:spLocks noGrp="1"/>
          </p:cNvSpPr>
          <p:nvPr>
            <p:ph type="sldNum" sz="quarter" idx="12"/>
          </p:nvPr>
        </p:nvSpPr>
        <p:spPr/>
        <p:txBody>
          <a:bodyPr/>
          <a:lstStyle/>
          <a:p>
            <a:fld id="{4A3DDFFB-FB00-407F-8FB6-50556D9E7E6C}" type="slidenum">
              <a:rPr lang="en-US" smtClean="0"/>
              <a:t>‹#›</a:t>
            </a:fld>
            <a:endParaRPr lang="en-US"/>
          </a:p>
        </p:txBody>
      </p:sp>
    </p:spTree>
    <p:extLst>
      <p:ext uri="{BB962C8B-B14F-4D97-AF65-F5344CB8AC3E}">
        <p14:creationId xmlns:p14="http://schemas.microsoft.com/office/powerpoint/2010/main" val="2070505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A2E2-C62E-4505-B382-087F7F5E6D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1BC58F-A4D0-42BA-A5D9-C5A00A2D24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49E71B-62C3-41E6-856F-C6AD5D75DD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97B1A8-E298-4DF9-A660-94A38AF92E73}"/>
              </a:ext>
            </a:extLst>
          </p:cNvPr>
          <p:cNvSpPr>
            <a:spLocks noGrp="1"/>
          </p:cNvSpPr>
          <p:nvPr>
            <p:ph type="dt" sz="half" idx="10"/>
          </p:nvPr>
        </p:nvSpPr>
        <p:spPr/>
        <p:txBody>
          <a:bodyPr/>
          <a:lstStyle/>
          <a:p>
            <a:fld id="{BF603D71-B3C0-46E3-AFB2-FBDD01413035}" type="datetimeFigureOut">
              <a:rPr lang="en-US" smtClean="0"/>
              <a:t>10/30/2018</a:t>
            </a:fld>
            <a:endParaRPr lang="en-US"/>
          </a:p>
        </p:txBody>
      </p:sp>
      <p:sp>
        <p:nvSpPr>
          <p:cNvPr id="6" name="Footer Placeholder 5">
            <a:extLst>
              <a:ext uri="{FF2B5EF4-FFF2-40B4-BE49-F238E27FC236}">
                <a16:creationId xmlns:a16="http://schemas.microsoft.com/office/drawing/2014/main" id="{733EEC48-E5B1-43A5-83F8-F9038545D3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984FD-90DD-4712-AC8E-EB2BFE7ED13A}"/>
              </a:ext>
            </a:extLst>
          </p:cNvPr>
          <p:cNvSpPr>
            <a:spLocks noGrp="1"/>
          </p:cNvSpPr>
          <p:nvPr>
            <p:ph type="sldNum" sz="quarter" idx="12"/>
          </p:nvPr>
        </p:nvSpPr>
        <p:spPr/>
        <p:txBody>
          <a:bodyPr/>
          <a:lstStyle/>
          <a:p>
            <a:fld id="{4A3DDFFB-FB00-407F-8FB6-50556D9E7E6C}" type="slidenum">
              <a:rPr lang="en-US" smtClean="0"/>
              <a:t>‹#›</a:t>
            </a:fld>
            <a:endParaRPr lang="en-US"/>
          </a:p>
        </p:txBody>
      </p:sp>
    </p:spTree>
    <p:extLst>
      <p:ext uri="{BB962C8B-B14F-4D97-AF65-F5344CB8AC3E}">
        <p14:creationId xmlns:p14="http://schemas.microsoft.com/office/powerpoint/2010/main" val="4216414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F0227-2965-4B31-884E-A5B61EF877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5F2A6F-7791-44CB-9165-5DCA35E9B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DFDA74-EE85-4715-BF55-607714E961D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82A689-BB03-4B3D-A9FA-083DEBB17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3B30E62-86EF-4EDA-90F9-5A4A6538EB1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2EFCFA-E07F-48E2-AFE1-36BE0115CBB1}"/>
              </a:ext>
            </a:extLst>
          </p:cNvPr>
          <p:cNvSpPr>
            <a:spLocks noGrp="1"/>
          </p:cNvSpPr>
          <p:nvPr>
            <p:ph type="dt" sz="half" idx="10"/>
          </p:nvPr>
        </p:nvSpPr>
        <p:spPr/>
        <p:txBody>
          <a:bodyPr/>
          <a:lstStyle/>
          <a:p>
            <a:fld id="{BF603D71-B3C0-46E3-AFB2-FBDD01413035}" type="datetimeFigureOut">
              <a:rPr lang="en-US" smtClean="0"/>
              <a:t>10/30/2018</a:t>
            </a:fld>
            <a:endParaRPr lang="en-US"/>
          </a:p>
        </p:txBody>
      </p:sp>
      <p:sp>
        <p:nvSpPr>
          <p:cNvPr id="8" name="Footer Placeholder 7">
            <a:extLst>
              <a:ext uri="{FF2B5EF4-FFF2-40B4-BE49-F238E27FC236}">
                <a16:creationId xmlns:a16="http://schemas.microsoft.com/office/drawing/2014/main" id="{08914403-1C80-4FDC-8267-CFB6E3B23A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7CB914-AD1B-4BF5-A499-7DAF18909E44}"/>
              </a:ext>
            </a:extLst>
          </p:cNvPr>
          <p:cNvSpPr>
            <a:spLocks noGrp="1"/>
          </p:cNvSpPr>
          <p:nvPr>
            <p:ph type="sldNum" sz="quarter" idx="12"/>
          </p:nvPr>
        </p:nvSpPr>
        <p:spPr/>
        <p:txBody>
          <a:bodyPr/>
          <a:lstStyle/>
          <a:p>
            <a:fld id="{4A3DDFFB-FB00-407F-8FB6-50556D9E7E6C}" type="slidenum">
              <a:rPr lang="en-US" smtClean="0"/>
              <a:t>‹#›</a:t>
            </a:fld>
            <a:endParaRPr lang="en-US"/>
          </a:p>
        </p:txBody>
      </p:sp>
    </p:spTree>
    <p:extLst>
      <p:ext uri="{BB962C8B-B14F-4D97-AF65-F5344CB8AC3E}">
        <p14:creationId xmlns:p14="http://schemas.microsoft.com/office/powerpoint/2010/main" val="361592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DA6C5-020C-45BB-B828-9097C78015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D6AE8D-4907-4DE9-A9FF-54B80C44BA11}"/>
              </a:ext>
            </a:extLst>
          </p:cNvPr>
          <p:cNvSpPr>
            <a:spLocks noGrp="1"/>
          </p:cNvSpPr>
          <p:nvPr>
            <p:ph type="dt" sz="half" idx="10"/>
          </p:nvPr>
        </p:nvSpPr>
        <p:spPr/>
        <p:txBody>
          <a:bodyPr/>
          <a:lstStyle/>
          <a:p>
            <a:fld id="{BF603D71-B3C0-46E3-AFB2-FBDD01413035}" type="datetimeFigureOut">
              <a:rPr lang="en-US" smtClean="0"/>
              <a:t>10/30/2018</a:t>
            </a:fld>
            <a:endParaRPr lang="en-US"/>
          </a:p>
        </p:txBody>
      </p:sp>
      <p:sp>
        <p:nvSpPr>
          <p:cNvPr id="4" name="Footer Placeholder 3">
            <a:extLst>
              <a:ext uri="{FF2B5EF4-FFF2-40B4-BE49-F238E27FC236}">
                <a16:creationId xmlns:a16="http://schemas.microsoft.com/office/drawing/2014/main" id="{EAA89F0F-F384-4374-91F6-CAD9248B75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0A8E44-1B94-4BE7-BD20-07E2EF7A6076}"/>
              </a:ext>
            </a:extLst>
          </p:cNvPr>
          <p:cNvSpPr>
            <a:spLocks noGrp="1"/>
          </p:cNvSpPr>
          <p:nvPr>
            <p:ph type="sldNum" sz="quarter" idx="12"/>
          </p:nvPr>
        </p:nvSpPr>
        <p:spPr/>
        <p:txBody>
          <a:bodyPr/>
          <a:lstStyle/>
          <a:p>
            <a:fld id="{4A3DDFFB-FB00-407F-8FB6-50556D9E7E6C}" type="slidenum">
              <a:rPr lang="en-US" smtClean="0"/>
              <a:t>‹#›</a:t>
            </a:fld>
            <a:endParaRPr lang="en-US"/>
          </a:p>
        </p:txBody>
      </p:sp>
    </p:spTree>
    <p:extLst>
      <p:ext uri="{BB962C8B-B14F-4D97-AF65-F5344CB8AC3E}">
        <p14:creationId xmlns:p14="http://schemas.microsoft.com/office/powerpoint/2010/main" val="3829626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2320F0-98B0-4E44-AB2E-3776284C404A}"/>
              </a:ext>
            </a:extLst>
          </p:cNvPr>
          <p:cNvSpPr>
            <a:spLocks noGrp="1"/>
          </p:cNvSpPr>
          <p:nvPr>
            <p:ph type="dt" sz="half" idx="10"/>
          </p:nvPr>
        </p:nvSpPr>
        <p:spPr/>
        <p:txBody>
          <a:bodyPr/>
          <a:lstStyle/>
          <a:p>
            <a:fld id="{BF603D71-B3C0-46E3-AFB2-FBDD01413035}" type="datetimeFigureOut">
              <a:rPr lang="en-US" smtClean="0"/>
              <a:t>10/30/2018</a:t>
            </a:fld>
            <a:endParaRPr lang="en-US"/>
          </a:p>
        </p:txBody>
      </p:sp>
      <p:sp>
        <p:nvSpPr>
          <p:cNvPr id="3" name="Footer Placeholder 2">
            <a:extLst>
              <a:ext uri="{FF2B5EF4-FFF2-40B4-BE49-F238E27FC236}">
                <a16:creationId xmlns:a16="http://schemas.microsoft.com/office/drawing/2014/main" id="{E90E162D-9ED3-4779-8FDC-8C553C64C4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0BE4F3-E902-46E7-9991-D27F18924554}"/>
              </a:ext>
            </a:extLst>
          </p:cNvPr>
          <p:cNvSpPr>
            <a:spLocks noGrp="1"/>
          </p:cNvSpPr>
          <p:nvPr>
            <p:ph type="sldNum" sz="quarter" idx="12"/>
          </p:nvPr>
        </p:nvSpPr>
        <p:spPr/>
        <p:txBody>
          <a:bodyPr/>
          <a:lstStyle/>
          <a:p>
            <a:fld id="{4A3DDFFB-FB00-407F-8FB6-50556D9E7E6C}" type="slidenum">
              <a:rPr lang="en-US" smtClean="0"/>
              <a:t>‹#›</a:t>
            </a:fld>
            <a:endParaRPr lang="en-US"/>
          </a:p>
        </p:txBody>
      </p:sp>
    </p:spTree>
    <p:extLst>
      <p:ext uri="{BB962C8B-B14F-4D97-AF65-F5344CB8AC3E}">
        <p14:creationId xmlns:p14="http://schemas.microsoft.com/office/powerpoint/2010/main" val="384230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3DD-B447-41D3-BCD9-F774A92FBA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E5CE4A-EA56-4199-952A-7FC4CB3C81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2638DC-A88A-47FA-A6F8-BAC5491677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98A1EC-C6B5-4DFB-8B53-2D1D9F8E840C}"/>
              </a:ext>
            </a:extLst>
          </p:cNvPr>
          <p:cNvSpPr>
            <a:spLocks noGrp="1"/>
          </p:cNvSpPr>
          <p:nvPr>
            <p:ph type="dt" sz="half" idx="10"/>
          </p:nvPr>
        </p:nvSpPr>
        <p:spPr/>
        <p:txBody>
          <a:bodyPr/>
          <a:lstStyle/>
          <a:p>
            <a:fld id="{BF603D71-B3C0-46E3-AFB2-FBDD01413035}" type="datetimeFigureOut">
              <a:rPr lang="en-US" smtClean="0"/>
              <a:t>10/30/2018</a:t>
            </a:fld>
            <a:endParaRPr lang="en-US"/>
          </a:p>
        </p:txBody>
      </p:sp>
      <p:sp>
        <p:nvSpPr>
          <p:cNvPr id="6" name="Footer Placeholder 5">
            <a:extLst>
              <a:ext uri="{FF2B5EF4-FFF2-40B4-BE49-F238E27FC236}">
                <a16:creationId xmlns:a16="http://schemas.microsoft.com/office/drawing/2014/main" id="{0C321293-65DF-49EA-9CB5-8583BC66C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79BB38-2B90-48F5-AF1F-E0F9B662D6B5}"/>
              </a:ext>
            </a:extLst>
          </p:cNvPr>
          <p:cNvSpPr>
            <a:spLocks noGrp="1"/>
          </p:cNvSpPr>
          <p:nvPr>
            <p:ph type="sldNum" sz="quarter" idx="12"/>
          </p:nvPr>
        </p:nvSpPr>
        <p:spPr/>
        <p:txBody>
          <a:bodyPr/>
          <a:lstStyle/>
          <a:p>
            <a:fld id="{4A3DDFFB-FB00-407F-8FB6-50556D9E7E6C}" type="slidenum">
              <a:rPr lang="en-US" smtClean="0"/>
              <a:t>‹#›</a:t>
            </a:fld>
            <a:endParaRPr lang="en-US"/>
          </a:p>
        </p:txBody>
      </p:sp>
    </p:spTree>
    <p:extLst>
      <p:ext uri="{BB962C8B-B14F-4D97-AF65-F5344CB8AC3E}">
        <p14:creationId xmlns:p14="http://schemas.microsoft.com/office/powerpoint/2010/main" val="538422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52FE-1529-4652-9BBD-3A3D3AAB5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EB4BCB-CB97-49F2-9629-5702B9872C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E24184-8341-4997-B7B9-D9A4C9A28F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0B9788-A4BF-4A40-A2E4-4A8D5663BF2A}"/>
              </a:ext>
            </a:extLst>
          </p:cNvPr>
          <p:cNvSpPr>
            <a:spLocks noGrp="1"/>
          </p:cNvSpPr>
          <p:nvPr>
            <p:ph type="dt" sz="half" idx="10"/>
          </p:nvPr>
        </p:nvSpPr>
        <p:spPr/>
        <p:txBody>
          <a:bodyPr/>
          <a:lstStyle/>
          <a:p>
            <a:fld id="{BF603D71-B3C0-46E3-AFB2-FBDD01413035}" type="datetimeFigureOut">
              <a:rPr lang="en-US" smtClean="0"/>
              <a:t>10/30/2018</a:t>
            </a:fld>
            <a:endParaRPr lang="en-US"/>
          </a:p>
        </p:txBody>
      </p:sp>
      <p:sp>
        <p:nvSpPr>
          <p:cNvPr id="6" name="Footer Placeholder 5">
            <a:extLst>
              <a:ext uri="{FF2B5EF4-FFF2-40B4-BE49-F238E27FC236}">
                <a16:creationId xmlns:a16="http://schemas.microsoft.com/office/drawing/2014/main" id="{4C067349-884A-4DB1-996A-90E843FAE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9D54F-FB9B-4A46-A0A0-9D2CE88D9839}"/>
              </a:ext>
            </a:extLst>
          </p:cNvPr>
          <p:cNvSpPr>
            <a:spLocks noGrp="1"/>
          </p:cNvSpPr>
          <p:nvPr>
            <p:ph type="sldNum" sz="quarter" idx="12"/>
          </p:nvPr>
        </p:nvSpPr>
        <p:spPr/>
        <p:txBody>
          <a:bodyPr/>
          <a:lstStyle/>
          <a:p>
            <a:fld id="{4A3DDFFB-FB00-407F-8FB6-50556D9E7E6C}" type="slidenum">
              <a:rPr lang="en-US" smtClean="0"/>
              <a:t>‹#›</a:t>
            </a:fld>
            <a:endParaRPr lang="en-US"/>
          </a:p>
        </p:txBody>
      </p:sp>
    </p:spTree>
    <p:extLst>
      <p:ext uri="{BB962C8B-B14F-4D97-AF65-F5344CB8AC3E}">
        <p14:creationId xmlns:p14="http://schemas.microsoft.com/office/powerpoint/2010/main" val="649399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439458-2DAA-497A-8B03-E9CF43AAA0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96ED4-4C84-4E99-8229-5E22844A35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D2E32-2053-4823-9DBA-F07BEC2A65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603D71-B3C0-46E3-AFB2-FBDD01413035}" type="datetimeFigureOut">
              <a:rPr lang="en-US" smtClean="0"/>
              <a:t>10/30/2018</a:t>
            </a:fld>
            <a:endParaRPr lang="en-US"/>
          </a:p>
        </p:txBody>
      </p:sp>
      <p:sp>
        <p:nvSpPr>
          <p:cNvPr id="5" name="Footer Placeholder 4">
            <a:extLst>
              <a:ext uri="{FF2B5EF4-FFF2-40B4-BE49-F238E27FC236}">
                <a16:creationId xmlns:a16="http://schemas.microsoft.com/office/drawing/2014/main" id="{F3A6CF89-7465-4138-B08C-FC314FEFD8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475892-D4FA-4350-9630-4254766959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3DDFFB-FB00-407F-8FB6-50556D9E7E6C}" type="slidenum">
              <a:rPr lang="en-US" smtClean="0"/>
              <a:t>‹#›</a:t>
            </a:fld>
            <a:endParaRPr lang="en-US"/>
          </a:p>
        </p:txBody>
      </p:sp>
    </p:spTree>
    <p:extLst>
      <p:ext uri="{BB962C8B-B14F-4D97-AF65-F5344CB8AC3E}">
        <p14:creationId xmlns:p14="http://schemas.microsoft.com/office/powerpoint/2010/main" val="154404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mailto:gheron@cascade-env.com"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6984316" y="2438400"/>
            <a:ext cx="4620251" cy="990600"/>
          </a:xfrm>
        </p:spPr>
        <p:txBody>
          <a:bodyPr>
            <a:normAutofit/>
          </a:bodyPr>
          <a:lstStyle/>
          <a:p>
            <a:r>
              <a:rPr lang="en-US" dirty="0"/>
              <a:t>Thermally Enhanced SVE and Bioremediation</a:t>
            </a:r>
          </a:p>
        </p:txBody>
      </p:sp>
      <p:sp>
        <p:nvSpPr>
          <p:cNvPr id="7" name="Text Placeholder 6">
            <a:extLst>
              <a:ext uri="{FF2B5EF4-FFF2-40B4-BE49-F238E27FC236}">
                <a16:creationId xmlns:a16="http://schemas.microsoft.com/office/drawing/2014/main" id="{3F4CA893-FBB0-423D-914A-11D03A2D7302}"/>
              </a:ext>
            </a:extLst>
          </p:cNvPr>
          <p:cNvSpPr>
            <a:spLocks noGrp="1"/>
          </p:cNvSpPr>
          <p:nvPr>
            <p:ph type="body" sz="quarter" idx="12"/>
          </p:nvPr>
        </p:nvSpPr>
        <p:spPr>
          <a:xfrm>
            <a:off x="6984316" y="3763283"/>
            <a:ext cx="3548063" cy="244475"/>
          </a:xfrm>
        </p:spPr>
        <p:txBody>
          <a:bodyPr>
            <a:normAutofit fontScale="70000" lnSpcReduction="20000"/>
          </a:bodyPr>
          <a:lstStyle/>
          <a:p>
            <a:r>
              <a:rPr lang="en-US" dirty="0" err="1"/>
              <a:t>TerraTherm</a:t>
            </a:r>
            <a:r>
              <a:rPr lang="en-US" dirty="0"/>
              <a:t>/Cascade Thermal</a:t>
            </a:r>
          </a:p>
        </p:txBody>
      </p:sp>
      <p:sp>
        <p:nvSpPr>
          <p:cNvPr id="11" name="Text Placeholder 10">
            <a:extLst>
              <a:ext uri="{FF2B5EF4-FFF2-40B4-BE49-F238E27FC236}">
                <a16:creationId xmlns:a16="http://schemas.microsoft.com/office/drawing/2014/main" id="{EF082540-B758-494F-8D69-AF16FB573888}"/>
              </a:ext>
            </a:extLst>
          </p:cNvPr>
          <p:cNvSpPr>
            <a:spLocks noGrp="1"/>
          </p:cNvSpPr>
          <p:nvPr>
            <p:ph type="body" sz="quarter" idx="11"/>
          </p:nvPr>
        </p:nvSpPr>
        <p:spPr>
          <a:xfrm>
            <a:off x="6984316" y="3373818"/>
            <a:ext cx="4836382" cy="348753"/>
          </a:xfrm>
        </p:spPr>
        <p:txBody>
          <a:bodyPr>
            <a:normAutofit/>
          </a:bodyPr>
          <a:lstStyle/>
          <a:p>
            <a:r>
              <a:rPr lang="en-US" dirty="0"/>
              <a:t>Gorm Heron, Amber Bonarrigo, Jack Wattu </a:t>
            </a:r>
          </a:p>
        </p:txBody>
      </p:sp>
      <p:sp>
        <p:nvSpPr>
          <p:cNvPr id="2" name="TextBox 1">
            <a:extLst>
              <a:ext uri="{FF2B5EF4-FFF2-40B4-BE49-F238E27FC236}">
                <a16:creationId xmlns:a16="http://schemas.microsoft.com/office/drawing/2014/main" id="{6B683D4C-C1E2-4BB8-B1E5-6A827BF17E12}"/>
              </a:ext>
            </a:extLst>
          </p:cNvPr>
          <p:cNvSpPr txBox="1"/>
          <p:nvPr/>
        </p:nvSpPr>
        <p:spPr>
          <a:xfrm>
            <a:off x="8321040" y="4322853"/>
            <a:ext cx="3749039" cy="923330"/>
          </a:xfrm>
          <a:prstGeom prst="rect">
            <a:avLst/>
          </a:prstGeom>
          <a:noFill/>
        </p:spPr>
        <p:txBody>
          <a:bodyPr wrap="square" rtlCol="0">
            <a:spAutoFit/>
          </a:bodyPr>
          <a:lstStyle/>
          <a:p>
            <a:r>
              <a:rPr lang="en-US" b="1" dirty="0"/>
              <a:t>Co-authors:</a:t>
            </a:r>
          </a:p>
          <a:p>
            <a:r>
              <a:rPr lang="en-US" dirty="0"/>
              <a:t>Justin King and Meghan Platt, CHA</a:t>
            </a:r>
          </a:p>
          <a:p>
            <a:r>
              <a:rPr lang="en-US" dirty="0"/>
              <a:t>Dennis Keane and Mike Marley, XDD</a:t>
            </a:r>
          </a:p>
        </p:txBody>
      </p:sp>
      <p:pic>
        <p:nvPicPr>
          <p:cNvPr id="4" name="Picture 3">
            <a:extLst>
              <a:ext uri="{FF2B5EF4-FFF2-40B4-BE49-F238E27FC236}">
                <a16:creationId xmlns:a16="http://schemas.microsoft.com/office/drawing/2014/main" id="{3736BFA2-AAF9-43AF-92B5-B16D8018E5FB}"/>
              </a:ext>
            </a:extLst>
          </p:cNvPr>
          <p:cNvPicPr>
            <a:picLocks noChangeAspect="1"/>
          </p:cNvPicPr>
          <p:nvPr/>
        </p:nvPicPr>
        <p:blipFill>
          <a:blip r:embed="rId2"/>
          <a:stretch>
            <a:fillRect/>
          </a:stretch>
        </p:blipFill>
        <p:spPr>
          <a:xfrm>
            <a:off x="8952807" y="37981"/>
            <a:ext cx="2552006" cy="2194103"/>
          </a:xfrm>
          <a:prstGeom prst="rect">
            <a:avLst/>
          </a:prstGeom>
        </p:spPr>
      </p:pic>
    </p:spTree>
    <p:extLst>
      <p:ext uri="{BB962C8B-B14F-4D97-AF65-F5344CB8AC3E}">
        <p14:creationId xmlns:p14="http://schemas.microsoft.com/office/powerpoint/2010/main" val="645648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229600" cy="623090"/>
          </a:xfrm>
        </p:spPr>
        <p:txBody>
          <a:bodyPr/>
          <a:lstStyle/>
          <a:p>
            <a:r>
              <a:rPr lang="en-US" sz="3200" dirty="0"/>
              <a:t>Conceptual Model: Cross Section B to B’</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9600"/>
            <a:ext cx="9144000" cy="5909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8D83CB75-7CF3-4C1F-96CE-42B45F71B314}"/>
              </a:ext>
            </a:extLst>
          </p:cNvPr>
          <p:cNvSpPr>
            <a:spLocks noGrp="1"/>
          </p:cNvSpPr>
          <p:nvPr>
            <p:ph type="sldNum" sz="quarter" idx="12"/>
          </p:nvPr>
        </p:nvSpPr>
        <p:spPr/>
        <p:txBody>
          <a:bodyPr/>
          <a:lstStyle/>
          <a:p>
            <a:fld id="{24ED62E8-B263-4906-8AC3-9511E0C16AAA}" type="slidenum">
              <a:rPr lang="en-US" smtClean="0"/>
              <a:pPr/>
              <a:t>10</a:t>
            </a:fld>
            <a:endParaRPr lang="en-US" dirty="0"/>
          </a:p>
        </p:txBody>
      </p:sp>
      <p:sp>
        <p:nvSpPr>
          <p:cNvPr id="4" name="Rectangle 3">
            <a:extLst>
              <a:ext uri="{FF2B5EF4-FFF2-40B4-BE49-F238E27FC236}">
                <a16:creationId xmlns:a16="http://schemas.microsoft.com/office/drawing/2014/main" id="{2B94AEAC-19A0-4B46-AA51-985C90F4B896}"/>
              </a:ext>
            </a:extLst>
          </p:cNvPr>
          <p:cNvSpPr/>
          <p:nvPr/>
        </p:nvSpPr>
        <p:spPr>
          <a:xfrm>
            <a:off x="7924800" y="5943600"/>
            <a:ext cx="1676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112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sz="3500" dirty="0"/>
              <a:t>TESVE Wellfield Construction</a:t>
            </a:r>
          </a:p>
        </p:txBody>
      </p:sp>
      <p:sp>
        <p:nvSpPr>
          <p:cNvPr id="3" name="Content Placeholder 2"/>
          <p:cNvSpPr>
            <a:spLocks noGrp="1"/>
          </p:cNvSpPr>
          <p:nvPr>
            <p:ph idx="1"/>
          </p:nvPr>
        </p:nvSpPr>
        <p:spPr>
          <a:xfrm>
            <a:off x="1027611" y="914401"/>
            <a:ext cx="9183189" cy="5211768"/>
          </a:xfrm>
        </p:spPr>
        <p:txBody>
          <a:bodyPr/>
          <a:lstStyle/>
          <a:p>
            <a:r>
              <a:rPr lang="en-US" sz="2000" dirty="0"/>
              <a:t>SVE Wells: 96</a:t>
            </a:r>
          </a:p>
          <a:p>
            <a:r>
              <a:rPr lang="en-US" sz="2000" dirty="0"/>
              <a:t>DPE Wells: 56</a:t>
            </a:r>
          </a:p>
          <a:p>
            <a:r>
              <a:rPr lang="en-US" sz="2000" dirty="0"/>
              <a:t>Heaters: 143</a:t>
            </a:r>
          </a:p>
          <a:p>
            <a:r>
              <a:rPr lang="en-US" sz="2000" dirty="0"/>
              <a:t>AIWs: 286 (nested)</a:t>
            </a:r>
          </a:p>
          <a:p>
            <a:r>
              <a:rPr lang="en-US" sz="2000" dirty="0"/>
              <a:t>TMPs: 16</a:t>
            </a:r>
          </a:p>
          <a:p>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4000" y="914400"/>
            <a:ext cx="2812388" cy="2438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5" y="914400"/>
            <a:ext cx="2896041" cy="2438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164" y="3915191"/>
            <a:ext cx="2812388" cy="24384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3742" y="3488126"/>
            <a:ext cx="3797520" cy="329253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1452" y="3915191"/>
            <a:ext cx="2896041" cy="2438400"/>
          </a:xfrm>
          <a:prstGeom prst="rect">
            <a:avLst/>
          </a:prstGeom>
        </p:spPr>
      </p:pic>
    </p:spTree>
    <p:extLst>
      <p:ext uri="{BB962C8B-B14F-4D97-AF65-F5344CB8AC3E}">
        <p14:creationId xmlns:p14="http://schemas.microsoft.com/office/powerpoint/2010/main" val="116940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ppt_y"/>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additive="base">
                                        <p:cTn id="40"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
                                            <p:txEl>
                                              <p:pRg st="3" end="3"/>
                                            </p:txEl>
                                          </p:spTgt>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4" end="4"/>
                                            </p:txEl>
                                          </p:spTgt>
                                        </p:tgtEl>
                                        <p:attrNameLst>
                                          <p:attrName>ppt_y</p:attrName>
                                        </p:attrNameLst>
                                      </p:cBhvr>
                                      <p:tavLst>
                                        <p:tav tm="0">
                                          <p:val>
                                            <p:strVal val="#ppt_y"/>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91071"/>
            <a:ext cx="8229600" cy="685800"/>
          </a:xfrm>
        </p:spPr>
        <p:txBody>
          <a:bodyPr>
            <a:normAutofit fontScale="90000"/>
          </a:bodyPr>
          <a:lstStyle/>
          <a:p>
            <a:r>
              <a:rPr lang="en-US" dirty="0" err="1"/>
              <a:t>Waterloo</a:t>
            </a:r>
            <a:r>
              <a:rPr lang="en-US" baseline="30000" dirty="0" err="1"/>
              <a:t>APS</a:t>
            </a:r>
            <a:r>
              <a:rPr lang="en-US" baseline="30000" dirty="0"/>
              <a:t> </a:t>
            </a:r>
            <a:r>
              <a:rPr lang="en-US" dirty="0"/>
              <a:t>Profiling </a:t>
            </a:r>
          </a:p>
        </p:txBody>
      </p:sp>
      <p:sp>
        <p:nvSpPr>
          <p:cNvPr id="3" name="Content Placeholder 2"/>
          <p:cNvSpPr>
            <a:spLocks noGrp="1"/>
          </p:cNvSpPr>
          <p:nvPr>
            <p:ph idx="1"/>
          </p:nvPr>
        </p:nvSpPr>
        <p:spPr>
          <a:xfrm>
            <a:off x="1981200" y="1676405"/>
            <a:ext cx="8229600" cy="1600199"/>
          </a:xfrm>
        </p:spPr>
        <p:txBody>
          <a:bodyPr/>
          <a:lstStyle/>
          <a:p>
            <a:r>
              <a:rPr lang="en-US" dirty="0"/>
              <a:t>65 borings </a:t>
            </a:r>
          </a:p>
          <a:p>
            <a:r>
              <a:rPr lang="en-US" dirty="0"/>
              <a:t>Sampled on a grid with uniform 25ft spacing</a:t>
            </a:r>
          </a:p>
          <a:p>
            <a:r>
              <a:rPr lang="en-US" dirty="0"/>
              <a:t>All borings advanced to 15 </a:t>
            </a:r>
            <a:r>
              <a:rPr lang="en-US" dirty="0" err="1"/>
              <a:t>ft</a:t>
            </a:r>
            <a:r>
              <a:rPr lang="en-US" dirty="0"/>
              <a:t> </a:t>
            </a:r>
            <a:r>
              <a:rPr lang="en-US" dirty="0" err="1"/>
              <a:t>bgs</a:t>
            </a:r>
            <a:endParaRPr lang="en-US" dirty="0"/>
          </a:p>
        </p:txBody>
      </p:sp>
      <p:pic>
        <p:nvPicPr>
          <p:cNvPr id="1026" name="Picture 2" descr="H:\Site Characterization\Surveying\Schenectady\SI_Waterloo_Data\X-MIP-LOCA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l="33143" t="48338" r="16725" b="31581"/>
          <a:stretch/>
        </p:blipFill>
        <p:spPr bwMode="auto">
          <a:xfrm>
            <a:off x="809897" y="3429000"/>
            <a:ext cx="10543903" cy="273292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4263479-5FBF-40A0-9841-0C52701B43ED}"/>
              </a:ext>
            </a:extLst>
          </p:cNvPr>
          <p:cNvSpPr>
            <a:spLocks noGrp="1"/>
          </p:cNvSpPr>
          <p:nvPr>
            <p:ph type="sldNum" sz="quarter" idx="12"/>
          </p:nvPr>
        </p:nvSpPr>
        <p:spPr/>
        <p:txBody>
          <a:bodyPr/>
          <a:lstStyle/>
          <a:p>
            <a:fld id="{24ED62E8-B263-4906-8AC3-9511E0C16AAA}" type="slidenum">
              <a:rPr lang="en-US" smtClean="0"/>
              <a:pPr/>
              <a:t>12</a:t>
            </a:fld>
            <a:endParaRPr lang="en-US" dirty="0"/>
          </a:p>
        </p:txBody>
      </p:sp>
    </p:spTree>
    <p:extLst>
      <p:ext uri="{BB962C8B-B14F-4D97-AF65-F5344CB8AC3E}">
        <p14:creationId xmlns:p14="http://schemas.microsoft.com/office/powerpoint/2010/main" val="3709660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900" y="69954"/>
            <a:ext cx="6464300" cy="539689"/>
          </a:xfrm>
        </p:spPr>
        <p:txBody>
          <a:bodyPr>
            <a:normAutofit fontScale="90000"/>
          </a:bodyPr>
          <a:lstStyle/>
          <a:p>
            <a:r>
              <a:rPr lang="en-US" dirty="0"/>
              <a:t>The Right Profiler for the Job</a:t>
            </a:r>
          </a:p>
        </p:txBody>
      </p:sp>
      <p:pic>
        <p:nvPicPr>
          <p:cNvPr id="5122" name="Picture 1" descr="image001"/>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5528" r="11810"/>
          <a:stretch/>
        </p:blipFill>
        <p:spPr bwMode="auto">
          <a:xfrm rot="5400000">
            <a:off x="7462829" y="1925618"/>
            <a:ext cx="3172116" cy="327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547167" y="5147367"/>
            <a:ext cx="969818" cy="344069"/>
          </a:xfrm>
          <a:prstGeom prst="rect">
            <a:avLst/>
          </a:prstGeom>
          <a:noFill/>
        </p:spPr>
        <p:txBody>
          <a:bodyPr wrap="square" rtlCol="0">
            <a:spAutoFit/>
          </a:bodyPr>
          <a:lstStyle/>
          <a:p>
            <a:r>
              <a:rPr lang="en-US" sz="1636" dirty="0"/>
              <a:t>APS 225</a:t>
            </a:r>
          </a:p>
        </p:txBody>
      </p:sp>
      <p:sp>
        <p:nvSpPr>
          <p:cNvPr id="9" name="TextBox 8"/>
          <p:cNvSpPr txBox="1"/>
          <p:nvPr/>
        </p:nvSpPr>
        <p:spPr>
          <a:xfrm>
            <a:off x="8586258" y="5147367"/>
            <a:ext cx="969818" cy="344069"/>
          </a:xfrm>
          <a:prstGeom prst="rect">
            <a:avLst/>
          </a:prstGeom>
          <a:noFill/>
        </p:spPr>
        <p:txBody>
          <a:bodyPr wrap="square" rtlCol="0">
            <a:spAutoFit/>
          </a:bodyPr>
          <a:lstStyle/>
          <a:p>
            <a:r>
              <a:rPr lang="en-US" sz="1636" dirty="0"/>
              <a:t>APS 175</a:t>
            </a:r>
          </a:p>
        </p:txBody>
      </p:sp>
      <p:sp>
        <p:nvSpPr>
          <p:cNvPr id="10" name="TextBox 9"/>
          <p:cNvSpPr txBox="1"/>
          <p:nvPr/>
        </p:nvSpPr>
        <p:spPr>
          <a:xfrm>
            <a:off x="9674830" y="5147367"/>
            <a:ext cx="969818" cy="344069"/>
          </a:xfrm>
          <a:prstGeom prst="rect">
            <a:avLst/>
          </a:prstGeom>
          <a:noFill/>
        </p:spPr>
        <p:txBody>
          <a:bodyPr wrap="square" rtlCol="0">
            <a:spAutoFit/>
          </a:bodyPr>
          <a:lstStyle/>
          <a:p>
            <a:r>
              <a:rPr lang="en-US" sz="1636" dirty="0"/>
              <a:t>APS 150</a:t>
            </a: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771"/>
          <a:stretch/>
        </p:blipFill>
        <p:spPr bwMode="auto">
          <a:xfrm>
            <a:off x="2078099" y="1681236"/>
            <a:ext cx="3532909" cy="411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bwMode="auto">
          <a:xfrm>
            <a:off x="759627" y="4468094"/>
            <a:ext cx="831273" cy="831273"/>
          </a:xfrm>
          <a:prstGeom prst="rect">
            <a:avLst/>
          </a:prstGeom>
          <a:noFill/>
          <a:ln w="9525" cap="flat" cmpd="sng" algn="ctr">
            <a:noFill/>
            <a:prstDash val="solid"/>
            <a:round/>
            <a:headEnd type="none" w="med" len="med"/>
            <a:tailEnd type="triangle" w="med" len="med"/>
          </a:ln>
          <a:effectLst/>
        </p:spPr>
        <p:txBody>
          <a:bodyPr vert="horz" wrap="square" lIns="83917" tIns="41958" rIns="83917" bIns="41958" numCol="1" rtlCol="0" anchor="t" anchorCtr="0" compatLnSpc="1">
            <a:prstTxWarp prst="textNoShape">
              <a:avLst/>
            </a:prstTxWarp>
          </a:bodyPr>
          <a:lstStyle/>
          <a:p>
            <a:pPr defTabSz="877463" fontAlgn="base">
              <a:spcBef>
                <a:spcPct val="20000"/>
              </a:spcBef>
              <a:spcAft>
                <a:spcPct val="0"/>
              </a:spcAft>
              <a:buFontTx/>
              <a:buChar char="•"/>
            </a:pPr>
            <a:endParaRPr lang="en-US" sz="2455">
              <a:latin typeface="Times New Roman" pitchFamily="18" charset="0"/>
            </a:endParaRPr>
          </a:p>
        </p:txBody>
      </p:sp>
      <p:sp>
        <p:nvSpPr>
          <p:cNvPr id="4" name="Slide Number Placeholder 3">
            <a:extLst>
              <a:ext uri="{FF2B5EF4-FFF2-40B4-BE49-F238E27FC236}">
                <a16:creationId xmlns:a16="http://schemas.microsoft.com/office/drawing/2014/main" id="{90929166-1333-4922-BDB6-0277FA03A50A}"/>
              </a:ext>
            </a:extLst>
          </p:cNvPr>
          <p:cNvSpPr>
            <a:spLocks noGrp="1"/>
          </p:cNvSpPr>
          <p:nvPr>
            <p:ph type="sldNum" sz="quarter" idx="12"/>
          </p:nvPr>
        </p:nvSpPr>
        <p:spPr/>
        <p:txBody>
          <a:bodyPr/>
          <a:lstStyle/>
          <a:p>
            <a:fld id="{24ED62E8-B263-4906-8AC3-9511E0C16AAA}" type="slidenum">
              <a:rPr lang="en-US" smtClean="0"/>
              <a:pPr/>
              <a:t>13</a:t>
            </a:fld>
            <a:endParaRPr lang="en-US" dirty="0"/>
          </a:p>
        </p:txBody>
      </p:sp>
    </p:spTree>
    <p:extLst>
      <p:ext uri="{BB962C8B-B14F-4D97-AF65-F5344CB8AC3E}">
        <p14:creationId xmlns:p14="http://schemas.microsoft.com/office/powerpoint/2010/main" val="1468623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lum bright="-12000" contrast="18000"/>
            <a:extLst>
              <a:ext uri="{28A0092B-C50C-407E-A947-70E740481C1C}">
                <a14:useLocalDpi xmlns:a14="http://schemas.microsoft.com/office/drawing/2010/main" val="0"/>
              </a:ext>
            </a:extLst>
          </a:blip>
          <a:srcRect/>
          <a:stretch>
            <a:fillRect/>
          </a:stretch>
        </p:blipFill>
        <p:spPr bwMode="auto">
          <a:xfrm>
            <a:off x="1524000" y="103909"/>
            <a:ext cx="9144000" cy="665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7543517" y="251119"/>
            <a:ext cx="2209511" cy="45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51" tIns="45125" rIns="90251" bIns="45125">
            <a:spAutoFit/>
          </a:bodyPr>
          <a:lstStyle>
            <a:lvl1pPr defTabSz="992188" eaLnBrk="0" hangingPunct="0">
              <a:defRPr sz="2700">
                <a:solidFill>
                  <a:schemeClr val="tx1"/>
                </a:solidFill>
                <a:latin typeface="Times New Roman" pitchFamily="18" charset="0"/>
                <a:cs typeface="Arial" pitchFamily="34" charset="0"/>
              </a:defRPr>
            </a:lvl1pPr>
            <a:lvl2pPr marL="742950" indent="-285750" defTabSz="992188" eaLnBrk="0" hangingPunct="0">
              <a:defRPr sz="2700">
                <a:solidFill>
                  <a:schemeClr val="tx1"/>
                </a:solidFill>
                <a:latin typeface="Times New Roman" pitchFamily="18" charset="0"/>
                <a:cs typeface="Arial" pitchFamily="34" charset="0"/>
              </a:defRPr>
            </a:lvl2pPr>
            <a:lvl3pPr marL="1143000" indent="-228600" defTabSz="992188" eaLnBrk="0" hangingPunct="0">
              <a:defRPr sz="2700">
                <a:solidFill>
                  <a:schemeClr val="tx1"/>
                </a:solidFill>
                <a:latin typeface="Times New Roman" pitchFamily="18" charset="0"/>
                <a:cs typeface="Arial" pitchFamily="34" charset="0"/>
              </a:defRPr>
            </a:lvl3pPr>
            <a:lvl4pPr marL="1600200" indent="-228600" defTabSz="992188" eaLnBrk="0" hangingPunct="0">
              <a:defRPr sz="2700">
                <a:solidFill>
                  <a:schemeClr val="tx1"/>
                </a:solidFill>
                <a:latin typeface="Times New Roman" pitchFamily="18" charset="0"/>
                <a:cs typeface="Arial" pitchFamily="34" charset="0"/>
              </a:defRPr>
            </a:lvl4pPr>
            <a:lvl5pPr marL="2057400" indent="-228600" defTabSz="992188" eaLnBrk="0" hangingPunct="0">
              <a:defRPr sz="2700">
                <a:solidFill>
                  <a:schemeClr val="tx1"/>
                </a:solidFill>
                <a:latin typeface="Times New Roman" pitchFamily="18" charset="0"/>
                <a:cs typeface="Arial" pitchFamily="34" charset="0"/>
              </a:defRPr>
            </a:lvl5pPr>
            <a:lvl6pPr marL="2514600" indent="-228600" defTabSz="992188" eaLnBrk="0" fontAlgn="base" hangingPunct="0">
              <a:spcBef>
                <a:spcPct val="0"/>
              </a:spcBef>
              <a:spcAft>
                <a:spcPct val="0"/>
              </a:spcAft>
              <a:defRPr sz="2700">
                <a:solidFill>
                  <a:schemeClr val="tx1"/>
                </a:solidFill>
                <a:latin typeface="Times New Roman" pitchFamily="18" charset="0"/>
                <a:cs typeface="Arial" pitchFamily="34" charset="0"/>
              </a:defRPr>
            </a:lvl6pPr>
            <a:lvl7pPr marL="2971800" indent="-228600" defTabSz="992188" eaLnBrk="0" fontAlgn="base" hangingPunct="0">
              <a:spcBef>
                <a:spcPct val="0"/>
              </a:spcBef>
              <a:spcAft>
                <a:spcPct val="0"/>
              </a:spcAft>
              <a:defRPr sz="2700">
                <a:solidFill>
                  <a:schemeClr val="tx1"/>
                </a:solidFill>
                <a:latin typeface="Times New Roman" pitchFamily="18" charset="0"/>
                <a:cs typeface="Arial" pitchFamily="34" charset="0"/>
              </a:defRPr>
            </a:lvl7pPr>
            <a:lvl8pPr marL="3429000" indent="-228600" defTabSz="992188" eaLnBrk="0" fontAlgn="base" hangingPunct="0">
              <a:spcBef>
                <a:spcPct val="0"/>
              </a:spcBef>
              <a:spcAft>
                <a:spcPct val="0"/>
              </a:spcAft>
              <a:defRPr sz="2700">
                <a:solidFill>
                  <a:schemeClr val="tx1"/>
                </a:solidFill>
                <a:latin typeface="Times New Roman" pitchFamily="18" charset="0"/>
                <a:cs typeface="Arial" pitchFamily="34" charset="0"/>
              </a:defRPr>
            </a:lvl8pPr>
            <a:lvl9pPr marL="3886200" indent="-228600" defTabSz="992188" eaLnBrk="0" fontAlgn="base" hangingPunct="0">
              <a:spcBef>
                <a:spcPct val="0"/>
              </a:spcBef>
              <a:spcAft>
                <a:spcPct val="0"/>
              </a:spcAft>
              <a:defRPr sz="2700">
                <a:solidFill>
                  <a:schemeClr val="tx1"/>
                </a:solidFill>
                <a:latin typeface="Times New Roman" pitchFamily="18" charset="0"/>
                <a:cs typeface="Arial" pitchFamily="34" charset="0"/>
              </a:defRPr>
            </a:lvl9pPr>
          </a:lstStyle>
          <a:p>
            <a:pPr algn="ctr">
              <a:spcBef>
                <a:spcPct val="50000"/>
              </a:spcBef>
              <a:buFontTx/>
              <a:buChar char="•"/>
            </a:pPr>
            <a:endParaRPr lang="en-US" sz="2364" i="1" dirty="0"/>
          </a:p>
        </p:txBody>
      </p:sp>
      <p:sp>
        <p:nvSpPr>
          <p:cNvPr id="38916" name="Text Box 4"/>
          <p:cNvSpPr txBox="1">
            <a:spLocks noChangeArrowheads="1"/>
          </p:cNvSpPr>
          <p:nvPr/>
        </p:nvSpPr>
        <p:spPr bwMode="auto">
          <a:xfrm>
            <a:off x="6996551" y="436103"/>
            <a:ext cx="3740727" cy="216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251" tIns="45125" rIns="90251" bIns="45125">
            <a:spAutoFit/>
          </a:bodyPr>
          <a:lstStyle>
            <a:lvl1pPr defTabSz="992188" eaLnBrk="0" hangingPunct="0">
              <a:defRPr sz="2700">
                <a:solidFill>
                  <a:schemeClr val="tx1"/>
                </a:solidFill>
                <a:latin typeface="Times New Roman" pitchFamily="18" charset="0"/>
                <a:cs typeface="Arial" pitchFamily="34" charset="0"/>
              </a:defRPr>
            </a:lvl1pPr>
            <a:lvl2pPr marL="742950" indent="-285750" defTabSz="992188" eaLnBrk="0" hangingPunct="0">
              <a:defRPr sz="2700">
                <a:solidFill>
                  <a:schemeClr val="tx1"/>
                </a:solidFill>
                <a:latin typeface="Times New Roman" pitchFamily="18" charset="0"/>
                <a:cs typeface="Arial" pitchFamily="34" charset="0"/>
              </a:defRPr>
            </a:lvl2pPr>
            <a:lvl3pPr marL="1143000" indent="-228600" defTabSz="992188" eaLnBrk="0" hangingPunct="0">
              <a:defRPr sz="2700">
                <a:solidFill>
                  <a:schemeClr val="tx1"/>
                </a:solidFill>
                <a:latin typeface="Times New Roman" pitchFamily="18" charset="0"/>
                <a:cs typeface="Arial" pitchFamily="34" charset="0"/>
              </a:defRPr>
            </a:lvl3pPr>
            <a:lvl4pPr marL="1600200" indent="-228600" defTabSz="992188" eaLnBrk="0" hangingPunct="0">
              <a:defRPr sz="2700">
                <a:solidFill>
                  <a:schemeClr val="tx1"/>
                </a:solidFill>
                <a:latin typeface="Times New Roman" pitchFamily="18" charset="0"/>
                <a:cs typeface="Arial" pitchFamily="34" charset="0"/>
              </a:defRPr>
            </a:lvl4pPr>
            <a:lvl5pPr marL="2057400" indent="-228600" defTabSz="992188" eaLnBrk="0" hangingPunct="0">
              <a:defRPr sz="2700">
                <a:solidFill>
                  <a:schemeClr val="tx1"/>
                </a:solidFill>
                <a:latin typeface="Times New Roman" pitchFamily="18" charset="0"/>
                <a:cs typeface="Arial" pitchFamily="34" charset="0"/>
              </a:defRPr>
            </a:lvl5pPr>
            <a:lvl6pPr marL="2514600" indent="-228600" defTabSz="992188" eaLnBrk="0" fontAlgn="base" hangingPunct="0">
              <a:spcBef>
                <a:spcPct val="0"/>
              </a:spcBef>
              <a:spcAft>
                <a:spcPct val="0"/>
              </a:spcAft>
              <a:defRPr sz="2700">
                <a:solidFill>
                  <a:schemeClr val="tx1"/>
                </a:solidFill>
                <a:latin typeface="Times New Roman" pitchFamily="18" charset="0"/>
                <a:cs typeface="Arial" pitchFamily="34" charset="0"/>
              </a:defRPr>
            </a:lvl6pPr>
            <a:lvl7pPr marL="2971800" indent="-228600" defTabSz="992188" eaLnBrk="0" fontAlgn="base" hangingPunct="0">
              <a:spcBef>
                <a:spcPct val="0"/>
              </a:spcBef>
              <a:spcAft>
                <a:spcPct val="0"/>
              </a:spcAft>
              <a:defRPr sz="2700">
                <a:solidFill>
                  <a:schemeClr val="tx1"/>
                </a:solidFill>
                <a:latin typeface="Times New Roman" pitchFamily="18" charset="0"/>
                <a:cs typeface="Arial" pitchFamily="34" charset="0"/>
              </a:defRPr>
            </a:lvl7pPr>
            <a:lvl8pPr marL="3429000" indent="-228600" defTabSz="992188" eaLnBrk="0" fontAlgn="base" hangingPunct="0">
              <a:spcBef>
                <a:spcPct val="0"/>
              </a:spcBef>
              <a:spcAft>
                <a:spcPct val="0"/>
              </a:spcAft>
              <a:defRPr sz="2700">
                <a:solidFill>
                  <a:schemeClr val="tx1"/>
                </a:solidFill>
                <a:latin typeface="Times New Roman" pitchFamily="18" charset="0"/>
                <a:cs typeface="Arial" pitchFamily="34" charset="0"/>
              </a:defRPr>
            </a:lvl8pPr>
            <a:lvl9pPr marL="3886200" indent="-228600" defTabSz="992188" eaLnBrk="0" fontAlgn="base" hangingPunct="0">
              <a:spcBef>
                <a:spcPct val="0"/>
              </a:spcBef>
              <a:spcAft>
                <a:spcPct val="0"/>
              </a:spcAft>
              <a:defRPr sz="2700">
                <a:solidFill>
                  <a:schemeClr val="tx1"/>
                </a:solidFill>
                <a:latin typeface="Times New Roman" pitchFamily="18" charset="0"/>
                <a:cs typeface="Arial" pitchFamily="34" charset="0"/>
              </a:defRPr>
            </a:lvl9pPr>
          </a:lstStyle>
          <a:p>
            <a:pPr marL="899112" lvl="1" indent="-385334" defTabSz="878907" eaLnBrk="1" hangingPunct="1">
              <a:lnSpc>
                <a:spcPct val="90000"/>
              </a:lnSpc>
              <a:spcBef>
                <a:spcPct val="35000"/>
              </a:spcBef>
              <a:spcAft>
                <a:spcPct val="15000"/>
              </a:spcAft>
              <a:buClr>
                <a:schemeClr val="accent2"/>
              </a:buClr>
              <a:buFont typeface="Arial" pitchFamily="34" charset="0"/>
              <a:buChar char="•"/>
            </a:pPr>
            <a:r>
              <a:rPr lang="en-US" sz="1818" dirty="0">
                <a:latin typeface="+mn-lt"/>
              </a:rPr>
              <a:t>Concentration Data</a:t>
            </a:r>
          </a:p>
          <a:p>
            <a:pPr marL="899112" lvl="1" indent="-385334" defTabSz="878907" eaLnBrk="1" hangingPunct="1">
              <a:lnSpc>
                <a:spcPct val="90000"/>
              </a:lnSpc>
              <a:spcBef>
                <a:spcPct val="35000"/>
              </a:spcBef>
              <a:spcAft>
                <a:spcPct val="15000"/>
              </a:spcAft>
              <a:buClr>
                <a:schemeClr val="accent2"/>
              </a:buClr>
              <a:buFont typeface="Arial" pitchFamily="34" charset="0"/>
              <a:buChar char="•"/>
            </a:pPr>
            <a:r>
              <a:rPr lang="en-US" sz="1818" dirty="0">
                <a:latin typeface="+mn-lt"/>
              </a:rPr>
              <a:t>Physical Chemical Data</a:t>
            </a:r>
          </a:p>
          <a:p>
            <a:pPr marL="899112" lvl="1" indent="-385334" defTabSz="878907" eaLnBrk="1" hangingPunct="1">
              <a:lnSpc>
                <a:spcPct val="90000"/>
              </a:lnSpc>
              <a:spcBef>
                <a:spcPct val="35000"/>
              </a:spcBef>
              <a:spcAft>
                <a:spcPct val="15000"/>
              </a:spcAft>
              <a:buClr>
                <a:schemeClr val="accent2"/>
              </a:buClr>
              <a:buFont typeface="Arial" pitchFamily="34" charset="0"/>
              <a:buChar char="•"/>
            </a:pPr>
            <a:r>
              <a:rPr lang="en-US" sz="1818" dirty="0">
                <a:latin typeface="+mn-lt"/>
              </a:rPr>
              <a:t>Hydraulic Head Data</a:t>
            </a:r>
          </a:p>
          <a:p>
            <a:pPr marL="899112" lvl="1" indent="-385334" defTabSz="878907" eaLnBrk="1" hangingPunct="1">
              <a:lnSpc>
                <a:spcPct val="90000"/>
              </a:lnSpc>
              <a:spcBef>
                <a:spcPct val="35000"/>
              </a:spcBef>
              <a:spcAft>
                <a:spcPct val="15000"/>
              </a:spcAft>
              <a:buClr>
                <a:schemeClr val="accent2"/>
              </a:buClr>
              <a:buFont typeface="Arial" pitchFamily="34" charset="0"/>
              <a:buChar char="•"/>
            </a:pPr>
            <a:r>
              <a:rPr lang="en-US" sz="1818" dirty="0">
                <a:latin typeface="+mn-lt"/>
              </a:rPr>
              <a:t>Index of Hydraulic </a:t>
            </a:r>
            <a:br>
              <a:rPr lang="en-US" sz="1818" dirty="0">
                <a:latin typeface="+mn-lt"/>
              </a:rPr>
            </a:br>
            <a:r>
              <a:rPr lang="en-US" sz="1818" dirty="0">
                <a:latin typeface="+mn-lt"/>
              </a:rPr>
              <a:t>  Conductivity Data</a:t>
            </a:r>
          </a:p>
          <a:p>
            <a:pPr marL="899112" lvl="1" indent="-385334" defTabSz="878907" eaLnBrk="1" hangingPunct="1">
              <a:lnSpc>
                <a:spcPct val="90000"/>
              </a:lnSpc>
              <a:spcBef>
                <a:spcPct val="35000"/>
              </a:spcBef>
              <a:spcAft>
                <a:spcPct val="15000"/>
              </a:spcAft>
              <a:buClr>
                <a:schemeClr val="accent2"/>
              </a:buClr>
              <a:buFont typeface="Arial" pitchFamily="34" charset="0"/>
              <a:buChar char="•"/>
            </a:pPr>
            <a:endParaRPr lang="en-US" sz="1818" dirty="0">
              <a:latin typeface="+mn-lt"/>
            </a:endParaRPr>
          </a:p>
        </p:txBody>
      </p:sp>
      <p:graphicFrame>
        <p:nvGraphicFramePr>
          <p:cNvPr id="6" name="Diagram 5"/>
          <p:cNvGraphicFramePr/>
          <p:nvPr>
            <p:extLst/>
          </p:nvPr>
        </p:nvGraphicFramePr>
        <p:xfrm>
          <a:off x="1807540" y="200608"/>
          <a:ext cx="4288460" cy="5108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DD651550-95B3-41C0-A1E3-7C43B76A609F}"/>
              </a:ext>
            </a:extLst>
          </p:cNvPr>
          <p:cNvSpPr>
            <a:spLocks noGrp="1"/>
          </p:cNvSpPr>
          <p:nvPr>
            <p:ph type="sldNum" sz="quarter" idx="12"/>
          </p:nvPr>
        </p:nvSpPr>
        <p:spPr/>
        <p:txBody>
          <a:bodyPr/>
          <a:lstStyle/>
          <a:p>
            <a:fld id="{24ED62E8-B263-4906-8AC3-9511E0C16AAA}" type="slidenum">
              <a:rPr lang="en-US" smtClean="0"/>
              <a:t>14</a:t>
            </a:fld>
            <a:endParaRPr lang="en-US" dirty="0"/>
          </a:p>
        </p:txBody>
      </p:sp>
    </p:spTree>
    <p:extLst>
      <p:ext uri="{BB962C8B-B14F-4D97-AF65-F5344CB8AC3E}">
        <p14:creationId xmlns:p14="http://schemas.microsoft.com/office/powerpoint/2010/main" val="3957552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602" y="1471300"/>
            <a:ext cx="3672178" cy="4886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8398238" y="814202"/>
            <a:ext cx="1958340" cy="687100"/>
            <a:chOff x="167640" y="785098"/>
            <a:chExt cx="1958340" cy="687100"/>
          </a:xfrm>
        </p:grpSpPr>
        <p:cxnSp>
          <p:nvCxnSpPr>
            <p:cNvPr id="8" name="Straight Connector 7"/>
            <p:cNvCxnSpPr/>
            <p:nvPr/>
          </p:nvCxnSpPr>
          <p:spPr>
            <a:xfrm>
              <a:off x="167640" y="877431"/>
              <a:ext cx="5410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0" y="785098"/>
              <a:ext cx="1363980" cy="276999"/>
            </a:xfrm>
            <a:prstGeom prst="rect">
              <a:avLst/>
            </a:prstGeom>
            <a:noFill/>
          </p:spPr>
          <p:txBody>
            <a:bodyPr wrap="square" rtlCol="0">
              <a:spAutoFit/>
            </a:bodyPr>
            <a:lstStyle/>
            <a:p>
              <a:r>
                <a:rPr lang="en-US" sz="600" dirty="0"/>
                <a:t>Top of native soil on soil boring/15 </a:t>
              </a:r>
              <a:r>
                <a:rPr lang="en-US" sz="600" dirty="0" err="1"/>
                <a:t>ft</a:t>
              </a:r>
              <a:r>
                <a:rPr lang="en-US" sz="600" dirty="0"/>
                <a:t> </a:t>
              </a:r>
              <a:r>
                <a:rPr lang="en-US" sz="600" dirty="0" err="1"/>
                <a:t>bgs</a:t>
              </a:r>
              <a:endParaRPr lang="en-US" sz="600" dirty="0"/>
            </a:p>
          </p:txBody>
        </p:sp>
        <p:cxnSp>
          <p:nvCxnSpPr>
            <p:cNvPr id="10" name="Straight Connector 9"/>
            <p:cNvCxnSpPr/>
            <p:nvPr/>
          </p:nvCxnSpPr>
          <p:spPr>
            <a:xfrm>
              <a:off x="167640" y="1335456"/>
              <a:ext cx="5410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2000" y="1195199"/>
              <a:ext cx="1363980" cy="276999"/>
            </a:xfrm>
            <a:prstGeom prst="rect">
              <a:avLst/>
            </a:prstGeom>
            <a:noFill/>
          </p:spPr>
          <p:txBody>
            <a:bodyPr wrap="square" rtlCol="0">
              <a:spAutoFit/>
            </a:bodyPr>
            <a:lstStyle/>
            <a:p>
              <a:r>
                <a:rPr lang="en-US" sz="600" dirty="0"/>
                <a:t>Soil Boring shows a transition to a higher permeability soil</a:t>
              </a:r>
            </a:p>
          </p:txBody>
        </p:sp>
        <p:cxnSp>
          <p:nvCxnSpPr>
            <p:cNvPr id="12" name="Straight Connector 11"/>
            <p:cNvCxnSpPr/>
            <p:nvPr/>
          </p:nvCxnSpPr>
          <p:spPr>
            <a:xfrm>
              <a:off x="167640" y="1112448"/>
              <a:ext cx="54102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2000" y="972191"/>
              <a:ext cx="1363980" cy="276999"/>
            </a:xfrm>
            <a:prstGeom prst="rect">
              <a:avLst/>
            </a:prstGeom>
            <a:noFill/>
          </p:spPr>
          <p:txBody>
            <a:bodyPr wrap="square" rtlCol="0">
              <a:spAutoFit/>
            </a:bodyPr>
            <a:lstStyle/>
            <a:p>
              <a:r>
                <a:rPr lang="en-US" sz="600" dirty="0"/>
                <a:t>Soil Boring shows a transition to a lower permeability soil</a:t>
              </a:r>
            </a:p>
          </p:txBody>
        </p:sp>
      </p:gr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 t="632" r="1"/>
          <a:stretch/>
        </p:blipFill>
        <p:spPr bwMode="auto">
          <a:xfrm>
            <a:off x="2156679" y="881649"/>
            <a:ext cx="3561780" cy="4868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Connector 26"/>
          <p:cNvCxnSpPr/>
          <p:nvPr/>
        </p:nvCxnSpPr>
        <p:spPr>
          <a:xfrm>
            <a:off x="3245316" y="2627630"/>
            <a:ext cx="29713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16650" y="2627635"/>
            <a:ext cx="542952" cy="7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8" name="Straight Connector 5127"/>
          <p:cNvCxnSpPr/>
          <p:nvPr/>
        </p:nvCxnSpPr>
        <p:spPr>
          <a:xfrm>
            <a:off x="6759602" y="2704465"/>
            <a:ext cx="35969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245316" y="3001010"/>
            <a:ext cx="29713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216650" y="3001010"/>
            <a:ext cx="542952" cy="1765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759602" y="3177540"/>
            <a:ext cx="35969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245316" y="3337648"/>
            <a:ext cx="297133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245316" y="4889977"/>
            <a:ext cx="29713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245316" y="3876605"/>
            <a:ext cx="29713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216650" y="3338918"/>
            <a:ext cx="542952" cy="25772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759602" y="3596640"/>
            <a:ext cx="359697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216650" y="3878134"/>
            <a:ext cx="542952" cy="3738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759602" y="4251960"/>
            <a:ext cx="35969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220156" y="4889982"/>
            <a:ext cx="539446" cy="6192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759602" y="5509260"/>
            <a:ext cx="35969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EA8B121-E881-4C50-9343-1AD3F218BF6D}"/>
              </a:ext>
            </a:extLst>
          </p:cNvPr>
          <p:cNvSpPr>
            <a:spLocks noGrp="1"/>
          </p:cNvSpPr>
          <p:nvPr>
            <p:ph type="sldNum" sz="quarter" idx="12"/>
          </p:nvPr>
        </p:nvSpPr>
        <p:spPr/>
        <p:txBody>
          <a:bodyPr/>
          <a:lstStyle/>
          <a:p>
            <a:fld id="{24ED62E8-B263-4906-8AC3-9511E0C16AAA}" type="slidenum">
              <a:rPr lang="en-US" smtClean="0"/>
              <a:pPr/>
              <a:t>15</a:t>
            </a:fld>
            <a:endParaRPr lang="en-US" dirty="0"/>
          </a:p>
        </p:txBody>
      </p:sp>
      <p:sp>
        <p:nvSpPr>
          <p:cNvPr id="28" name="Rectangle 27">
            <a:extLst>
              <a:ext uri="{FF2B5EF4-FFF2-40B4-BE49-F238E27FC236}">
                <a16:creationId xmlns:a16="http://schemas.microsoft.com/office/drawing/2014/main" id="{4DED6CCC-6A77-4CA3-BAD1-A9A3961EC8C9}"/>
              </a:ext>
            </a:extLst>
          </p:cNvPr>
          <p:cNvSpPr/>
          <p:nvPr/>
        </p:nvSpPr>
        <p:spPr>
          <a:xfrm>
            <a:off x="3962400" y="914405"/>
            <a:ext cx="1676400" cy="35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948E296-CE41-4131-85BE-5A686807E46F}"/>
              </a:ext>
            </a:extLst>
          </p:cNvPr>
          <p:cNvSpPr/>
          <p:nvPr/>
        </p:nvSpPr>
        <p:spPr>
          <a:xfrm>
            <a:off x="2209800" y="1219201"/>
            <a:ext cx="1600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37D299A-C761-4E5A-A3E1-BF4241501950}"/>
              </a:ext>
            </a:extLst>
          </p:cNvPr>
          <p:cNvSpPr/>
          <p:nvPr/>
        </p:nvSpPr>
        <p:spPr>
          <a:xfrm>
            <a:off x="7924801" y="2019880"/>
            <a:ext cx="1295400" cy="113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9C1EDCD-6CE9-4544-9C21-FCAB60DB8AC2}"/>
              </a:ext>
            </a:extLst>
          </p:cNvPr>
          <p:cNvSpPr/>
          <p:nvPr/>
        </p:nvSpPr>
        <p:spPr>
          <a:xfrm>
            <a:off x="8063338" y="1681949"/>
            <a:ext cx="1173489" cy="356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6846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prstClr val="white"/>
                </a:solidFill>
              </a:rPr>
              <a:t>Interpolating Screen Locations from </a:t>
            </a:r>
            <a:r>
              <a:rPr lang="en-US" sz="2400" dirty="0" err="1">
                <a:solidFill>
                  <a:prstClr val="white"/>
                </a:solidFill>
              </a:rPr>
              <a:t>Waterloo</a:t>
            </a:r>
            <a:r>
              <a:rPr lang="en-US" sz="2400" baseline="30000" dirty="0" err="1">
                <a:solidFill>
                  <a:prstClr val="white"/>
                </a:solidFill>
              </a:rPr>
              <a:t>APS</a:t>
            </a:r>
            <a:r>
              <a:rPr lang="en-US" sz="2400" dirty="0">
                <a:solidFill>
                  <a:prstClr val="white"/>
                </a:solidFill>
              </a:rPr>
              <a:t> Boring Logs – Results</a:t>
            </a:r>
            <a:endParaRPr lang="en-US" dirty="0"/>
          </a:p>
        </p:txBody>
      </p:sp>
      <p:sp>
        <p:nvSpPr>
          <p:cNvPr id="24" name="TextBox 23"/>
          <p:cNvSpPr txBox="1"/>
          <p:nvPr/>
        </p:nvSpPr>
        <p:spPr>
          <a:xfrm>
            <a:off x="1612900" y="211114"/>
            <a:ext cx="8966200" cy="523220"/>
          </a:xfrm>
          <a:prstGeom prst="rect">
            <a:avLst/>
          </a:prstGeom>
          <a:noFill/>
        </p:spPr>
        <p:txBody>
          <a:bodyPr wrap="square" rtlCol="0">
            <a:spAutoFit/>
          </a:bodyPr>
          <a:lstStyle/>
          <a:p>
            <a:r>
              <a:rPr lang="en-US" sz="2800" dirty="0"/>
              <a:t>Bottom of Screened Interval and/or Boring over MIP Layout</a:t>
            </a:r>
          </a:p>
        </p:txBody>
      </p:sp>
      <p:grpSp>
        <p:nvGrpSpPr>
          <p:cNvPr id="4" name="Group 3">
            <a:extLst>
              <a:ext uri="{FF2B5EF4-FFF2-40B4-BE49-F238E27FC236}">
                <a16:creationId xmlns:a16="http://schemas.microsoft.com/office/drawing/2014/main" id="{F6131381-F980-4D45-9758-F5FA3B7EBB48}"/>
              </a:ext>
            </a:extLst>
          </p:cNvPr>
          <p:cNvGrpSpPr>
            <a:grpSpLocks noChangeAspect="1"/>
          </p:cNvGrpSpPr>
          <p:nvPr/>
        </p:nvGrpSpPr>
        <p:grpSpPr>
          <a:xfrm>
            <a:off x="480795" y="1214001"/>
            <a:ext cx="11165471" cy="2879028"/>
            <a:chOff x="1753243" y="1214002"/>
            <a:chExt cx="8288686" cy="2137246"/>
          </a:xfrm>
        </p:grpSpPr>
        <p:sp>
          <p:nvSpPr>
            <p:cNvPr id="7" name="Rectangle 6"/>
            <p:cNvSpPr>
              <a:spLocks noChangeAspect="1"/>
            </p:cNvSpPr>
            <p:nvPr/>
          </p:nvSpPr>
          <p:spPr>
            <a:xfrm>
              <a:off x="1753248" y="1214002"/>
              <a:ext cx="8288681" cy="2137246"/>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1753243" y="1309802"/>
              <a:ext cx="8043220" cy="1897728"/>
              <a:chOff x="229243" y="2314575"/>
              <a:chExt cx="8043220" cy="1897728"/>
            </a:xfrm>
          </p:grpSpPr>
          <p:sp>
            <p:nvSpPr>
              <p:cNvPr id="25" name="Rectangle 24"/>
              <p:cNvSpPr/>
              <p:nvPr/>
            </p:nvSpPr>
            <p:spPr>
              <a:xfrm>
                <a:off x="229243" y="3569752"/>
                <a:ext cx="733167" cy="642551"/>
              </a:xfrm>
              <a:prstGeom prst="rect">
                <a:avLst/>
              </a:prstGeom>
              <a:solidFill>
                <a:srgbClr val="4F81B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62410" y="3569752"/>
                <a:ext cx="453082" cy="642551"/>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69716" y="3462660"/>
                <a:ext cx="1259234" cy="724930"/>
              </a:xfrm>
              <a:prstGeom prst="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028949" y="3907503"/>
                <a:ext cx="1607535" cy="263611"/>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636485" y="3907503"/>
                <a:ext cx="1178009" cy="263611"/>
              </a:xfrm>
              <a:prstGeom prst="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769718" y="3075483"/>
                <a:ext cx="887758" cy="387180"/>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028951" y="3462663"/>
                <a:ext cx="1357312" cy="444841"/>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004496" y="2688306"/>
                <a:ext cx="1110179" cy="387177"/>
              </a:xfrm>
              <a:prstGeom prst="rect">
                <a:avLst/>
              </a:prstGeom>
              <a:solidFill>
                <a:schemeClr val="accent6">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403133" y="3468839"/>
                <a:ext cx="366584" cy="642551"/>
              </a:xfrm>
              <a:prstGeom prst="rect">
                <a:avLst/>
              </a:prstGeom>
              <a:solidFill>
                <a:srgbClr val="4F81B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343401" y="3152775"/>
                <a:ext cx="369093" cy="333376"/>
              </a:xfrm>
              <a:prstGeom prst="rect">
                <a:avLst/>
              </a:prstGeom>
              <a:solidFill>
                <a:srgbClr val="E46C0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543533" y="3095625"/>
                <a:ext cx="361949" cy="309885"/>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647950" y="2314575"/>
                <a:ext cx="5624513" cy="1695450"/>
              </a:xfrm>
              <a:custGeom>
                <a:avLst/>
                <a:gdLst>
                  <a:gd name="connsiteX0" fmla="*/ 4763 w 5624513"/>
                  <a:gd name="connsiteY0" fmla="*/ 1143000 h 1695450"/>
                  <a:gd name="connsiteX1" fmla="*/ 0 w 5624513"/>
                  <a:gd name="connsiteY1" fmla="*/ 762000 h 1695450"/>
                  <a:gd name="connsiteX2" fmla="*/ 466725 w 5624513"/>
                  <a:gd name="connsiteY2" fmla="*/ 762000 h 1695450"/>
                  <a:gd name="connsiteX3" fmla="*/ 466725 w 5624513"/>
                  <a:gd name="connsiteY3" fmla="*/ 433388 h 1695450"/>
                  <a:gd name="connsiteX4" fmla="*/ 1095375 w 5624513"/>
                  <a:gd name="connsiteY4" fmla="*/ 452438 h 1695450"/>
                  <a:gd name="connsiteX5" fmla="*/ 1443038 w 5624513"/>
                  <a:gd name="connsiteY5" fmla="*/ 466725 h 1695450"/>
                  <a:gd name="connsiteX6" fmla="*/ 1985963 w 5624513"/>
                  <a:gd name="connsiteY6" fmla="*/ 481013 h 1695450"/>
                  <a:gd name="connsiteX7" fmla="*/ 2362200 w 5624513"/>
                  <a:gd name="connsiteY7" fmla="*/ 495300 h 1695450"/>
                  <a:gd name="connsiteX8" fmla="*/ 2733675 w 5624513"/>
                  <a:gd name="connsiteY8" fmla="*/ 490538 h 1695450"/>
                  <a:gd name="connsiteX9" fmla="*/ 3005138 w 5624513"/>
                  <a:gd name="connsiteY9" fmla="*/ 442913 h 1695450"/>
                  <a:gd name="connsiteX10" fmla="*/ 3200400 w 5624513"/>
                  <a:gd name="connsiteY10" fmla="*/ 404813 h 1695450"/>
                  <a:gd name="connsiteX11" fmla="*/ 3786188 w 5624513"/>
                  <a:gd name="connsiteY11" fmla="*/ 209550 h 1695450"/>
                  <a:gd name="connsiteX12" fmla="*/ 4452938 w 5624513"/>
                  <a:gd name="connsiteY12" fmla="*/ 28575 h 1695450"/>
                  <a:gd name="connsiteX13" fmla="*/ 4776788 w 5624513"/>
                  <a:gd name="connsiteY13" fmla="*/ 0 h 1695450"/>
                  <a:gd name="connsiteX14" fmla="*/ 5238750 w 5624513"/>
                  <a:gd name="connsiteY14" fmla="*/ 9525 h 1695450"/>
                  <a:gd name="connsiteX15" fmla="*/ 5443538 w 5624513"/>
                  <a:gd name="connsiteY15" fmla="*/ 71438 h 1695450"/>
                  <a:gd name="connsiteX16" fmla="*/ 5581650 w 5624513"/>
                  <a:gd name="connsiteY16" fmla="*/ 142875 h 1695450"/>
                  <a:gd name="connsiteX17" fmla="*/ 5586413 w 5624513"/>
                  <a:gd name="connsiteY17" fmla="*/ 180975 h 1695450"/>
                  <a:gd name="connsiteX18" fmla="*/ 5624513 w 5624513"/>
                  <a:gd name="connsiteY18" fmla="*/ 271463 h 1695450"/>
                  <a:gd name="connsiteX19" fmla="*/ 5600700 w 5624513"/>
                  <a:gd name="connsiteY19" fmla="*/ 342900 h 1695450"/>
                  <a:gd name="connsiteX20" fmla="*/ 5438775 w 5624513"/>
                  <a:gd name="connsiteY20" fmla="*/ 652463 h 1695450"/>
                  <a:gd name="connsiteX21" fmla="*/ 5357813 w 5624513"/>
                  <a:gd name="connsiteY21" fmla="*/ 795338 h 1695450"/>
                  <a:gd name="connsiteX22" fmla="*/ 5186363 w 5624513"/>
                  <a:gd name="connsiteY22" fmla="*/ 976313 h 1695450"/>
                  <a:gd name="connsiteX23" fmla="*/ 4900613 w 5624513"/>
                  <a:gd name="connsiteY23" fmla="*/ 1143000 h 1695450"/>
                  <a:gd name="connsiteX24" fmla="*/ 4371975 w 5624513"/>
                  <a:gd name="connsiteY24" fmla="*/ 1362075 h 1695450"/>
                  <a:gd name="connsiteX25" fmla="*/ 3600450 w 5624513"/>
                  <a:gd name="connsiteY25" fmla="*/ 1614488 h 1695450"/>
                  <a:gd name="connsiteX26" fmla="*/ 3167063 w 5624513"/>
                  <a:gd name="connsiteY26" fmla="*/ 1695450 h 1695450"/>
                  <a:gd name="connsiteX27" fmla="*/ 3167063 w 5624513"/>
                  <a:gd name="connsiteY27" fmla="*/ 1581150 h 1695450"/>
                  <a:gd name="connsiteX28" fmla="*/ 1685925 w 5624513"/>
                  <a:gd name="connsiteY28" fmla="*/ 1585913 h 1695450"/>
                  <a:gd name="connsiteX29" fmla="*/ 1690688 w 5624513"/>
                  <a:gd name="connsiteY29" fmla="*/ 1152525 h 1695450"/>
                  <a:gd name="connsiteX30" fmla="*/ 2062163 w 5624513"/>
                  <a:gd name="connsiteY30" fmla="*/ 1152525 h 1695450"/>
                  <a:gd name="connsiteX31" fmla="*/ 2062163 w 5624513"/>
                  <a:gd name="connsiteY31" fmla="*/ 842963 h 1695450"/>
                  <a:gd name="connsiteX32" fmla="*/ 1681163 w 5624513"/>
                  <a:gd name="connsiteY32" fmla="*/ 847725 h 1695450"/>
                  <a:gd name="connsiteX33" fmla="*/ 1681163 w 5624513"/>
                  <a:gd name="connsiteY33" fmla="*/ 1162050 h 1695450"/>
                  <a:gd name="connsiteX34" fmla="*/ 4763 w 5624513"/>
                  <a:gd name="connsiteY34" fmla="*/ 1143000 h 1695450"/>
                  <a:gd name="connsiteX0" fmla="*/ 4763 w 5624513"/>
                  <a:gd name="connsiteY0" fmla="*/ 1143000 h 1695450"/>
                  <a:gd name="connsiteX1" fmla="*/ 0 w 5624513"/>
                  <a:gd name="connsiteY1" fmla="*/ 762000 h 1695450"/>
                  <a:gd name="connsiteX2" fmla="*/ 466725 w 5624513"/>
                  <a:gd name="connsiteY2" fmla="*/ 762000 h 1695450"/>
                  <a:gd name="connsiteX3" fmla="*/ 466725 w 5624513"/>
                  <a:gd name="connsiteY3" fmla="*/ 433388 h 1695450"/>
                  <a:gd name="connsiteX4" fmla="*/ 1095375 w 5624513"/>
                  <a:gd name="connsiteY4" fmla="*/ 452438 h 1695450"/>
                  <a:gd name="connsiteX5" fmla="*/ 1443038 w 5624513"/>
                  <a:gd name="connsiteY5" fmla="*/ 466725 h 1695450"/>
                  <a:gd name="connsiteX6" fmla="*/ 1985963 w 5624513"/>
                  <a:gd name="connsiteY6" fmla="*/ 481013 h 1695450"/>
                  <a:gd name="connsiteX7" fmla="*/ 2362200 w 5624513"/>
                  <a:gd name="connsiteY7" fmla="*/ 495300 h 1695450"/>
                  <a:gd name="connsiteX8" fmla="*/ 2733675 w 5624513"/>
                  <a:gd name="connsiteY8" fmla="*/ 490538 h 1695450"/>
                  <a:gd name="connsiteX9" fmla="*/ 3005138 w 5624513"/>
                  <a:gd name="connsiteY9" fmla="*/ 442913 h 1695450"/>
                  <a:gd name="connsiteX10" fmla="*/ 3200400 w 5624513"/>
                  <a:gd name="connsiteY10" fmla="*/ 404813 h 1695450"/>
                  <a:gd name="connsiteX11" fmla="*/ 3786188 w 5624513"/>
                  <a:gd name="connsiteY11" fmla="*/ 209550 h 1695450"/>
                  <a:gd name="connsiteX12" fmla="*/ 4452938 w 5624513"/>
                  <a:gd name="connsiteY12" fmla="*/ 28575 h 1695450"/>
                  <a:gd name="connsiteX13" fmla="*/ 4776788 w 5624513"/>
                  <a:gd name="connsiteY13" fmla="*/ 0 h 1695450"/>
                  <a:gd name="connsiteX14" fmla="*/ 5238750 w 5624513"/>
                  <a:gd name="connsiteY14" fmla="*/ 9525 h 1695450"/>
                  <a:gd name="connsiteX15" fmla="*/ 5443538 w 5624513"/>
                  <a:gd name="connsiteY15" fmla="*/ 71438 h 1695450"/>
                  <a:gd name="connsiteX16" fmla="*/ 5581650 w 5624513"/>
                  <a:gd name="connsiteY16" fmla="*/ 142875 h 1695450"/>
                  <a:gd name="connsiteX17" fmla="*/ 5586413 w 5624513"/>
                  <a:gd name="connsiteY17" fmla="*/ 180975 h 1695450"/>
                  <a:gd name="connsiteX18" fmla="*/ 5624513 w 5624513"/>
                  <a:gd name="connsiteY18" fmla="*/ 271463 h 1695450"/>
                  <a:gd name="connsiteX19" fmla="*/ 5600700 w 5624513"/>
                  <a:gd name="connsiteY19" fmla="*/ 342900 h 1695450"/>
                  <a:gd name="connsiteX20" fmla="*/ 5438775 w 5624513"/>
                  <a:gd name="connsiteY20" fmla="*/ 652463 h 1695450"/>
                  <a:gd name="connsiteX21" fmla="*/ 5357813 w 5624513"/>
                  <a:gd name="connsiteY21" fmla="*/ 795338 h 1695450"/>
                  <a:gd name="connsiteX22" fmla="*/ 5186363 w 5624513"/>
                  <a:gd name="connsiteY22" fmla="*/ 976313 h 1695450"/>
                  <a:gd name="connsiteX23" fmla="*/ 4900613 w 5624513"/>
                  <a:gd name="connsiteY23" fmla="*/ 1143000 h 1695450"/>
                  <a:gd name="connsiteX24" fmla="*/ 4371975 w 5624513"/>
                  <a:gd name="connsiteY24" fmla="*/ 1362075 h 1695450"/>
                  <a:gd name="connsiteX25" fmla="*/ 3600450 w 5624513"/>
                  <a:gd name="connsiteY25" fmla="*/ 1614488 h 1695450"/>
                  <a:gd name="connsiteX26" fmla="*/ 3167063 w 5624513"/>
                  <a:gd name="connsiteY26" fmla="*/ 1695450 h 1695450"/>
                  <a:gd name="connsiteX27" fmla="*/ 3167063 w 5624513"/>
                  <a:gd name="connsiteY27" fmla="*/ 1581150 h 1695450"/>
                  <a:gd name="connsiteX28" fmla="*/ 1685925 w 5624513"/>
                  <a:gd name="connsiteY28" fmla="*/ 1585913 h 1695450"/>
                  <a:gd name="connsiteX29" fmla="*/ 1690688 w 5624513"/>
                  <a:gd name="connsiteY29" fmla="*/ 1152525 h 1695450"/>
                  <a:gd name="connsiteX30" fmla="*/ 2062163 w 5624513"/>
                  <a:gd name="connsiteY30" fmla="*/ 1152525 h 1695450"/>
                  <a:gd name="connsiteX31" fmla="*/ 2062163 w 5624513"/>
                  <a:gd name="connsiteY31" fmla="*/ 842963 h 1695450"/>
                  <a:gd name="connsiteX32" fmla="*/ 1681163 w 5624513"/>
                  <a:gd name="connsiteY32" fmla="*/ 847725 h 1695450"/>
                  <a:gd name="connsiteX33" fmla="*/ 1690688 w 5624513"/>
                  <a:gd name="connsiteY33" fmla="*/ 1152525 h 1695450"/>
                  <a:gd name="connsiteX34" fmla="*/ 4763 w 5624513"/>
                  <a:gd name="connsiteY34" fmla="*/ 1143000 h 1695450"/>
                  <a:gd name="connsiteX0" fmla="*/ 4763 w 5624513"/>
                  <a:gd name="connsiteY0" fmla="*/ 1143000 h 1695450"/>
                  <a:gd name="connsiteX1" fmla="*/ 0 w 5624513"/>
                  <a:gd name="connsiteY1" fmla="*/ 762000 h 1695450"/>
                  <a:gd name="connsiteX2" fmla="*/ 466725 w 5624513"/>
                  <a:gd name="connsiteY2" fmla="*/ 762000 h 1695450"/>
                  <a:gd name="connsiteX3" fmla="*/ 466725 w 5624513"/>
                  <a:gd name="connsiteY3" fmla="*/ 433388 h 1695450"/>
                  <a:gd name="connsiteX4" fmla="*/ 1095375 w 5624513"/>
                  <a:gd name="connsiteY4" fmla="*/ 452438 h 1695450"/>
                  <a:gd name="connsiteX5" fmla="*/ 1443038 w 5624513"/>
                  <a:gd name="connsiteY5" fmla="*/ 466725 h 1695450"/>
                  <a:gd name="connsiteX6" fmla="*/ 1985963 w 5624513"/>
                  <a:gd name="connsiteY6" fmla="*/ 481013 h 1695450"/>
                  <a:gd name="connsiteX7" fmla="*/ 2362200 w 5624513"/>
                  <a:gd name="connsiteY7" fmla="*/ 495300 h 1695450"/>
                  <a:gd name="connsiteX8" fmla="*/ 2733675 w 5624513"/>
                  <a:gd name="connsiteY8" fmla="*/ 490538 h 1695450"/>
                  <a:gd name="connsiteX9" fmla="*/ 3005138 w 5624513"/>
                  <a:gd name="connsiteY9" fmla="*/ 442913 h 1695450"/>
                  <a:gd name="connsiteX10" fmla="*/ 3200400 w 5624513"/>
                  <a:gd name="connsiteY10" fmla="*/ 404813 h 1695450"/>
                  <a:gd name="connsiteX11" fmla="*/ 3786188 w 5624513"/>
                  <a:gd name="connsiteY11" fmla="*/ 209550 h 1695450"/>
                  <a:gd name="connsiteX12" fmla="*/ 4452938 w 5624513"/>
                  <a:gd name="connsiteY12" fmla="*/ 28575 h 1695450"/>
                  <a:gd name="connsiteX13" fmla="*/ 4776788 w 5624513"/>
                  <a:gd name="connsiteY13" fmla="*/ 0 h 1695450"/>
                  <a:gd name="connsiteX14" fmla="*/ 5238750 w 5624513"/>
                  <a:gd name="connsiteY14" fmla="*/ 9525 h 1695450"/>
                  <a:gd name="connsiteX15" fmla="*/ 5443538 w 5624513"/>
                  <a:gd name="connsiteY15" fmla="*/ 71438 h 1695450"/>
                  <a:gd name="connsiteX16" fmla="*/ 5581650 w 5624513"/>
                  <a:gd name="connsiteY16" fmla="*/ 142875 h 1695450"/>
                  <a:gd name="connsiteX17" fmla="*/ 5586413 w 5624513"/>
                  <a:gd name="connsiteY17" fmla="*/ 180975 h 1695450"/>
                  <a:gd name="connsiteX18" fmla="*/ 5624513 w 5624513"/>
                  <a:gd name="connsiteY18" fmla="*/ 271463 h 1695450"/>
                  <a:gd name="connsiteX19" fmla="*/ 5600700 w 5624513"/>
                  <a:gd name="connsiteY19" fmla="*/ 342900 h 1695450"/>
                  <a:gd name="connsiteX20" fmla="*/ 5438775 w 5624513"/>
                  <a:gd name="connsiteY20" fmla="*/ 652463 h 1695450"/>
                  <a:gd name="connsiteX21" fmla="*/ 5357813 w 5624513"/>
                  <a:gd name="connsiteY21" fmla="*/ 795338 h 1695450"/>
                  <a:gd name="connsiteX22" fmla="*/ 5186363 w 5624513"/>
                  <a:gd name="connsiteY22" fmla="*/ 976313 h 1695450"/>
                  <a:gd name="connsiteX23" fmla="*/ 4900613 w 5624513"/>
                  <a:gd name="connsiteY23" fmla="*/ 1143000 h 1695450"/>
                  <a:gd name="connsiteX24" fmla="*/ 4371975 w 5624513"/>
                  <a:gd name="connsiteY24" fmla="*/ 1362075 h 1695450"/>
                  <a:gd name="connsiteX25" fmla="*/ 3600450 w 5624513"/>
                  <a:gd name="connsiteY25" fmla="*/ 1614488 h 1695450"/>
                  <a:gd name="connsiteX26" fmla="*/ 3167063 w 5624513"/>
                  <a:gd name="connsiteY26" fmla="*/ 1695450 h 1695450"/>
                  <a:gd name="connsiteX27" fmla="*/ 3167063 w 5624513"/>
                  <a:gd name="connsiteY27" fmla="*/ 1581150 h 1695450"/>
                  <a:gd name="connsiteX28" fmla="*/ 1685925 w 5624513"/>
                  <a:gd name="connsiteY28" fmla="*/ 1585913 h 1695450"/>
                  <a:gd name="connsiteX29" fmla="*/ 1690688 w 5624513"/>
                  <a:gd name="connsiteY29" fmla="*/ 1152525 h 1695450"/>
                  <a:gd name="connsiteX30" fmla="*/ 2062163 w 5624513"/>
                  <a:gd name="connsiteY30" fmla="*/ 1152525 h 1695450"/>
                  <a:gd name="connsiteX31" fmla="*/ 2062163 w 5624513"/>
                  <a:gd name="connsiteY31" fmla="*/ 842963 h 1695450"/>
                  <a:gd name="connsiteX32" fmla="*/ 1709738 w 5624513"/>
                  <a:gd name="connsiteY32" fmla="*/ 847725 h 1695450"/>
                  <a:gd name="connsiteX33" fmla="*/ 1690688 w 5624513"/>
                  <a:gd name="connsiteY33" fmla="*/ 1152525 h 1695450"/>
                  <a:gd name="connsiteX34" fmla="*/ 4763 w 5624513"/>
                  <a:gd name="connsiteY34" fmla="*/ 1143000 h 1695450"/>
                  <a:gd name="connsiteX0" fmla="*/ 4763 w 5624513"/>
                  <a:gd name="connsiteY0" fmla="*/ 1143000 h 1695450"/>
                  <a:gd name="connsiteX1" fmla="*/ 0 w 5624513"/>
                  <a:gd name="connsiteY1" fmla="*/ 762000 h 1695450"/>
                  <a:gd name="connsiteX2" fmla="*/ 466725 w 5624513"/>
                  <a:gd name="connsiteY2" fmla="*/ 762000 h 1695450"/>
                  <a:gd name="connsiteX3" fmla="*/ 466725 w 5624513"/>
                  <a:gd name="connsiteY3" fmla="*/ 433388 h 1695450"/>
                  <a:gd name="connsiteX4" fmla="*/ 1095375 w 5624513"/>
                  <a:gd name="connsiteY4" fmla="*/ 452438 h 1695450"/>
                  <a:gd name="connsiteX5" fmla="*/ 1443038 w 5624513"/>
                  <a:gd name="connsiteY5" fmla="*/ 466725 h 1695450"/>
                  <a:gd name="connsiteX6" fmla="*/ 1985963 w 5624513"/>
                  <a:gd name="connsiteY6" fmla="*/ 481013 h 1695450"/>
                  <a:gd name="connsiteX7" fmla="*/ 2362200 w 5624513"/>
                  <a:gd name="connsiteY7" fmla="*/ 495300 h 1695450"/>
                  <a:gd name="connsiteX8" fmla="*/ 2733675 w 5624513"/>
                  <a:gd name="connsiteY8" fmla="*/ 490538 h 1695450"/>
                  <a:gd name="connsiteX9" fmla="*/ 3005138 w 5624513"/>
                  <a:gd name="connsiteY9" fmla="*/ 442913 h 1695450"/>
                  <a:gd name="connsiteX10" fmla="*/ 3200400 w 5624513"/>
                  <a:gd name="connsiteY10" fmla="*/ 404813 h 1695450"/>
                  <a:gd name="connsiteX11" fmla="*/ 3786188 w 5624513"/>
                  <a:gd name="connsiteY11" fmla="*/ 209550 h 1695450"/>
                  <a:gd name="connsiteX12" fmla="*/ 4452938 w 5624513"/>
                  <a:gd name="connsiteY12" fmla="*/ 28575 h 1695450"/>
                  <a:gd name="connsiteX13" fmla="*/ 4776788 w 5624513"/>
                  <a:gd name="connsiteY13" fmla="*/ 0 h 1695450"/>
                  <a:gd name="connsiteX14" fmla="*/ 5238750 w 5624513"/>
                  <a:gd name="connsiteY14" fmla="*/ 9525 h 1695450"/>
                  <a:gd name="connsiteX15" fmla="*/ 5443538 w 5624513"/>
                  <a:gd name="connsiteY15" fmla="*/ 71438 h 1695450"/>
                  <a:gd name="connsiteX16" fmla="*/ 5581650 w 5624513"/>
                  <a:gd name="connsiteY16" fmla="*/ 142875 h 1695450"/>
                  <a:gd name="connsiteX17" fmla="*/ 5586413 w 5624513"/>
                  <a:gd name="connsiteY17" fmla="*/ 180975 h 1695450"/>
                  <a:gd name="connsiteX18" fmla="*/ 5624513 w 5624513"/>
                  <a:gd name="connsiteY18" fmla="*/ 271463 h 1695450"/>
                  <a:gd name="connsiteX19" fmla="*/ 5600700 w 5624513"/>
                  <a:gd name="connsiteY19" fmla="*/ 342900 h 1695450"/>
                  <a:gd name="connsiteX20" fmla="*/ 5438775 w 5624513"/>
                  <a:gd name="connsiteY20" fmla="*/ 652463 h 1695450"/>
                  <a:gd name="connsiteX21" fmla="*/ 5357813 w 5624513"/>
                  <a:gd name="connsiteY21" fmla="*/ 795338 h 1695450"/>
                  <a:gd name="connsiteX22" fmla="*/ 5186363 w 5624513"/>
                  <a:gd name="connsiteY22" fmla="*/ 976313 h 1695450"/>
                  <a:gd name="connsiteX23" fmla="*/ 4900613 w 5624513"/>
                  <a:gd name="connsiteY23" fmla="*/ 1143000 h 1695450"/>
                  <a:gd name="connsiteX24" fmla="*/ 4371975 w 5624513"/>
                  <a:gd name="connsiteY24" fmla="*/ 1362075 h 1695450"/>
                  <a:gd name="connsiteX25" fmla="*/ 3600450 w 5624513"/>
                  <a:gd name="connsiteY25" fmla="*/ 1614488 h 1695450"/>
                  <a:gd name="connsiteX26" fmla="*/ 3167063 w 5624513"/>
                  <a:gd name="connsiteY26" fmla="*/ 1695450 h 1695450"/>
                  <a:gd name="connsiteX27" fmla="*/ 3167063 w 5624513"/>
                  <a:gd name="connsiteY27" fmla="*/ 1581150 h 1695450"/>
                  <a:gd name="connsiteX28" fmla="*/ 1685925 w 5624513"/>
                  <a:gd name="connsiteY28" fmla="*/ 1585913 h 1695450"/>
                  <a:gd name="connsiteX29" fmla="*/ 1690688 w 5624513"/>
                  <a:gd name="connsiteY29" fmla="*/ 1152525 h 1695450"/>
                  <a:gd name="connsiteX30" fmla="*/ 2062163 w 5624513"/>
                  <a:gd name="connsiteY30" fmla="*/ 1152525 h 1695450"/>
                  <a:gd name="connsiteX31" fmla="*/ 2062163 w 5624513"/>
                  <a:gd name="connsiteY31" fmla="*/ 842963 h 1695450"/>
                  <a:gd name="connsiteX32" fmla="*/ 1709738 w 5624513"/>
                  <a:gd name="connsiteY32" fmla="*/ 847725 h 1695450"/>
                  <a:gd name="connsiteX33" fmla="*/ 1714501 w 5624513"/>
                  <a:gd name="connsiteY33" fmla="*/ 1152525 h 1695450"/>
                  <a:gd name="connsiteX34" fmla="*/ 4763 w 5624513"/>
                  <a:gd name="connsiteY34" fmla="*/ 1143000 h 1695450"/>
                  <a:gd name="connsiteX0" fmla="*/ 4763 w 5624513"/>
                  <a:gd name="connsiteY0" fmla="*/ 1143000 h 1695450"/>
                  <a:gd name="connsiteX1" fmla="*/ 0 w 5624513"/>
                  <a:gd name="connsiteY1" fmla="*/ 762000 h 1695450"/>
                  <a:gd name="connsiteX2" fmla="*/ 466725 w 5624513"/>
                  <a:gd name="connsiteY2" fmla="*/ 762000 h 1695450"/>
                  <a:gd name="connsiteX3" fmla="*/ 466725 w 5624513"/>
                  <a:gd name="connsiteY3" fmla="*/ 433388 h 1695450"/>
                  <a:gd name="connsiteX4" fmla="*/ 1095375 w 5624513"/>
                  <a:gd name="connsiteY4" fmla="*/ 452438 h 1695450"/>
                  <a:gd name="connsiteX5" fmla="*/ 1443038 w 5624513"/>
                  <a:gd name="connsiteY5" fmla="*/ 466725 h 1695450"/>
                  <a:gd name="connsiteX6" fmla="*/ 1985963 w 5624513"/>
                  <a:gd name="connsiteY6" fmla="*/ 481013 h 1695450"/>
                  <a:gd name="connsiteX7" fmla="*/ 2362200 w 5624513"/>
                  <a:gd name="connsiteY7" fmla="*/ 495300 h 1695450"/>
                  <a:gd name="connsiteX8" fmla="*/ 2733675 w 5624513"/>
                  <a:gd name="connsiteY8" fmla="*/ 490538 h 1695450"/>
                  <a:gd name="connsiteX9" fmla="*/ 3005138 w 5624513"/>
                  <a:gd name="connsiteY9" fmla="*/ 442913 h 1695450"/>
                  <a:gd name="connsiteX10" fmla="*/ 3200400 w 5624513"/>
                  <a:gd name="connsiteY10" fmla="*/ 404813 h 1695450"/>
                  <a:gd name="connsiteX11" fmla="*/ 3786188 w 5624513"/>
                  <a:gd name="connsiteY11" fmla="*/ 209550 h 1695450"/>
                  <a:gd name="connsiteX12" fmla="*/ 4452938 w 5624513"/>
                  <a:gd name="connsiteY12" fmla="*/ 28575 h 1695450"/>
                  <a:gd name="connsiteX13" fmla="*/ 4776788 w 5624513"/>
                  <a:gd name="connsiteY13" fmla="*/ 0 h 1695450"/>
                  <a:gd name="connsiteX14" fmla="*/ 5238750 w 5624513"/>
                  <a:gd name="connsiteY14" fmla="*/ 9525 h 1695450"/>
                  <a:gd name="connsiteX15" fmla="*/ 5443538 w 5624513"/>
                  <a:gd name="connsiteY15" fmla="*/ 71438 h 1695450"/>
                  <a:gd name="connsiteX16" fmla="*/ 5581650 w 5624513"/>
                  <a:gd name="connsiteY16" fmla="*/ 142875 h 1695450"/>
                  <a:gd name="connsiteX17" fmla="*/ 5586413 w 5624513"/>
                  <a:gd name="connsiteY17" fmla="*/ 180975 h 1695450"/>
                  <a:gd name="connsiteX18" fmla="*/ 5624513 w 5624513"/>
                  <a:gd name="connsiteY18" fmla="*/ 271463 h 1695450"/>
                  <a:gd name="connsiteX19" fmla="*/ 5600700 w 5624513"/>
                  <a:gd name="connsiteY19" fmla="*/ 342900 h 1695450"/>
                  <a:gd name="connsiteX20" fmla="*/ 5438775 w 5624513"/>
                  <a:gd name="connsiteY20" fmla="*/ 652463 h 1695450"/>
                  <a:gd name="connsiteX21" fmla="*/ 5357813 w 5624513"/>
                  <a:gd name="connsiteY21" fmla="*/ 795338 h 1695450"/>
                  <a:gd name="connsiteX22" fmla="*/ 5186363 w 5624513"/>
                  <a:gd name="connsiteY22" fmla="*/ 976313 h 1695450"/>
                  <a:gd name="connsiteX23" fmla="*/ 4900613 w 5624513"/>
                  <a:gd name="connsiteY23" fmla="*/ 1143000 h 1695450"/>
                  <a:gd name="connsiteX24" fmla="*/ 4371975 w 5624513"/>
                  <a:gd name="connsiteY24" fmla="*/ 1362075 h 1695450"/>
                  <a:gd name="connsiteX25" fmla="*/ 3600450 w 5624513"/>
                  <a:gd name="connsiteY25" fmla="*/ 1614488 h 1695450"/>
                  <a:gd name="connsiteX26" fmla="*/ 3167063 w 5624513"/>
                  <a:gd name="connsiteY26" fmla="*/ 1695450 h 1695450"/>
                  <a:gd name="connsiteX27" fmla="*/ 3167063 w 5624513"/>
                  <a:gd name="connsiteY27" fmla="*/ 1581150 h 1695450"/>
                  <a:gd name="connsiteX28" fmla="*/ 1685925 w 5624513"/>
                  <a:gd name="connsiteY28" fmla="*/ 1585913 h 1695450"/>
                  <a:gd name="connsiteX29" fmla="*/ 1704976 w 5624513"/>
                  <a:gd name="connsiteY29" fmla="*/ 1157288 h 1695450"/>
                  <a:gd name="connsiteX30" fmla="*/ 2062163 w 5624513"/>
                  <a:gd name="connsiteY30" fmla="*/ 1152525 h 1695450"/>
                  <a:gd name="connsiteX31" fmla="*/ 2062163 w 5624513"/>
                  <a:gd name="connsiteY31" fmla="*/ 842963 h 1695450"/>
                  <a:gd name="connsiteX32" fmla="*/ 1709738 w 5624513"/>
                  <a:gd name="connsiteY32" fmla="*/ 847725 h 1695450"/>
                  <a:gd name="connsiteX33" fmla="*/ 1714501 w 5624513"/>
                  <a:gd name="connsiteY33" fmla="*/ 1152525 h 1695450"/>
                  <a:gd name="connsiteX34" fmla="*/ 4763 w 5624513"/>
                  <a:gd name="connsiteY34" fmla="*/ 1143000 h 1695450"/>
                  <a:gd name="connsiteX0" fmla="*/ 4763 w 5624513"/>
                  <a:gd name="connsiteY0" fmla="*/ 1143000 h 1695450"/>
                  <a:gd name="connsiteX1" fmla="*/ 0 w 5624513"/>
                  <a:gd name="connsiteY1" fmla="*/ 762000 h 1695450"/>
                  <a:gd name="connsiteX2" fmla="*/ 466725 w 5624513"/>
                  <a:gd name="connsiteY2" fmla="*/ 762000 h 1695450"/>
                  <a:gd name="connsiteX3" fmla="*/ 466725 w 5624513"/>
                  <a:gd name="connsiteY3" fmla="*/ 433388 h 1695450"/>
                  <a:gd name="connsiteX4" fmla="*/ 1095375 w 5624513"/>
                  <a:gd name="connsiteY4" fmla="*/ 452438 h 1695450"/>
                  <a:gd name="connsiteX5" fmla="*/ 1443038 w 5624513"/>
                  <a:gd name="connsiteY5" fmla="*/ 466725 h 1695450"/>
                  <a:gd name="connsiteX6" fmla="*/ 1985963 w 5624513"/>
                  <a:gd name="connsiteY6" fmla="*/ 481013 h 1695450"/>
                  <a:gd name="connsiteX7" fmla="*/ 2362200 w 5624513"/>
                  <a:gd name="connsiteY7" fmla="*/ 495300 h 1695450"/>
                  <a:gd name="connsiteX8" fmla="*/ 2733675 w 5624513"/>
                  <a:gd name="connsiteY8" fmla="*/ 490538 h 1695450"/>
                  <a:gd name="connsiteX9" fmla="*/ 3005138 w 5624513"/>
                  <a:gd name="connsiteY9" fmla="*/ 442913 h 1695450"/>
                  <a:gd name="connsiteX10" fmla="*/ 3200400 w 5624513"/>
                  <a:gd name="connsiteY10" fmla="*/ 404813 h 1695450"/>
                  <a:gd name="connsiteX11" fmla="*/ 3786188 w 5624513"/>
                  <a:gd name="connsiteY11" fmla="*/ 209550 h 1695450"/>
                  <a:gd name="connsiteX12" fmla="*/ 4452938 w 5624513"/>
                  <a:gd name="connsiteY12" fmla="*/ 28575 h 1695450"/>
                  <a:gd name="connsiteX13" fmla="*/ 4776788 w 5624513"/>
                  <a:gd name="connsiteY13" fmla="*/ 0 h 1695450"/>
                  <a:gd name="connsiteX14" fmla="*/ 5238750 w 5624513"/>
                  <a:gd name="connsiteY14" fmla="*/ 9525 h 1695450"/>
                  <a:gd name="connsiteX15" fmla="*/ 5443538 w 5624513"/>
                  <a:gd name="connsiteY15" fmla="*/ 71438 h 1695450"/>
                  <a:gd name="connsiteX16" fmla="*/ 5581650 w 5624513"/>
                  <a:gd name="connsiteY16" fmla="*/ 142875 h 1695450"/>
                  <a:gd name="connsiteX17" fmla="*/ 5586413 w 5624513"/>
                  <a:gd name="connsiteY17" fmla="*/ 180975 h 1695450"/>
                  <a:gd name="connsiteX18" fmla="*/ 5624513 w 5624513"/>
                  <a:gd name="connsiteY18" fmla="*/ 271463 h 1695450"/>
                  <a:gd name="connsiteX19" fmla="*/ 5600700 w 5624513"/>
                  <a:gd name="connsiteY19" fmla="*/ 342900 h 1695450"/>
                  <a:gd name="connsiteX20" fmla="*/ 5438775 w 5624513"/>
                  <a:gd name="connsiteY20" fmla="*/ 652463 h 1695450"/>
                  <a:gd name="connsiteX21" fmla="*/ 5357813 w 5624513"/>
                  <a:gd name="connsiteY21" fmla="*/ 795338 h 1695450"/>
                  <a:gd name="connsiteX22" fmla="*/ 5186363 w 5624513"/>
                  <a:gd name="connsiteY22" fmla="*/ 976313 h 1695450"/>
                  <a:gd name="connsiteX23" fmla="*/ 4900613 w 5624513"/>
                  <a:gd name="connsiteY23" fmla="*/ 1143000 h 1695450"/>
                  <a:gd name="connsiteX24" fmla="*/ 4371975 w 5624513"/>
                  <a:gd name="connsiteY24" fmla="*/ 1362075 h 1695450"/>
                  <a:gd name="connsiteX25" fmla="*/ 3600450 w 5624513"/>
                  <a:gd name="connsiteY25" fmla="*/ 1614488 h 1695450"/>
                  <a:gd name="connsiteX26" fmla="*/ 3167063 w 5624513"/>
                  <a:gd name="connsiteY26" fmla="*/ 1695450 h 1695450"/>
                  <a:gd name="connsiteX27" fmla="*/ 3167063 w 5624513"/>
                  <a:gd name="connsiteY27" fmla="*/ 1581150 h 1695450"/>
                  <a:gd name="connsiteX28" fmla="*/ 1704975 w 5624513"/>
                  <a:gd name="connsiteY28" fmla="*/ 1585913 h 1695450"/>
                  <a:gd name="connsiteX29" fmla="*/ 1704976 w 5624513"/>
                  <a:gd name="connsiteY29" fmla="*/ 1157288 h 1695450"/>
                  <a:gd name="connsiteX30" fmla="*/ 2062163 w 5624513"/>
                  <a:gd name="connsiteY30" fmla="*/ 1152525 h 1695450"/>
                  <a:gd name="connsiteX31" fmla="*/ 2062163 w 5624513"/>
                  <a:gd name="connsiteY31" fmla="*/ 842963 h 1695450"/>
                  <a:gd name="connsiteX32" fmla="*/ 1709738 w 5624513"/>
                  <a:gd name="connsiteY32" fmla="*/ 847725 h 1695450"/>
                  <a:gd name="connsiteX33" fmla="*/ 1714501 w 5624513"/>
                  <a:gd name="connsiteY33" fmla="*/ 1152525 h 1695450"/>
                  <a:gd name="connsiteX34" fmla="*/ 4763 w 5624513"/>
                  <a:gd name="connsiteY34" fmla="*/ 1143000 h 1695450"/>
                  <a:gd name="connsiteX0" fmla="*/ 4763 w 5624513"/>
                  <a:gd name="connsiteY0" fmla="*/ 1143000 h 1695450"/>
                  <a:gd name="connsiteX1" fmla="*/ 0 w 5624513"/>
                  <a:gd name="connsiteY1" fmla="*/ 762000 h 1695450"/>
                  <a:gd name="connsiteX2" fmla="*/ 466725 w 5624513"/>
                  <a:gd name="connsiteY2" fmla="*/ 762000 h 1695450"/>
                  <a:gd name="connsiteX3" fmla="*/ 466725 w 5624513"/>
                  <a:gd name="connsiteY3" fmla="*/ 433388 h 1695450"/>
                  <a:gd name="connsiteX4" fmla="*/ 1095375 w 5624513"/>
                  <a:gd name="connsiteY4" fmla="*/ 452438 h 1695450"/>
                  <a:gd name="connsiteX5" fmla="*/ 1443038 w 5624513"/>
                  <a:gd name="connsiteY5" fmla="*/ 466725 h 1695450"/>
                  <a:gd name="connsiteX6" fmla="*/ 1985963 w 5624513"/>
                  <a:gd name="connsiteY6" fmla="*/ 481013 h 1695450"/>
                  <a:gd name="connsiteX7" fmla="*/ 2362200 w 5624513"/>
                  <a:gd name="connsiteY7" fmla="*/ 495300 h 1695450"/>
                  <a:gd name="connsiteX8" fmla="*/ 2733675 w 5624513"/>
                  <a:gd name="connsiteY8" fmla="*/ 490538 h 1695450"/>
                  <a:gd name="connsiteX9" fmla="*/ 3005138 w 5624513"/>
                  <a:gd name="connsiteY9" fmla="*/ 442913 h 1695450"/>
                  <a:gd name="connsiteX10" fmla="*/ 3200400 w 5624513"/>
                  <a:gd name="connsiteY10" fmla="*/ 404813 h 1695450"/>
                  <a:gd name="connsiteX11" fmla="*/ 3786188 w 5624513"/>
                  <a:gd name="connsiteY11" fmla="*/ 209550 h 1695450"/>
                  <a:gd name="connsiteX12" fmla="*/ 4452938 w 5624513"/>
                  <a:gd name="connsiteY12" fmla="*/ 28575 h 1695450"/>
                  <a:gd name="connsiteX13" fmla="*/ 4776788 w 5624513"/>
                  <a:gd name="connsiteY13" fmla="*/ 0 h 1695450"/>
                  <a:gd name="connsiteX14" fmla="*/ 5238750 w 5624513"/>
                  <a:gd name="connsiteY14" fmla="*/ 9525 h 1695450"/>
                  <a:gd name="connsiteX15" fmla="*/ 5443538 w 5624513"/>
                  <a:gd name="connsiteY15" fmla="*/ 71438 h 1695450"/>
                  <a:gd name="connsiteX16" fmla="*/ 5581650 w 5624513"/>
                  <a:gd name="connsiteY16" fmla="*/ 142875 h 1695450"/>
                  <a:gd name="connsiteX17" fmla="*/ 5586413 w 5624513"/>
                  <a:gd name="connsiteY17" fmla="*/ 180975 h 1695450"/>
                  <a:gd name="connsiteX18" fmla="*/ 5624513 w 5624513"/>
                  <a:gd name="connsiteY18" fmla="*/ 271463 h 1695450"/>
                  <a:gd name="connsiteX19" fmla="*/ 5600700 w 5624513"/>
                  <a:gd name="connsiteY19" fmla="*/ 342900 h 1695450"/>
                  <a:gd name="connsiteX20" fmla="*/ 5438775 w 5624513"/>
                  <a:gd name="connsiteY20" fmla="*/ 652463 h 1695450"/>
                  <a:gd name="connsiteX21" fmla="*/ 5357813 w 5624513"/>
                  <a:gd name="connsiteY21" fmla="*/ 795338 h 1695450"/>
                  <a:gd name="connsiteX22" fmla="*/ 5186363 w 5624513"/>
                  <a:gd name="connsiteY22" fmla="*/ 976313 h 1695450"/>
                  <a:gd name="connsiteX23" fmla="*/ 4900613 w 5624513"/>
                  <a:gd name="connsiteY23" fmla="*/ 1143000 h 1695450"/>
                  <a:gd name="connsiteX24" fmla="*/ 4371975 w 5624513"/>
                  <a:gd name="connsiteY24" fmla="*/ 1362075 h 1695450"/>
                  <a:gd name="connsiteX25" fmla="*/ 3600450 w 5624513"/>
                  <a:gd name="connsiteY25" fmla="*/ 1614488 h 1695450"/>
                  <a:gd name="connsiteX26" fmla="*/ 3167063 w 5624513"/>
                  <a:gd name="connsiteY26" fmla="*/ 1695450 h 1695450"/>
                  <a:gd name="connsiteX27" fmla="*/ 3167063 w 5624513"/>
                  <a:gd name="connsiteY27" fmla="*/ 1581150 h 1695450"/>
                  <a:gd name="connsiteX28" fmla="*/ 1704975 w 5624513"/>
                  <a:gd name="connsiteY28" fmla="*/ 1585913 h 1695450"/>
                  <a:gd name="connsiteX29" fmla="*/ 1704976 w 5624513"/>
                  <a:gd name="connsiteY29" fmla="*/ 1157288 h 1695450"/>
                  <a:gd name="connsiteX30" fmla="*/ 2062163 w 5624513"/>
                  <a:gd name="connsiteY30" fmla="*/ 1138238 h 1695450"/>
                  <a:gd name="connsiteX31" fmla="*/ 2062163 w 5624513"/>
                  <a:gd name="connsiteY31" fmla="*/ 842963 h 1695450"/>
                  <a:gd name="connsiteX32" fmla="*/ 1709738 w 5624513"/>
                  <a:gd name="connsiteY32" fmla="*/ 847725 h 1695450"/>
                  <a:gd name="connsiteX33" fmla="*/ 1714501 w 5624513"/>
                  <a:gd name="connsiteY33" fmla="*/ 1152525 h 1695450"/>
                  <a:gd name="connsiteX34" fmla="*/ 4763 w 5624513"/>
                  <a:gd name="connsiteY34" fmla="*/ 1143000 h 1695450"/>
                  <a:gd name="connsiteX0" fmla="*/ 4763 w 5624513"/>
                  <a:gd name="connsiteY0" fmla="*/ 1143000 h 1695450"/>
                  <a:gd name="connsiteX1" fmla="*/ 0 w 5624513"/>
                  <a:gd name="connsiteY1" fmla="*/ 762000 h 1695450"/>
                  <a:gd name="connsiteX2" fmla="*/ 466725 w 5624513"/>
                  <a:gd name="connsiteY2" fmla="*/ 762000 h 1695450"/>
                  <a:gd name="connsiteX3" fmla="*/ 466725 w 5624513"/>
                  <a:gd name="connsiteY3" fmla="*/ 433388 h 1695450"/>
                  <a:gd name="connsiteX4" fmla="*/ 1095375 w 5624513"/>
                  <a:gd name="connsiteY4" fmla="*/ 452438 h 1695450"/>
                  <a:gd name="connsiteX5" fmla="*/ 1443038 w 5624513"/>
                  <a:gd name="connsiteY5" fmla="*/ 466725 h 1695450"/>
                  <a:gd name="connsiteX6" fmla="*/ 1985963 w 5624513"/>
                  <a:gd name="connsiteY6" fmla="*/ 481013 h 1695450"/>
                  <a:gd name="connsiteX7" fmla="*/ 2362200 w 5624513"/>
                  <a:gd name="connsiteY7" fmla="*/ 495300 h 1695450"/>
                  <a:gd name="connsiteX8" fmla="*/ 2733675 w 5624513"/>
                  <a:gd name="connsiteY8" fmla="*/ 490538 h 1695450"/>
                  <a:gd name="connsiteX9" fmla="*/ 3005138 w 5624513"/>
                  <a:gd name="connsiteY9" fmla="*/ 442913 h 1695450"/>
                  <a:gd name="connsiteX10" fmla="*/ 3200400 w 5624513"/>
                  <a:gd name="connsiteY10" fmla="*/ 404813 h 1695450"/>
                  <a:gd name="connsiteX11" fmla="*/ 3786188 w 5624513"/>
                  <a:gd name="connsiteY11" fmla="*/ 209550 h 1695450"/>
                  <a:gd name="connsiteX12" fmla="*/ 4452938 w 5624513"/>
                  <a:gd name="connsiteY12" fmla="*/ 28575 h 1695450"/>
                  <a:gd name="connsiteX13" fmla="*/ 4776788 w 5624513"/>
                  <a:gd name="connsiteY13" fmla="*/ 0 h 1695450"/>
                  <a:gd name="connsiteX14" fmla="*/ 5238750 w 5624513"/>
                  <a:gd name="connsiteY14" fmla="*/ 9525 h 1695450"/>
                  <a:gd name="connsiteX15" fmla="*/ 5443538 w 5624513"/>
                  <a:gd name="connsiteY15" fmla="*/ 71438 h 1695450"/>
                  <a:gd name="connsiteX16" fmla="*/ 5581650 w 5624513"/>
                  <a:gd name="connsiteY16" fmla="*/ 142875 h 1695450"/>
                  <a:gd name="connsiteX17" fmla="*/ 5586413 w 5624513"/>
                  <a:gd name="connsiteY17" fmla="*/ 180975 h 1695450"/>
                  <a:gd name="connsiteX18" fmla="*/ 5624513 w 5624513"/>
                  <a:gd name="connsiteY18" fmla="*/ 271463 h 1695450"/>
                  <a:gd name="connsiteX19" fmla="*/ 5600700 w 5624513"/>
                  <a:gd name="connsiteY19" fmla="*/ 342900 h 1695450"/>
                  <a:gd name="connsiteX20" fmla="*/ 5438775 w 5624513"/>
                  <a:gd name="connsiteY20" fmla="*/ 652463 h 1695450"/>
                  <a:gd name="connsiteX21" fmla="*/ 5357813 w 5624513"/>
                  <a:gd name="connsiteY21" fmla="*/ 795338 h 1695450"/>
                  <a:gd name="connsiteX22" fmla="*/ 5186363 w 5624513"/>
                  <a:gd name="connsiteY22" fmla="*/ 976313 h 1695450"/>
                  <a:gd name="connsiteX23" fmla="*/ 4900613 w 5624513"/>
                  <a:gd name="connsiteY23" fmla="*/ 1143000 h 1695450"/>
                  <a:gd name="connsiteX24" fmla="*/ 4371975 w 5624513"/>
                  <a:gd name="connsiteY24" fmla="*/ 1362075 h 1695450"/>
                  <a:gd name="connsiteX25" fmla="*/ 3600450 w 5624513"/>
                  <a:gd name="connsiteY25" fmla="*/ 1614488 h 1695450"/>
                  <a:gd name="connsiteX26" fmla="*/ 3167063 w 5624513"/>
                  <a:gd name="connsiteY26" fmla="*/ 1695450 h 1695450"/>
                  <a:gd name="connsiteX27" fmla="*/ 3167063 w 5624513"/>
                  <a:gd name="connsiteY27" fmla="*/ 1581150 h 1695450"/>
                  <a:gd name="connsiteX28" fmla="*/ 1704975 w 5624513"/>
                  <a:gd name="connsiteY28" fmla="*/ 1585913 h 1695450"/>
                  <a:gd name="connsiteX29" fmla="*/ 1704976 w 5624513"/>
                  <a:gd name="connsiteY29" fmla="*/ 1157288 h 1695450"/>
                  <a:gd name="connsiteX30" fmla="*/ 2062163 w 5624513"/>
                  <a:gd name="connsiteY30" fmla="*/ 1138238 h 1695450"/>
                  <a:gd name="connsiteX31" fmla="*/ 2062163 w 5624513"/>
                  <a:gd name="connsiteY31" fmla="*/ 842963 h 1695450"/>
                  <a:gd name="connsiteX32" fmla="*/ 1709738 w 5624513"/>
                  <a:gd name="connsiteY32" fmla="*/ 847725 h 1695450"/>
                  <a:gd name="connsiteX33" fmla="*/ 1714501 w 5624513"/>
                  <a:gd name="connsiteY33" fmla="*/ 1152525 h 1695450"/>
                  <a:gd name="connsiteX34" fmla="*/ 4763 w 5624513"/>
                  <a:gd name="connsiteY34" fmla="*/ 1143000 h 1695450"/>
                  <a:gd name="connsiteX0" fmla="*/ 4763 w 5624513"/>
                  <a:gd name="connsiteY0" fmla="*/ 1143000 h 1695450"/>
                  <a:gd name="connsiteX1" fmla="*/ 0 w 5624513"/>
                  <a:gd name="connsiteY1" fmla="*/ 762000 h 1695450"/>
                  <a:gd name="connsiteX2" fmla="*/ 466725 w 5624513"/>
                  <a:gd name="connsiteY2" fmla="*/ 762000 h 1695450"/>
                  <a:gd name="connsiteX3" fmla="*/ 466725 w 5624513"/>
                  <a:gd name="connsiteY3" fmla="*/ 433388 h 1695450"/>
                  <a:gd name="connsiteX4" fmla="*/ 1095375 w 5624513"/>
                  <a:gd name="connsiteY4" fmla="*/ 452438 h 1695450"/>
                  <a:gd name="connsiteX5" fmla="*/ 1443038 w 5624513"/>
                  <a:gd name="connsiteY5" fmla="*/ 466725 h 1695450"/>
                  <a:gd name="connsiteX6" fmla="*/ 1985963 w 5624513"/>
                  <a:gd name="connsiteY6" fmla="*/ 481013 h 1695450"/>
                  <a:gd name="connsiteX7" fmla="*/ 2362200 w 5624513"/>
                  <a:gd name="connsiteY7" fmla="*/ 495300 h 1695450"/>
                  <a:gd name="connsiteX8" fmla="*/ 2733675 w 5624513"/>
                  <a:gd name="connsiteY8" fmla="*/ 490538 h 1695450"/>
                  <a:gd name="connsiteX9" fmla="*/ 3005138 w 5624513"/>
                  <a:gd name="connsiteY9" fmla="*/ 442913 h 1695450"/>
                  <a:gd name="connsiteX10" fmla="*/ 3200400 w 5624513"/>
                  <a:gd name="connsiteY10" fmla="*/ 404813 h 1695450"/>
                  <a:gd name="connsiteX11" fmla="*/ 3786188 w 5624513"/>
                  <a:gd name="connsiteY11" fmla="*/ 209550 h 1695450"/>
                  <a:gd name="connsiteX12" fmla="*/ 4452938 w 5624513"/>
                  <a:gd name="connsiteY12" fmla="*/ 28575 h 1695450"/>
                  <a:gd name="connsiteX13" fmla="*/ 4776788 w 5624513"/>
                  <a:gd name="connsiteY13" fmla="*/ 0 h 1695450"/>
                  <a:gd name="connsiteX14" fmla="*/ 5238750 w 5624513"/>
                  <a:gd name="connsiteY14" fmla="*/ 9525 h 1695450"/>
                  <a:gd name="connsiteX15" fmla="*/ 5443538 w 5624513"/>
                  <a:gd name="connsiteY15" fmla="*/ 71438 h 1695450"/>
                  <a:gd name="connsiteX16" fmla="*/ 5581650 w 5624513"/>
                  <a:gd name="connsiteY16" fmla="*/ 142875 h 1695450"/>
                  <a:gd name="connsiteX17" fmla="*/ 5586413 w 5624513"/>
                  <a:gd name="connsiteY17" fmla="*/ 180975 h 1695450"/>
                  <a:gd name="connsiteX18" fmla="*/ 5624513 w 5624513"/>
                  <a:gd name="connsiteY18" fmla="*/ 271463 h 1695450"/>
                  <a:gd name="connsiteX19" fmla="*/ 5600700 w 5624513"/>
                  <a:gd name="connsiteY19" fmla="*/ 342900 h 1695450"/>
                  <a:gd name="connsiteX20" fmla="*/ 5438775 w 5624513"/>
                  <a:gd name="connsiteY20" fmla="*/ 652463 h 1695450"/>
                  <a:gd name="connsiteX21" fmla="*/ 5357813 w 5624513"/>
                  <a:gd name="connsiteY21" fmla="*/ 795338 h 1695450"/>
                  <a:gd name="connsiteX22" fmla="*/ 5186363 w 5624513"/>
                  <a:gd name="connsiteY22" fmla="*/ 976313 h 1695450"/>
                  <a:gd name="connsiteX23" fmla="*/ 4900613 w 5624513"/>
                  <a:gd name="connsiteY23" fmla="*/ 1143000 h 1695450"/>
                  <a:gd name="connsiteX24" fmla="*/ 4371975 w 5624513"/>
                  <a:gd name="connsiteY24" fmla="*/ 1362075 h 1695450"/>
                  <a:gd name="connsiteX25" fmla="*/ 3600450 w 5624513"/>
                  <a:gd name="connsiteY25" fmla="*/ 1614488 h 1695450"/>
                  <a:gd name="connsiteX26" fmla="*/ 3167063 w 5624513"/>
                  <a:gd name="connsiteY26" fmla="*/ 1695450 h 1695450"/>
                  <a:gd name="connsiteX27" fmla="*/ 3167063 w 5624513"/>
                  <a:gd name="connsiteY27" fmla="*/ 1581150 h 1695450"/>
                  <a:gd name="connsiteX28" fmla="*/ 1704975 w 5624513"/>
                  <a:gd name="connsiteY28" fmla="*/ 1585913 h 1695450"/>
                  <a:gd name="connsiteX29" fmla="*/ 1704976 w 5624513"/>
                  <a:gd name="connsiteY29" fmla="*/ 1157288 h 1695450"/>
                  <a:gd name="connsiteX30" fmla="*/ 2062163 w 5624513"/>
                  <a:gd name="connsiteY30" fmla="*/ 1138238 h 1695450"/>
                  <a:gd name="connsiteX31" fmla="*/ 2062163 w 5624513"/>
                  <a:gd name="connsiteY31" fmla="*/ 842963 h 1695450"/>
                  <a:gd name="connsiteX32" fmla="*/ 1709738 w 5624513"/>
                  <a:gd name="connsiteY32" fmla="*/ 847725 h 1695450"/>
                  <a:gd name="connsiteX33" fmla="*/ 1700213 w 5624513"/>
                  <a:gd name="connsiteY33" fmla="*/ 1157288 h 1695450"/>
                  <a:gd name="connsiteX34" fmla="*/ 4763 w 5624513"/>
                  <a:gd name="connsiteY34" fmla="*/ 1143000 h 1695450"/>
                  <a:gd name="connsiteX0" fmla="*/ 4763 w 5624513"/>
                  <a:gd name="connsiteY0" fmla="*/ 1143000 h 1695450"/>
                  <a:gd name="connsiteX1" fmla="*/ 0 w 5624513"/>
                  <a:gd name="connsiteY1" fmla="*/ 762000 h 1695450"/>
                  <a:gd name="connsiteX2" fmla="*/ 466725 w 5624513"/>
                  <a:gd name="connsiteY2" fmla="*/ 762000 h 1695450"/>
                  <a:gd name="connsiteX3" fmla="*/ 466725 w 5624513"/>
                  <a:gd name="connsiteY3" fmla="*/ 433388 h 1695450"/>
                  <a:gd name="connsiteX4" fmla="*/ 1095375 w 5624513"/>
                  <a:gd name="connsiteY4" fmla="*/ 452438 h 1695450"/>
                  <a:gd name="connsiteX5" fmla="*/ 1443038 w 5624513"/>
                  <a:gd name="connsiteY5" fmla="*/ 466725 h 1695450"/>
                  <a:gd name="connsiteX6" fmla="*/ 1985963 w 5624513"/>
                  <a:gd name="connsiteY6" fmla="*/ 481013 h 1695450"/>
                  <a:gd name="connsiteX7" fmla="*/ 2362200 w 5624513"/>
                  <a:gd name="connsiteY7" fmla="*/ 495300 h 1695450"/>
                  <a:gd name="connsiteX8" fmla="*/ 2733675 w 5624513"/>
                  <a:gd name="connsiteY8" fmla="*/ 490538 h 1695450"/>
                  <a:gd name="connsiteX9" fmla="*/ 3005138 w 5624513"/>
                  <a:gd name="connsiteY9" fmla="*/ 442913 h 1695450"/>
                  <a:gd name="connsiteX10" fmla="*/ 3200400 w 5624513"/>
                  <a:gd name="connsiteY10" fmla="*/ 404813 h 1695450"/>
                  <a:gd name="connsiteX11" fmla="*/ 3786188 w 5624513"/>
                  <a:gd name="connsiteY11" fmla="*/ 209550 h 1695450"/>
                  <a:gd name="connsiteX12" fmla="*/ 4452938 w 5624513"/>
                  <a:gd name="connsiteY12" fmla="*/ 28575 h 1695450"/>
                  <a:gd name="connsiteX13" fmla="*/ 4776788 w 5624513"/>
                  <a:gd name="connsiteY13" fmla="*/ 0 h 1695450"/>
                  <a:gd name="connsiteX14" fmla="*/ 5238750 w 5624513"/>
                  <a:gd name="connsiteY14" fmla="*/ 9525 h 1695450"/>
                  <a:gd name="connsiteX15" fmla="*/ 5443538 w 5624513"/>
                  <a:gd name="connsiteY15" fmla="*/ 71438 h 1695450"/>
                  <a:gd name="connsiteX16" fmla="*/ 5581650 w 5624513"/>
                  <a:gd name="connsiteY16" fmla="*/ 142875 h 1695450"/>
                  <a:gd name="connsiteX17" fmla="*/ 5586413 w 5624513"/>
                  <a:gd name="connsiteY17" fmla="*/ 180975 h 1695450"/>
                  <a:gd name="connsiteX18" fmla="*/ 5624513 w 5624513"/>
                  <a:gd name="connsiteY18" fmla="*/ 271463 h 1695450"/>
                  <a:gd name="connsiteX19" fmla="*/ 5600700 w 5624513"/>
                  <a:gd name="connsiteY19" fmla="*/ 342900 h 1695450"/>
                  <a:gd name="connsiteX20" fmla="*/ 5438775 w 5624513"/>
                  <a:gd name="connsiteY20" fmla="*/ 652463 h 1695450"/>
                  <a:gd name="connsiteX21" fmla="*/ 5357813 w 5624513"/>
                  <a:gd name="connsiteY21" fmla="*/ 795338 h 1695450"/>
                  <a:gd name="connsiteX22" fmla="*/ 5186363 w 5624513"/>
                  <a:gd name="connsiteY22" fmla="*/ 976313 h 1695450"/>
                  <a:gd name="connsiteX23" fmla="*/ 4900613 w 5624513"/>
                  <a:gd name="connsiteY23" fmla="*/ 1143000 h 1695450"/>
                  <a:gd name="connsiteX24" fmla="*/ 4371975 w 5624513"/>
                  <a:gd name="connsiteY24" fmla="*/ 1362075 h 1695450"/>
                  <a:gd name="connsiteX25" fmla="*/ 3600450 w 5624513"/>
                  <a:gd name="connsiteY25" fmla="*/ 1614488 h 1695450"/>
                  <a:gd name="connsiteX26" fmla="*/ 3167063 w 5624513"/>
                  <a:gd name="connsiteY26" fmla="*/ 1695450 h 1695450"/>
                  <a:gd name="connsiteX27" fmla="*/ 3167063 w 5624513"/>
                  <a:gd name="connsiteY27" fmla="*/ 1581150 h 1695450"/>
                  <a:gd name="connsiteX28" fmla="*/ 1704975 w 5624513"/>
                  <a:gd name="connsiteY28" fmla="*/ 1585913 h 1695450"/>
                  <a:gd name="connsiteX29" fmla="*/ 1704976 w 5624513"/>
                  <a:gd name="connsiteY29" fmla="*/ 1157288 h 1695450"/>
                  <a:gd name="connsiteX30" fmla="*/ 2062163 w 5624513"/>
                  <a:gd name="connsiteY30" fmla="*/ 1152525 h 1695450"/>
                  <a:gd name="connsiteX31" fmla="*/ 2062163 w 5624513"/>
                  <a:gd name="connsiteY31" fmla="*/ 842963 h 1695450"/>
                  <a:gd name="connsiteX32" fmla="*/ 1709738 w 5624513"/>
                  <a:gd name="connsiteY32" fmla="*/ 847725 h 1695450"/>
                  <a:gd name="connsiteX33" fmla="*/ 1700213 w 5624513"/>
                  <a:gd name="connsiteY33" fmla="*/ 1157288 h 1695450"/>
                  <a:gd name="connsiteX34" fmla="*/ 4763 w 5624513"/>
                  <a:gd name="connsiteY34" fmla="*/ 1143000 h 169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24513" h="1695450">
                    <a:moveTo>
                      <a:pt x="4763" y="1143000"/>
                    </a:moveTo>
                    <a:cubicBezTo>
                      <a:pt x="3175" y="1016000"/>
                      <a:pt x="1588" y="889000"/>
                      <a:pt x="0" y="762000"/>
                    </a:cubicBezTo>
                    <a:lnTo>
                      <a:pt x="466725" y="762000"/>
                    </a:lnTo>
                    <a:lnTo>
                      <a:pt x="466725" y="433388"/>
                    </a:lnTo>
                    <a:lnTo>
                      <a:pt x="1095375" y="452438"/>
                    </a:lnTo>
                    <a:lnTo>
                      <a:pt x="1443038" y="466725"/>
                    </a:lnTo>
                    <a:lnTo>
                      <a:pt x="1985963" y="481013"/>
                    </a:lnTo>
                    <a:lnTo>
                      <a:pt x="2362200" y="495300"/>
                    </a:lnTo>
                    <a:lnTo>
                      <a:pt x="2733675" y="490538"/>
                    </a:lnTo>
                    <a:lnTo>
                      <a:pt x="3005138" y="442913"/>
                    </a:lnTo>
                    <a:lnTo>
                      <a:pt x="3200400" y="404813"/>
                    </a:lnTo>
                    <a:lnTo>
                      <a:pt x="3786188" y="209550"/>
                    </a:lnTo>
                    <a:lnTo>
                      <a:pt x="4452938" y="28575"/>
                    </a:lnTo>
                    <a:lnTo>
                      <a:pt x="4776788" y="0"/>
                    </a:lnTo>
                    <a:lnTo>
                      <a:pt x="5238750" y="9525"/>
                    </a:lnTo>
                    <a:lnTo>
                      <a:pt x="5443538" y="71438"/>
                    </a:lnTo>
                    <a:lnTo>
                      <a:pt x="5581650" y="142875"/>
                    </a:lnTo>
                    <a:lnTo>
                      <a:pt x="5586413" y="180975"/>
                    </a:lnTo>
                    <a:lnTo>
                      <a:pt x="5624513" y="271463"/>
                    </a:lnTo>
                    <a:lnTo>
                      <a:pt x="5600700" y="342900"/>
                    </a:lnTo>
                    <a:lnTo>
                      <a:pt x="5438775" y="652463"/>
                    </a:lnTo>
                    <a:lnTo>
                      <a:pt x="5357813" y="795338"/>
                    </a:lnTo>
                    <a:lnTo>
                      <a:pt x="5186363" y="976313"/>
                    </a:lnTo>
                    <a:lnTo>
                      <a:pt x="4900613" y="1143000"/>
                    </a:lnTo>
                    <a:lnTo>
                      <a:pt x="4371975" y="1362075"/>
                    </a:lnTo>
                    <a:lnTo>
                      <a:pt x="3600450" y="1614488"/>
                    </a:lnTo>
                    <a:lnTo>
                      <a:pt x="3167063" y="1695450"/>
                    </a:lnTo>
                    <a:lnTo>
                      <a:pt x="3167063" y="1581150"/>
                    </a:lnTo>
                    <a:lnTo>
                      <a:pt x="1704975" y="1585913"/>
                    </a:lnTo>
                    <a:cubicBezTo>
                      <a:pt x="1706563" y="1441450"/>
                      <a:pt x="1703388" y="1301751"/>
                      <a:pt x="1704976" y="1157288"/>
                    </a:cubicBezTo>
                    <a:lnTo>
                      <a:pt x="2062163" y="1152525"/>
                    </a:lnTo>
                    <a:lnTo>
                      <a:pt x="2062163" y="842963"/>
                    </a:lnTo>
                    <a:lnTo>
                      <a:pt x="1709738" y="847725"/>
                    </a:lnTo>
                    <a:cubicBezTo>
                      <a:pt x="1711326" y="949325"/>
                      <a:pt x="1698625" y="1055688"/>
                      <a:pt x="1700213" y="1157288"/>
                    </a:cubicBezTo>
                    <a:lnTo>
                      <a:pt x="4763" y="1143000"/>
                    </a:ln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19" name="Table 18"/>
          <p:cNvGraphicFramePr>
            <a:graphicFrameLocks noGrp="1" noChangeAspect="1"/>
          </p:cNvGraphicFramePr>
          <p:nvPr>
            <p:extLst>
              <p:ext uri="{D42A27DB-BD31-4B8C-83A1-F6EECF244321}">
                <p14:modId xmlns:p14="http://schemas.microsoft.com/office/powerpoint/2010/main" val="4030747190"/>
              </p:ext>
            </p:extLst>
          </p:nvPr>
        </p:nvGraphicFramePr>
        <p:xfrm>
          <a:off x="5208104" y="4201061"/>
          <a:ext cx="1688592" cy="2265052"/>
        </p:xfrm>
        <a:graphic>
          <a:graphicData uri="http://schemas.openxmlformats.org/drawingml/2006/table">
            <a:tbl>
              <a:tblPr firstRow="1" bandRow="1">
                <a:tableStyleId>{5940675A-B579-460E-94D1-54222C63F5DA}</a:tableStyleId>
              </a:tblPr>
              <a:tblGrid>
                <a:gridCol w="844296">
                  <a:extLst>
                    <a:ext uri="{9D8B030D-6E8A-4147-A177-3AD203B41FA5}">
                      <a16:colId xmlns:a16="http://schemas.microsoft.com/office/drawing/2014/main" val="20000"/>
                    </a:ext>
                  </a:extLst>
                </a:gridCol>
                <a:gridCol w="844296">
                  <a:extLst>
                    <a:ext uri="{9D8B030D-6E8A-4147-A177-3AD203B41FA5}">
                      <a16:colId xmlns:a16="http://schemas.microsoft.com/office/drawing/2014/main" val="20001"/>
                    </a:ext>
                  </a:extLst>
                </a:gridCol>
              </a:tblGrid>
              <a:tr h="558172">
                <a:tc>
                  <a:txBody>
                    <a:bodyPr/>
                    <a:lstStyle/>
                    <a:p>
                      <a:pPr algn="ctr"/>
                      <a:r>
                        <a:rPr lang="en-US" sz="1000" dirty="0"/>
                        <a:t>Key</a:t>
                      </a:r>
                    </a:p>
                  </a:txBody>
                  <a:tcPr anchor="ctr"/>
                </a:tc>
                <a:tc>
                  <a:txBody>
                    <a:bodyPr/>
                    <a:lstStyle/>
                    <a:p>
                      <a:pPr algn="ctr"/>
                      <a:r>
                        <a:rPr lang="en-US" sz="1000" dirty="0"/>
                        <a:t>Bottom of Boring</a:t>
                      </a:r>
                      <a:endParaRPr lang="en-US" sz="1000" baseline="0" dirty="0"/>
                    </a:p>
                    <a:p>
                      <a:pPr algn="ctr"/>
                      <a:r>
                        <a:rPr lang="en-US" sz="1000" baseline="0" dirty="0"/>
                        <a:t>[</a:t>
                      </a:r>
                      <a:r>
                        <a:rPr lang="en-US" sz="1000" baseline="0" dirty="0" err="1"/>
                        <a:t>ft</a:t>
                      </a:r>
                      <a:r>
                        <a:rPr lang="en-US" sz="1000" baseline="0" dirty="0"/>
                        <a:t> </a:t>
                      </a:r>
                      <a:r>
                        <a:rPr lang="en-US" sz="1000" baseline="0" dirty="0" err="1"/>
                        <a:t>bgs</a:t>
                      </a:r>
                      <a:r>
                        <a:rPr lang="en-US" sz="1000" baseline="0" dirty="0"/>
                        <a:t>]</a:t>
                      </a:r>
                      <a:endParaRPr lang="en-US" sz="1000" dirty="0"/>
                    </a:p>
                  </a:txBody>
                  <a:tcPr anchor="ctr"/>
                </a:tc>
                <a:extLst>
                  <a:ext uri="{0D108BD9-81ED-4DB2-BD59-A6C34878D82A}">
                    <a16:rowId xmlns:a16="http://schemas.microsoft.com/office/drawing/2014/main" val="10000"/>
                  </a:ext>
                </a:extLst>
              </a:tr>
              <a:tr h="205791">
                <a:tc>
                  <a:txBody>
                    <a:bodyPr/>
                    <a:lstStyle/>
                    <a:p>
                      <a:endParaRPr lang="en-US" sz="1000" dirty="0"/>
                    </a:p>
                  </a:txBody>
                  <a:tcPr>
                    <a:solidFill>
                      <a:srgbClr val="FFFF00">
                        <a:alpha val="20000"/>
                      </a:srgbClr>
                    </a:solidFill>
                  </a:tcPr>
                </a:tc>
                <a:tc>
                  <a:txBody>
                    <a:bodyPr/>
                    <a:lstStyle/>
                    <a:p>
                      <a:pPr algn="ctr"/>
                      <a:r>
                        <a:rPr lang="en-US" sz="1000" dirty="0"/>
                        <a:t>5.0</a:t>
                      </a:r>
                    </a:p>
                  </a:txBody>
                  <a:tcPr anchor="ctr"/>
                </a:tc>
                <a:extLst>
                  <a:ext uri="{0D108BD9-81ED-4DB2-BD59-A6C34878D82A}">
                    <a16:rowId xmlns:a16="http://schemas.microsoft.com/office/drawing/2014/main" val="10001"/>
                  </a:ext>
                </a:extLst>
              </a:tr>
              <a:tr h="205791">
                <a:tc>
                  <a:txBody>
                    <a:bodyPr/>
                    <a:lstStyle/>
                    <a:p>
                      <a:endParaRPr lang="en-US" sz="1000" dirty="0"/>
                    </a:p>
                  </a:txBody>
                  <a:tcPr>
                    <a:solidFill>
                      <a:srgbClr val="4F81BD">
                        <a:alpha val="20000"/>
                      </a:srgbClr>
                    </a:solidFill>
                  </a:tcPr>
                </a:tc>
                <a:tc>
                  <a:txBody>
                    <a:bodyPr/>
                    <a:lstStyle/>
                    <a:p>
                      <a:pPr algn="ctr"/>
                      <a:r>
                        <a:rPr lang="en-US" sz="1000" dirty="0"/>
                        <a:t>5.5</a:t>
                      </a:r>
                    </a:p>
                  </a:txBody>
                  <a:tcPr anchor="ctr"/>
                </a:tc>
                <a:extLst>
                  <a:ext uri="{0D108BD9-81ED-4DB2-BD59-A6C34878D82A}">
                    <a16:rowId xmlns:a16="http://schemas.microsoft.com/office/drawing/2014/main" val="10002"/>
                  </a:ext>
                </a:extLst>
              </a:tr>
              <a:tr h="205791">
                <a:tc>
                  <a:txBody>
                    <a:bodyPr/>
                    <a:lstStyle/>
                    <a:p>
                      <a:endParaRPr lang="en-US" sz="1000" dirty="0"/>
                    </a:p>
                  </a:txBody>
                  <a:tcPr>
                    <a:solidFill>
                      <a:srgbClr val="52AE4B">
                        <a:alpha val="20000"/>
                      </a:srgbClr>
                    </a:solidFill>
                  </a:tcPr>
                </a:tc>
                <a:tc>
                  <a:txBody>
                    <a:bodyPr/>
                    <a:lstStyle/>
                    <a:p>
                      <a:pPr algn="ctr"/>
                      <a:r>
                        <a:rPr lang="en-US" sz="1000" dirty="0"/>
                        <a:t>6.0</a:t>
                      </a:r>
                    </a:p>
                  </a:txBody>
                  <a:tcPr anchor="ctr"/>
                </a:tc>
                <a:extLst>
                  <a:ext uri="{0D108BD9-81ED-4DB2-BD59-A6C34878D82A}">
                    <a16:rowId xmlns:a16="http://schemas.microsoft.com/office/drawing/2014/main" val="10003"/>
                  </a:ext>
                </a:extLst>
              </a:tr>
              <a:tr h="205791">
                <a:tc>
                  <a:txBody>
                    <a:bodyPr/>
                    <a:lstStyle/>
                    <a:p>
                      <a:endParaRPr lang="en-US" sz="1000" dirty="0"/>
                    </a:p>
                  </a:txBody>
                  <a:tcPr>
                    <a:solidFill>
                      <a:srgbClr val="7030A0">
                        <a:alpha val="20000"/>
                      </a:srgbClr>
                    </a:solidFill>
                  </a:tcPr>
                </a:tc>
                <a:tc>
                  <a:txBody>
                    <a:bodyPr/>
                    <a:lstStyle/>
                    <a:p>
                      <a:pPr algn="ctr"/>
                      <a:r>
                        <a:rPr lang="en-US" sz="1000" dirty="0"/>
                        <a:t>6.5</a:t>
                      </a:r>
                    </a:p>
                  </a:txBody>
                  <a:tcPr anchor="ctr"/>
                </a:tc>
                <a:extLst>
                  <a:ext uri="{0D108BD9-81ED-4DB2-BD59-A6C34878D82A}">
                    <a16:rowId xmlns:a16="http://schemas.microsoft.com/office/drawing/2014/main" val="10004"/>
                  </a:ext>
                </a:extLst>
              </a:tr>
              <a:tr h="205791">
                <a:tc>
                  <a:txBody>
                    <a:bodyPr/>
                    <a:lstStyle/>
                    <a:p>
                      <a:endParaRPr lang="en-US" sz="1000" dirty="0"/>
                    </a:p>
                  </a:txBody>
                  <a:tcPr>
                    <a:solidFill>
                      <a:srgbClr val="E46C0A">
                        <a:alpha val="20000"/>
                      </a:srgbClr>
                    </a:solidFill>
                  </a:tcPr>
                </a:tc>
                <a:tc>
                  <a:txBody>
                    <a:bodyPr/>
                    <a:lstStyle/>
                    <a:p>
                      <a:pPr algn="ctr"/>
                      <a:r>
                        <a:rPr lang="en-US" sz="1000" dirty="0"/>
                        <a:t>7.0</a:t>
                      </a:r>
                    </a:p>
                  </a:txBody>
                  <a:tcPr anchor="ctr"/>
                </a:tc>
                <a:extLst>
                  <a:ext uri="{0D108BD9-81ED-4DB2-BD59-A6C34878D82A}">
                    <a16:rowId xmlns:a16="http://schemas.microsoft.com/office/drawing/2014/main" val="10005"/>
                  </a:ext>
                </a:extLst>
              </a:tr>
              <a:tr h="205791">
                <a:tc>
                  <a:txBody>
                    <a:bodyPr/>
                    <a:lstStyle/>
                    <a:p>
                      <a:endParaRPr lang="en-US" sz="1000" dirty="0"/>
                    </a:p>
                  </a:txBody>
                  <a:tcPr>
                    <a:solidFill>
                      <a:srgbClr val="D99694">
                        <a:alpha val="20000"/>
                      </a:srgbClr>
                    </a:solidFill>
                  </a:tcPr>
                </a:tc>
                <a:tc>
                  <a:txBody>
                    <a:bodyPr/>
                    <a:lstStyle/>
                    <a:p>
                      <a:pPr algn="ctr"/>
                      <a:r>
                        <a:rPr lang="en-US" sz="1000" dirty="0"/>
                        <a:t>7.5</a:t>
                      </a:r>
                    </a:p>
                  </a:txBody>
                  <a:tcPr anchor="ctr"/>
                </a:tc>
                <a:extLst>
                  <a:ext uri="{0D108BD9-81ED-4DB2-BD59-A6C34878D82A}">
                    <a16:rowId xmlns:a16="http://schemas.microsoft.com/office/drawing/2014/main" val="10006"/>
                  </a:ext>
                </a:extLst>
              </a:tr>
              <a:tr h="205791">
                <a:tc>
                  <a:txBody>
                    <a:bodyPr/>
                    <a:lstStyle/>
                    <a:p>
                      <a:endParaRPr lang="en-US" sz="1000" dirty="0"/>
                    </a:p>
                  </a:txBody>
                  <a:tcPr>
                    <a:solidFill>
                      <a:srgbClr val="FF0000">
                        <a:alpha val="20000"/>
                      </a:srgbClr>
                    </a:solidFill>
                  </a:tcPr>
                </a:tc>
                <a:tc>
                  <a:txBody>
                    <a:bodyPr/>
                    <a:lstStyle/>
                    <a:p>
                      <a:pPr algn="ctr"/>
                      <a:r>
                        <a:rPr lang="en-US" sz="1000" dirty="0"/>
                        <a:t>8.0</a:t>
                      </a:r>
                    </a:p>
                  </a:txBody>
                  <a:tcPr anchor="ctr"/>
                </a:tc>
                <a:extLst>
                  <a:ext uri="{0D108BD9-81ED-4DB2-BD59-A6C34878D82A}">
                    <a16:rowId xmlns:a16="http://schemas.microsoft.com/office/drawing/2014/main" val="10007"/>
                  </a:ext>
                </a:extLst>
              </a:tr>
            </a:tbl>
          </a:graphicData>
        </a:graphic>
      </p:graphicFrame>
      <p:sp>
        <p:nvSpPr>
          <p:cNvPr id="3" name="Slide Number Placeholder 2">
            <a:extLst>
              <a:ext uri="{FF2B5EF4-FFF2-40B4-BE49-F238E27FC236}">
                <a16:creationId xmlns:a16="http://schemas.microsoft.com/office/drawing/2014/main" id="{87700B6D-36B5-47CE-816D-F3F64B67A85E}"/>
              </a:ext>
            </a:extLst>
          </p:cNvPr>
          <p:cNvSpPr>
            <a:spLocks noGrp="1"/>
          </p:cNvSpPr>
          <p:nvPr>
            <p:ph type="sldNum" sz="quarter" idx="12"/>
          </p:nvPr>
        </p:nvSpPr>
        <p:spPr/>
        <p:txBody>
          <a:bodyPr/>
          <a:lstStyle/>
          <a:p>
            <a:fld id="{24ED62E8-B263-4906-8AC3-9511E0C16AAA}" type="slidenum">
              <a:rPr lang="en-US" smtClean="0"/>
              <a:pPr/>
              <a:t>16</a:t>
            </a:fld>
            <a:endParaRPr lang="en-US" dirty="0"/>
          </a:p>
        </p:txBody>
      </p:sp>
    </p:spTree>
    <p:extLst>
      <p:ext uri="{BB962C8B-B14F-4D97-AF65-F5344CB8AC3E}">
        <p14:creationId xmlns:p14="http://schemas.microsoft.com/office/powerpoint/2010/main" val="1057219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Y5B4094">
            <a:extLst>
              <a:ext uri="{FF2B5EF4-FFF2-40B4-BE49-F238E27FC236}">
                <a16:creationId xmlns:a16="http://schemas.microsoft.com/office/drawing/2014/main" id="{86C04648-70B6-47F0-B3F8-1BD7BBD2F10B}"/>
              </a:ext>
            </a:extLst>
          </p:cNvPr>
          <p:cNvPicPr>
            <a:picLocks noChangeAspect="1" noChangeArrowheads="1"/>
          </p:cNvPicPr>
          <p:nvPr/>
        </p:nvPicPr>
        <p:blipFill>
          <a:blip r:embed="rId2" cstate="print"/>
          <a:srcRect l="11935"/>
          <a:stretch>
            <a:fillRect/>
          </a:stretch>
        </p:blipFill>
        <p:spPr bwMode="auto">
          <a:xfrm>
            <a:off x="6160" y="1080655"/>
            <a:ext cx="7181301" cy="5435845"/>
          </a:xfrm>
          <a:prstGeom prst="rect">
            <a:avLst/>
          </a:prstGeom>
          <a:noFill/>
        </p:spPr>
      </p:pic>
      <p:sp>
        <p:nvSpPr>
          <p:cNvPr id="5" name="Title 1">
            <a:extLst>
              <a:ext uri="{FF2B5EF4-FFF2-40B4-BE49-F238E27FC236}">
                <a16:creationId xmlns:a16="http://schemas.microsoft.com/office/drawing/2014/main" id="{CEF73C88-4FED-46C5-98B3-2ECF613E6863}"/>
              </a:ext>
            </a:extLst>
          </p:cNvPr>
          <p:cNvSpPr>
            <a:spLocks noGrp="1"/>
          </p:cNvSpPr>
          <p:nvPr>
            <p:ph type="title"/>
          </p:nvPr>
        </p:nvSpPr>
        <p:spPr>
          <a:xfrm>
            <a:off x="2302626" y="240169"/>
            <a:ext cx="7732044" cy="609600"/>
          </a:xfrm>
        </p:spPr>
        <p:txBody>
          <a:bodyPr>
            <a:normAutofit fontScale="90000"/>
          </a:bodyPr>
          <a:lstStyle/>
          <a:p>
            <a:r>
              <a:rPr lang="en-US" dirty="0"/>
              <a:t>Thermal Conduction Heating</a:t>
            </a:r>
          </a:p>
        </p:txBody>
      </p:sp>
      <p:pic>
        <p:nvPicPr>
          <p:cNvPr id="6" name="Picture 3" descr="P1010055">
            <a:extLst>
              <a:ext uri="{FF2B5EF4-FFF2-40B4-BE49-F238E27FC236}">
                <a16:creationId xmlns:a16="http://schemas.microsoft.com/office/drawing/2014/main" id="{92BCD128-09AD-49B0-B5F5-57E18B61A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3030"/>
          <a:stretch>
            <a:fillRect/>
          </a:stretch>
        </p:blipFill>
        <p:spPr bwMode="auto">
          <a:xfrm>
            <a:off x="7323054" y="5033484"/>
            <a:ext cx="4664984" cy="11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000_1150">
            <a:extLst>
              <a:ext uri="{FF2B5EF4-FFF2-40B4-BE49-F238E27FC236}">
                <a16:creationId xmlns:a16="http://schemas.microsoft.com/office/drawing/2014/main" id="{E5D7B171-1D41-4199-9E99-1BCA5496F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3054" y="1413164"/>
            <a:ext cx="4664984" cy="349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32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7005" y="753588"/>
            <a:ext cx="4440671" cy="253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5954" y="3372795"/>
            <a:ext cx="4478057" cy="2593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07971" y="73914"/>
            <a:ext cx="6385382" cy="609600"/>
          </a:xfrm>
        </p:spPr>
        <p:txBody>
          <a:bodyPr>
            <a:normAutofit fontScale="90000"/>
          </a:bodyPr>
          <a:lstStyle/>
          <a:p>
            <a:r>
              <a:rPr lang="en-US" dirty="0"/>
              <a:t>Average TTZ Temperature</a:t>
            </a:r>
          </a:p>
        </p:txBody>
      </p:sp>
      <p:sp>
        <p:nvSpPr>
          <p:cNvPr id="6" name="TextBox 5"/>
          <p:cNvSpPr txBox="1"/>
          <p:nvPr/>
        </p:nvSpPr>
        <p:spPr>
          <a:xfrm>
            <a:off x="2732312" y="6422720"/>
            <a:ext cx="6825343" cy="338554"/>
          </a:xfrm>
          <a:prstGeom prst="rect">
            <a:avLst/>
          </a:prstGeom>
          <a:noFill/>
        </p:spPr>
        <p:txBody>
          <a:bodyPr wrap="square" rtlCol="0">
            <a:spAutoFit/>
          </a:bodyPr>
          <a:lstStyle/>
          <a:p>
            <a:pPr algn="ctr"/>
            <a:r>
              <a:rPr lang="en-US" sz="1600" dirty="0"/>
              <a:t>Average Temperature at Centroid Locations: 36.5°C </a:t>
            </a:r>
          </a:p>
        </p:txBody>
      </p:sp>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5949" y="3372790"/>
            <a:ext cx="4471722" cy="259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84EABF9D-AEB1-4708-BFE9-06C2A9EE9DBF}"/>
              </a:ext>
            </a:extLst>
          </p:cNvPr>
          <p:cNvSpPr>
            <a:spLocks noGrp="1"/>
          </p:cNvSpPr>
          <p:nvPr>
            <p:ph type="sldNum" sz="quarter" idx="12"/>
          </p:nvPr>
        </p:nvSpPr>
        <p:spPr/>
        <p:txBody>
          <a:bodyPr/>
          <a:lstStyle/>
          <a:p>
            <a:fld id="{24ED62E8-B263-4906-8AC3-9511E0C16AAA}" type="slidenum">
              <a:rPr lang="en-US" smtClean="0"/>
              <a:pPr/>
              <a:t>18</a:t>
            </a:fld>
            <a:endParaRPr lang="en-US" dirty="0"/>
          </a:p>
        </p:txBody>
      </p:sp>
    </p:spTree>
    <p:extLst>
      <p:ext uri="{BB962C8B-B14F-4D97-AF65-F5344CB8AC3E}">
        <p14:creationId xmlns:p14="http://schemas.microsoft.com/office/powerpoint/2010/main" val="4226510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6354"/>
          </a:xfrm>
        </p:spPr>
        <p:txBody>
          <a:bodyPr/>
          <a:lstStyle/>
          <a:p>
            <a:r>
              <a:rPr lang="en-US" sz="3000" dirty="0"/>
              <a:t>Mass removal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3709" y="674919"/>
            <a:ext cx="8305800" cy="6017422"/>
          </a:xfrm>
          <a:prstGeom prst="rect">
            <a:avLst/>
          </a:prstGeom>
          <a:ln>
            <a:solidFill>
              <a:schemeClr val="tx1"/>
            </a:solidFill>
          </a:ln>
        </p:spPr>
      </p:pic>
    </p:spTree>
    <p:extLst>
      <p:ext uri="{BB962C8B-B14F-4D97-AF65-F5344CB8AC3E}">
        <p14:creationId xmlns:p14="http://schemas.microsoft.com/office/powerpoint/2010/main" val="1873887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5D7FE1-67CB-4ED6-A28D-59F2E52F5D16}"/>
              </a:ext>
            </a:extLst>
          </p:cNvPr>
          <p:cNvSpPr>
            <a:spLocks noGrp="1"/>
          </p:cNvSpPr>
          <p:nvPr>
            <p:ph type="sldNum" sz="quarter" idx="12"/>
          </p:nvPr>
        </p:nvSpPr>
        <p:spPr/>
        <p:txBody>
          <a:bodyPr/>
          <a:lstStyle/>
          <a:p>
            <a:fld id="{24ED62E8-B263-4906-8AC3-9511E0C16AAA}" type="slidenum">
              <a:rPr lang="en-US" smtClean="0"/>
              <a:pPr/>
              <a:t>2</a:t>
            </a:fld>
            <a:endParaRPr lang="en-US" dirty="0"/>
          </a:p>
        </p:txBody>
      </p:sp>
      <p:pic>
        <p:nvPicPr>
          <p:cNvPr id="5" name="Picture 4">
            <a:extLst>
              <a:ext uri="{FF2B5EF4-FFF2-40B4-BE49-F238E27FC236}">
                <a16:creationId xmlns:a16="http://schemas.microsoft.com/office/drawing/2014/main" id="{AE70BBB9-2273-43DA-B3D1-A7E0BC593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822959"/>
            <a:ext cx="8001000" cy="5453149"/>
          </a:xfrm>
          <a:prstGeom prst="rect">
            <a:avLst/>
          </a:prstGeom>
        </p:spPr>
      </p:pic>
    </p:spTree>
    <p:extLst>
      <p:ext uri="{BB962C8B-B14F-4D97-AF65-F5344CB8AC3E}">
        <p14:creationId xmlns:p14="http://schemas.microsoft.com/office/powerpoint/2010/main" val="2092999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0"/>
            <a:ext cx="9132276" cy="533400"/>
          </a:xfrm>
        </p:spPr>
        <p:txBody>
          <a:bodyPr>
            <a:normAutofit/>
          </a:bodyPr>
          <a:lstStyle/>
          <a:p>
            <a:r>
              <a:rPr lang="en-US" sz="3000" dirty="0"/>
              <a:t>TESVE System Progress – Wellfield SVE Vapor Contours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139" y="533403"/>
            <a:ext cx="9144000" cy="207698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2596885"/>
            <a:ext cx="9144000" cy="210064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2277" y="4697529"/>
            <a:ext cx="9144000" cy="2125302"/>
          </a:xfrm>
          <a:prstGeom prst="rect">
            <a:avLst/>
          </a:prstGeom>
        </p:spPr>
      </p:pic>
      <p:sp>
        <p:nvSpPr>
          <p:cNvPr id="16" name="TextBox 15"/>
          <p:cNvSpPr txBox="1"/>
          <p:nvPr/>
        </p:nvSpPr>
        <p:spPr>
          <a:xfrm>
            <a:off x="1524000" y="697468"/>
            <a:ext cx="5029200" cy="369332"/>
          </a:xfrm>
          <a:prstGeom prst="rect">
            <a:avLst/>
          </a:prstGeom>
          <a:noFill/>
        </p:spPr>
        <p:txBody>
          <a:bodyPr wrap="square" rtlCol="0">
            <a:spAutoFit/>
          </a:bodyPr>
          <a:lstStyle/>
          <a:p>
            <a:r>
              <a:rPr lang="en-US" dirty="0">
                <a:solidFill>
                  <a:srgbClr val="FF0000"/>
                </a:solidFill>
              </a:rPr>
              <a:t>January 2017 – Pre Startup (Avg. TTZ Temp: 11.09 C)</a:t>
            </a:r>
          </a:p>
        </p:txBody>
      </p:sp>
      <p:sp>
        <p:nvSpPr>
          <p:cNvPr id="17" name="TextBox 16"/>
          <p:cNvSpPr txBox="1"/>
          <p:nvPr/>
        </p:nvSpPr>
        <p:spPr>
          <a:xfrm>
            <a:off x="1524000" y="2731640"/>
            <a:ext cx="6019800" cy="369332"/>
          </a:xfrm>
          <a:prstGeom prst="rect">
            <a:avLst/>
          </a:prstGeom>
          <a:noFill/>
        </p:spPr>
        <p:txBody>
          <a:bodyPr wrap="square" rtlCol="0">
            <a:spAutoFit/>
          </a:bodyPr>
          <a:lstStyle/>
          <a:p>
            <a:r>
              <a:rPr lang="en-US" dirty="0">
                <a:solidFill>
                  <a:srgbClr val="FF0000"/>
                </a:solidFill>
              </a:rPr>
              <a:t>August 2017 – 7 Operational Months (Avg. TTZ Temp: 42.11 C)</a:t>
            </a:r>
          </a:p>
        </p:txBody>
      </p:sp>
      <p:sp>
        <p:nvSpPr>
          <p:cNvPr id="18" name="TextBox 17"/>
          <p:cNvSpPr txBox="1"/>
          <p:nvPr/>
        </p:nvSpPr>
        <p:spPr>
          <a:xfrm>
            <a:off x="1524000" y="4861597"/>
            <a:ext cx="6858000" cy="369332"/>
          </a:xfrm>
          <a:prstGeom prst="rect">
            <a:avLst/>
          </a:prstGeom>
          <a:noFill/>
        </p:spPr>
        <p:txBody>
          <a:bodyPr wrap="square" rtlCol="0">
            <a:spAutoFit/>
          </a:bodyPr>
          <a:lstStyle/>
          <a:p>
            <a:r>
              <a:rPr lang="en-US" dirty="0">
                <a:solidFill>
                  <a:srgbClr val="FF0000"/>
                </a:solidFill>
              </a:rPr>
              <a:t>January 2018 – 12 Operational Months (Avg. TTZ Temp: 30.25 C)</a:t>
            </a:r>
          </a:p>
        </p:txBody>
      </p:sp>
      <p:sp>
        <p:nvSpPr>
          <p:cNvPr id="3" name="Slide Number Placeholder 2">
            <a:extLst>
              <a:ext uri="{FF2B5EF4-FFF2-40B4-BE49-F238E27FC236}">
                <a16:creationId xmlns:a16="http://schemas.microsoft.com/office/drawing/2014/main" id="{0F19693E-60F9-4C53-A1E2-BF1E2E02EED7}"/>
              </a:ext>
            </a:extLst>
          </p:cNvPr>
          <p:cNvSpPr>
            <a:spLocks noGrp="1"/>
          </p:cNvSpPr>
          <p:nvPr>
            <p:ph type="sldNum" sz="quarter" idx="12"/>
          </p:nvPr>
        </p:nvSpPr>
        <p:spPr/>
        <p:txBody>
          <a:bodyPr/>
          <a:lstStyle/>
          <a:p>
            <a:fld id="{24ED62E8-B263-4906-8AC3-9511E0C16AAA}" type="slidenum">
              <a:rPr lang="en-US" smtClean="0"/>
              <a:pPr/>
              <a:t>20</a:t>
            </a:fld>
            <a:endParaRPr lang="en-US" dirty="0"/>
          </a:p>
        </p:txBody>
      </p:sp>
    </p:spTree>
    <p:extLst>
      <p:ext uri="{BB962C8B-B14F-4D97-AF65-F5344CB8AC3E}">
        <p14:creationId xmlns:p14="http://schemas.microsoft.com/office/powerpoint/2010/main" val="351496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lstStyle/>
          <a:p>
            <a:r>
              <a:rPr lang="en-US" sz="3000" dirty="0"/>
              <a:t>TESVE System Progress – Air Injection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1006934"/>
            <a:ext cx="6477000" cy="5089071"/>
          </a:xfrm>
          <a:prstGeom prst="rect">
            <a:avLst/>
          </a:prstGeom>
        </p:spPr>
      </p:pic>
    </p:spTree>
    <p:extLst>
      <p:ext uri="{BB962C8B-B14F-4D97-AF65-F5344CB8AC3E}">
        <p14:creationId xmlns:p14="http://schemas.microsoft.com/office/powerpoint/2010/main" val="405696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lstStyle/>
          <a:p>
            <a:r>
              <a:rPr lang="en-US" sz="3000" dirty="0"/>
              <a:t>TESVE System Progress – SVE Vapor</a:t>
            </a:r>
          </a:p>
        </p:txBody>
      </p:sp>
      <p:sp>
        <p:nvSpPr>
          <p:cNvPr id="3" name="Content Placeholder 2"/>
          <p:cNvSpPr>
            <a:spLocks noGrp="1"/>
          </p:cNvSpPr>
          <p:nvPr>
            <p:ph idx="1"/>
          </p:nvPr>
        </p:nvSpPr>
        <p:spPr>
          <a:xfrm>
            <a:off x="1752600" y="762005"/>
            <a:ext cx="8915400" cy="5364163"/>
          </a:xfrm>
        </p:spPr>
        <p:txBody>
          <a:bodyPr/>
          <a:lstStyle/>
          <a:p>
            <a:pPr marL="0" indent="0">
              <a:buNone/>
            </a:pPr>
            <a:r>
              <a:rPr lang="en-US" sz="2000" dirty="0"/>
              <a:t>Persistent compounds in vapor analytical include: BTEX, carbon disulfide, heptane, styrene, 4-ethyltoluene, 1,2,4 and 1,3,5 trimethylbenzenes, and naphthalene</a:t>
            </a:r>
            <a:endParaRPr lang="en-US" sz="2000" dirty="0">
              <a:solidFill>
                <a:srgbClr val="FF0000"/>
              </a:solidFill>
            </a:endParaRPr>
          </a:p>
          <a:p>
            <a:endParaRPr lang="en-US" sz="2000" dirty="0">
              <a:solidFill>
                <a:srgbClr val="FF0000"/>
              </a:solidFill>
            </a:endParaRPr>
          </a:p>
          <a:p>
            <a:endParaRPr lang="en-US" sz="2000" dirty="0"/>
          </a:p>
        </p:txBody>
      </p:sp>
      <p:pic>
        <p:nvPicPr>
          <p:cNvPr id="4" name="Picture 4" descr="https://www.alphalab.com/images/AlphaLab-Air-Canister-Cleaning-image-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447800"/>
            <a:ext cx="1981200" cy="2528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minirae 3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7413" y="4223874"/>
            <a:ext cx="1818640" cy="19767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5958" y="1447805"/>
            <a:ext cx="6058842" cy="4890119"/>
          </a:xfrm>
          <a:prstGeom prst="rect">
            <a:avLst/>
          </a:prstGeom>
        </p:spPr>
      </p:pic>
    </p:spTree>
    <p:extLst>
      <p:ext uri="{BB962C8B-B14F-4D97-AF65-F5344CB8AC3E}">
        <p14:creationId xmlns:p14="http://schemas.microsoft.com/office/powerpoint/2010/main" val="187037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C7D5E1-8A9D-4725-9A02-010B372EBBA0}"/>
              </a:ext>
            </a:extLst>
          </p:cNvPr>
          <p:cNvSpPr>
            <a:spLocks noGrp="1"/>
          </p:cNvSpPr>
          <p:nvPr>
            <p:ph type="sldNum" sz="quarter" idx="12"/>
          </p:nvPr>
        </p:nvSpPr>
        <p:spPr/>
        <p:txBody>
          <a:bodyPr/>
          <a:lstStyle/>
          <a:p>
            <a:fld id="{24ED62E8-B263-4906-8AC3-9511E0C16AAA}" type="slidenum">
              <a:rPr lang="en-US" smtClean="0"/>
              <a:pPr/>
              <a:t>23</a:t>
            </a:fld>
            <a:endParaRPr lang="en-US" dirty="0"/>
          </a:p>
        </p:txBody>
      </p:sp>
      <p:pic>
        <p:nvPicPr>
          <p:cNvPr id="5" name="Picture 4">
            <a:extLst>
              <a:ext uri="{FF2B5EF4-FFF2-40B4-BE49-F238E27FC236}">
                <a16:creationId xmlns:a16="http://schemas.microsoft.com/office/drawing/2014/main" id="{9703FA0C-BEFC-456B-8BE1-3FA90F195E19}"/>
              </a:ext>
            </a:extLst>
          </p:cNvPr>
          <p:cNvPicPr>
            <a:picLocks noChangeAspect="1"/>
          </p:cNvPicPr>
          <p:nvPr/>
        </p:nvPicPr>
        <p:blipFill>
          <a:blip r:embed="rId2"/>
          <a:stretch>
            <a:fillRect/>
          </a:stretch>
        </p:blipFill>
        <p:spPr>
          <a:xfrm>
            <a:off x="121919" y="384794"/>
            <a:ext cx="11564983" cy="6347515"/>
          </a:xfrm>
          <a:prstGeom prst="rect">
            <a:avLst/>
          </a:prstGeom>
        </p:spPr>
      </p:pic>
      <p:sp>
        <p:nvSpPr>
          <p:cNvPr id="6" name="TextBox 5">
            <a:extLst>
              <a:ext uri="{FF2B5EF4-FFF2-40B4-BE49-F238E27FC236}">
                <a16:creationId xmlns:a16="http://schemas.microsoft.com/office/drawing/2014/main" id="{CBD51214-FBD1-4877-A373-5A3AD3BB682B}"/>
              </a:ext>
            </a:extLst>
          </p:cNvPr>
          <p:cNvSpPr txBox="1"/>
          <p:nvPr/>
        </p:nvSpPr>
        <p:spPr>
          <a:xfrm>
            <a:off x="4931805" y="6308598"/>
            <a:ext cx="2415117" cy="369332"/>
          </a:xfrm>
          <a:prstGeom prst="rect">
            <a:avLst/>
          </a:prstGeom>
          <a:solidFill>
            <a:schemeClr val="bg1"/>
          </a:solidFill>
        </p:spPr>
        <p:txBody>
          <a:bodyPr wrap="square" rtlCol="0">
            <a:spAutoFit/>
          </a:bodyPr>
          <a:lstStyle/>
          <a:p>
            <a:pPr algn="ctr"/>
            <a:r>
              <a:rPr lang="en-US" dirty="0"/>
              <a:t>Flow (</a:t>
            </a:r>
            <a:r>
              <a:rPr lang="en-US" dirty="0" err="1"/>
              <a:t>scfm</a:t>
            </a:r>
            <a:r>
              <a:rPr lang="en-US" dirty="0"/>
              <a:t>)</a:t>
            </a:r>
          </a:p>
        </p:txBody>
      </p:sp>
      <p:sp>
        <p:nvSpPr>
          <p:cNvPr id="7" name="TextBox 6">
            <a:extLst>
              <a:ext uri="{FF2B5EF4-FFF2-40B4-BE49-F238E27FC236}">
                <a16:creationId xmlns:a16="http://schemas.microsoft.com/office/drawing/2014/main" id="{C0186CC4-C19C-448E-9650-C9371861AEB7}"/>
              </a:ext>
            </a:extLst>
          </p:cNvPr>
          <p:cNvSpPr txBox="1"/>
          <p:nvPr/>
        </p:nvSpPr>
        <p:spPr>
          <a:xfrm rot="16200000">
            <a:off x="-898012" y="3097710"/>
            <a:ext cx="2415117" cy="369332"/>
          </a:xfrm>
          <a:prstGeom prst="rect">
            <a:avLst/>
          </a:prstGeom>
          <a:solidFill>
            <a:schemeClr val="bg1"/>
          </a:solidFill>
        </p:spPr>
        <p:txBody>
          <a:bodyPr wrap="square" rtlCol="0">
            <a:spAutoFit/>
          </a:bodyPr>
          <a:lstStyle/>
          <a:p>
            <a:pPr algn="ctr"/>
            <a:r>
              <a:rPr lang="en-US" dirty="0"/>
              <a:t>PID (</a:t>
            </a:r>
            <a:r>
              <a:rPr lang="en-US" dirty="0" err="1"/>
              <a:t>ppmv</a:t>
            </a:r>
            <a:r>
              <a:rPr lang="en-US" dirty="0"/>
              <a:t>)</a:t>
            </a:r>
          </a:p>
        </p:txBody>
      </p:sp>
      <p:sp>
        <p:nvSpPr>
          <p:cNvPr id="2" name="Title 1">
            <a:extLst>
              <a:ext uri="{FF2B5EF4-FFF2-40B4-BE49-F238E27FC236}">
                <a16:creationId xmlns:a16="http://schemas.microsoft.com/office/drawing/2014/main" id="{3317096C-2207-421A-BDF1-2929BEA1956C}"/>
              </a:ext>
            </a:extLst>
          </p:cNvPr>
          <p:cNvSpPr>
            <a:spLocks noGrp="1"/>
          </p:cNvSpPr>
          <p:nvPr>
            <p:ph type="title"/>
          </p:nvPr>
        </p:nvSpPr>
        <p:spPr>
          <a:xfrm>
            <a:off x="1612900" y="69954"/>
            <a:ext cx="8826500" cy="539689"/>
          </a:xfrm>
        </p:spPr>
        <p:txBody>
          <a:bodyPr>
            <a:normAutofit fontScale="90000"/>
          </a:bodyPr>
          <a:lstStyle/>
          <a:p>
            <a:r>
              <a:rPr lang="en-US" dirty="0"/>
              <a:t>Vapor extraction line screening</a:t>
            </a:r>
          </a:p>
        </p:txBody>
      </p:sp>
    </p:spTree>
    <p:extLst>
      <p:ext uri="{BB962C8B-B14F-4D97-AF65-F5344CB8AC3E}">
        <p14:creationId xmlns:p14="http://schemas.microsoft.com/office/powerpoint/2010/main" val="1357946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27A2-2706-46DE-9EAE-A16E7406FC1C}"/>
              </a:ext>
            </a:extLst>
          </p:cNvPr>
          <p:cNvSpPr>
            <a:spLocks noGrp="1"/>
          </p:cNvSpPr>
          <p:nvPr>
            <p:ph type="title"/>
          </p:nvPr>
        </p:nvSpPr>
        <p:spPr>
          <a:xfrm>
            <a:off x="1612900" y="69954"/>
            <a:ext cx="8521700" cy="539689"/>
          </a:xfrm>
        </p:spPr>
        <p:txBody>
          <a:bodyPr>
            <a:normAutofit fontScale="90000"/>
          </a:bodyPr>
          <a:lstStyle/>
          <a:p>
            <a:r>
              <a:rPr lang="en-US" dirty="0"/>
              <a:t>Vapor extraction line screening</a:t>
            </a:r>
          </a:p>
        </p:txBody>
      </p:sp>
      <p:sp>
        <p:nvSpPr>
          <p:cNvPr id="4" name="Slide Number Placeholder 3">
            <a:extLst>
              <a:ext uri="{FF2B5EF4-FFF2-40B4-BE49-F238E27FC236}">
                <a16:creationId xmlns:a16="http://schemas.microsoft.com/office/drawing/2014/main" id="{FBC63B51-2018-45E2-B428-2A39ADFCCFB6}"/>
              </a:ext>
            </a:extLst>
          </p:cNvPr>
          <p:cNvSpPr>
            <a:spLocks noGrp="1"/>
          </p:cNvSpPr>
          <p:nvPr>
            <p:ph type="sldNum" sz="quarter" idx="12"/>
          </p:nvPr>
        </p:nvSpPr>
        <p:spPr/>
        <p:txBody>
          <a:bodyPr/>
          <a:lstStyle/>
          <a:p>
            <a:fld id="{24ED62E8-B263-4906-8AC3-9511E0C16AAA}" type="slidenum">
              <a:rPr lang="en-US" smtClean="0"/>
              <a:pPr/>
              <a:t>24</a:t>
            </a:fld>
            <a:endParaRPr lang="en-US" dirty="0"/>
          </a:p>
        </p:txBody>
      </p:sp>
      <p:grpSp>
        <p:nvGrpSpPr>
          <p:cNvPr id="8" name="Group 7">
            <a:extLst>
              <a:ext uri="{FF2B5EF4-FFF2-40B4-BE49-F238E27FC236}">
                <a16:creationId xmlns:a16="http://schemas.microsoft.com/office/drawing/2014/main" id="{278E0DE7-B6E2-4F46-9689-E2057D5BD0A5}"/>
              </a:ext>
            </a:extLst>
          </p:cNvPr>
          <p:cNvGrpSpPr/>
          <p:nvPr/>
        </p:nvGrpSpPr>
        <p:grpSpPr>
          <a:xfrm>
            <a:off x="69668" y="609643"/>
            <a:ext cx="12009121" cy="6248357"/>
            <a:chOff x="11668" y="1059150"/>
            <a:chExt cx="9132332" cy="4872782"/>
          </a:xfrm>
        </p:grpSpPr>
        <p:pic>
          <p:nvPicPr>
            <p:cNvPr id="5" name="Picture 4">
              <a:extLst>
                <a:ext uri="{FF2B5EF4-FFF2-40B4-BE49-F238E27FC236}">
                  <a16:creationId xmlns:a16="http://schemas.microsoft.com/office/drawing/2014/main" id="{AABE7B1B-BD74-4A90-A4FB-703EC4C514FF}"/>
                </a:ext>
              </a:extLst>
            </p:cNvPr>
            <p:cNvPicPr>
              <a:picLocks noChangeAspect="1"/>
            </p:cNvPicPr>
            <p:nvPr/>
          </p:nvPicPr>
          <p:blipFill>
            <a:blip r:embed="rId2"/>
            <a:stretch>
              <a:fillRect/>
            </a:stretch>
          </p:blipFill>
          <p:spPr>
            <a:xfrm>
              <a:off x="88900" y="1059150"/>
              <a:ext cx="9055100" cy="4739699"/>
            </a:xfrm>
            <a:prstGeom prst="rect">
              <a:avLst/>
            </a:prstGeom>
          </p:spPr>
        </p:pic>
        <p:sp>
          <p:nvSpPr>
            <p:cNvPr id="6" name="TextBox 5">
              <a:extLst>
                <a:ext uri="{FF2B5EF4-FFF2-40B4-BE49-F238E27FC236}">
                  <a16:creationId xmlns:a16="http://schemas.microsoft.com/office/drawing/2014/main" id="{333B4D89-CACB-4A9F-82A8-1E13066CB876}"/>
                </a:ext>
              </a:extLst>
            </p:cNvPr>
            <p:cNvSpPr txBox="1"/>
            <p:nvPr/>
          </p:nvSpPr>
          <p:spPr>
            <a:xfrm>
              <a:off x="3505200" y="5562600"/>
              <a:ext cx="2415117" cy="369332"/>
            </a:xfrm>
            <a:prstGeom prst="rect">
              <a:avLst/>
            </a:prstGeom>
            <a:solidFill>
              <a:schemeClr val="bg1"/>
            </a:solidFill>
          </p:spPr>
          <p:txBody>
            <a:bodyPr wrap="square" rtlCol="0">
              <a:spAutoFit/>
            </a:bodyPr>
            <a:lstStyle/>
            <a:p>
              <a:pPr algn="ctr"/>
              <a:r>
                <a:rPr lang="en-US" dirty="0"/>
                <a:t>Flow (</a:t>
              </a:r>
              <a:r>
                <a:rPr lang="en-US" dirty="0" err="1"/>
                <a:t>scfm</a:t>
              </a:r>
              <a:r>
                <a:rPr lang="en-US" dirty="0"/>
                <a:t>)</a:t>
              </a:r>
            </a:p>
          </p:txBody>
        </p:sp>
        <p:sp>
          <p:nvSpPr>
            <p:cNvPr id="7" name="TextBox 6">
              <a:extLst>
                <a:ext uri="{FF2B5EF4-FFF2-40B4-BE49-F238E27FC236}">
                  <a16:creationId xmlns:a16="http://schemas.microsoft.com/office/drawing/2014/main" id="{0A6CBD36-3C53-4037-B872-227B61A5509B}"/>
                </a:ext>
              </a:extLst>
            </p:cNvPr>
            <p:cNvSpPr txBox="1"/>
            <p:nvPr/>
          </p:nvSpPr>
          <p:spPr>
            <a:xfrm rot="16200000">
              <a:off x="-1011225" y="3080292"/>
              <a:ext cx="2415117" cy="369332"/>
            </a:xfrm>
            <a:prstGeom prst="rect">
              <a:avLst/>
            </a:prstGeom>
            <a:solidFill>
              <a:schemeClr val="bg1"/>
            </a:solidFill>
          </p:spPr>
          <p:txBody>
            <a:bodyPr wrap="square" rtlCol="0">
              <a:spAutoFit/>
            </a:bodyPr>
            <a:lstStyle/>
            <a:p>
              <a:pPr algn="ctr"/>
              <a:r>
                <a:rPr lang="en-US" dirty="0"/>
                <a:t>Oxygen in vapor (%)</a:t>
              </a:r>
            </a:p>
          </p:txBody>
        </p:sp>
      </p:grpSp>
    </p:spTree>
    <p:extLst>
      <p:ext uri="{BB962C8B-B14F-4D97-AF65-F5344CB8AC3E}">
        <p14:creationId xmlns:p14="http://schemas.microsoft.com/office/powerpoint/2010/main" val="1601021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229600" cy="762000"/>
          </a:xfrm>
        </p:spPr>
        <p:txBody>
          <a:bodyPr/>
          <a:lstStyle/>
          <a:p>
            <a:r>
              <a:rPr lang="en-US" dirty="0"/>
              <a:t>TESVE Enhancement Areas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7211"/>
            <a:ext cx="12192000" cy="3468414"/>
          </a:xfrm>
          <a:prstGeom prst="rect">
            <a:avLst/>
          </a:prstGeom>
          <a:ln>
            <a:solidFill>
              <a:schemeClr val="tx1"/>
            </a:solidFill>
          </a:ln>
        </p:spPr>
      </p:pic>
      <p:sp>
        <p:nvSpPr>
          <p:cNvPr id="3" name="Slide Number Placeholder 2">
            <a:extLst>
              <a:ext uri="{FF2B5EF4-FFF2-40B4-BE49-F238E27FC236}">
                <a16:creationId xmlns:a16="http://schemas.microsoft.com/office/drawing/2014/main" id="{A8E32DCA-6170-450C-AD07-2645F56761CA}"/>
              </a:ext>
            </a:extLst>
          </p:cNvPr>
          <p:cNvSpPr>
            <a:spLocks noGrp="1"/>
          </p:cNvSpPr>
          <p:nvPr>
            <p:ph type="sldNum" sz="quarter" idx="12"/>
          </p:nvPr>
        </p:nvSpPr>
        <p:spPr/>
        <p:txBody>
          <a:bodyPr/>
          <a:lstStyle/>
          <a:p>
            <a:fld id="{24ED62E8-B263-4906-8AC3-9511E0C16AAA}" type="slidenum">
              <a:rPr lang="en-US" smtClean="0"/>
              <a:pPr/>
              <a:t>25</a:t>
            </a:fld>
            <a:endParaRPr lang="en-US" dirty="0"/>
          </a:p>
        </p:txBody>
      </p:sp>
      <p:sp>
        <p:nvSpPr>
          <p:cNvPr id="4" name="Freeform: Shape 3">
            <a:extLst>
              <a:ext uri="{FF2B5EF4-FFF2-40B4-BE49-F238E27FC236}">
                <a16:creationId xmlns:a16="http://schemas.microsoft.com/office/drawing/2014/main" id="{0FDAA0A9-ADD7-4BB9-9DFF-B81982BFCCA4}"/>
              </a:ext>
            </a:extLst>
          </p:cNvPr>
          <p:cNvSpPr/>
          <p:nvPr/>
        </p:nvSpPr>
        <p:spPr>
          <a:xfrm>
            <a:off x="10249989" y="2046514"/>
            <a:ext cx="1219200" cy="1036320"/>
          </a:xfrm>
          <a:custGeom>
            <a:avLst/>
            <a:gdLst>
              <a:gd name="connsiteX0" fmla="*/ 548640 w 1219200"/>
              <a:gd name="connsiteY0" fmla="*/ 34835 h 1036320"/>
              <a:gd name="connsiteX1" fmla="*/ 139337 w 1219200"/>
              <a:gd name="connsiteY1" fmla="*/ 252549 h 1036320"/>
              <a:gd name="connsiteX2" fmla="*/ 8708 w 1219200"/>
              <a:gd name="connsiteY2" fmla="*/ 435429 h 1036320"/>
              <a:gd name="connsiteX3" fmla="*/ 0 w 1219200"/>
              <a:gd name="connsiteY3" fmla="*/ 644435 h 1036320"/>
              <a:gd name="connsiteX4" fmla="*/ 130628 w 1219200"/>
              <a:gd name="connsiteY4" fmla="*/ 888275 h 1036320"/>
              <a:gd name="connsiteX5" fmla="*/ 383177 w 1219200"/>
              <a:gd name="connsiteY5" fmla="*/ 992777 h 1036320"/>
              <a:gd name="connsiteX6" fmla="*/ 679268 w 1219200"/>
              <a:gd name="connsiteY6" fmla="*/ 1036320 h 1036320"/>
              <a:gd name="connsiteX7" fmla="*/ 940525 w 1219200"/>
              <a:gd name="connsiteY7" fmla="*/ 1027612 h 1036320"/>
              <a:gd name="connsiteX8" fmla="*/ 1088571 w 1219200"/>
              <a:gd name="connsiteY8" fmla="*/ 853440 h 1036320"/>
              <a:gd name="connsiteX9" fmla="*/ 1219200 w 1219200"/>
              <a:gd name="connsiteY9" fmla="*/ 583475 h 1036320"/>
              <a:gd name="connsiteX10" fmla="*/ 1219200 w 1219200"/>
              <a:gd name="connsiteY10" fmla="*/ 365760 h 1036320"/>
              <a:gd name="connsiteX11" fmla="*/ 1114697 w 1219200"/>
              <a:gd name="connsiteY11" fmla="*/ 182880 h 1036320"/>
              <a:gd name="connsiteX12" fmla="*/ 888274 w 1219200"/>
              <a:gd name="connsiteY12" fmla="*/ 34835 h 1036320"/>
              <a:gd name="connsiteX13" fmla="*/ 705394 w 1219200"/>
              <a:gd name="connsiteY13" fmla="*/ 0 h 1036320"/>
              <a:gd name="connsiteX14" fmla="*/ 548640 w 1219200"/>
              <a:gd name="connsiteY14" fmla="*/ 34835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 h="1036320">
                <a:moveTo>
                  <a:pt x="548640" y="34835"/>
                </a:moveTo>
                <a:lnTo>
                  <a:pt x="139337" y="252549"/>
                </a:lnTo>
                <a:lnTo>
                  <a:pt x="8708" y="435429"/>
                </a:lnTo>
                <a:lnTo>
                  <a:pt x="0" y="644435"/>
                </a:lnTo>
                <a:lnTo>
                  <a:pt x="130628" y="888275"/>
                </a:lnTo>
                <a:lnTo>
                  <a:pt x="383177" y="992777"/>
                </a:lnTo>
                <a:lnTo>
                  <a:pt x="679268" y="1036320"/>
                </a:lnTo>
                <a:lnTo>
                  <a:pt x="940525" y="1027612"/>
                </a:lnTo>
                <a:lnTo>
                  <a:pt x="1088571" y="853440"/>
                </a:lnTo>
                <a:lnTo>
                  <a:pt x="1219200" y="583475"/>
                </a:lnTo>
                <a:lnTo>
                  <a:pt x="1219200" y="365760"/>
                </a:lnTo>
                <a:lnTo>
                  <a:pt x="1114697" y="182880"/>
                </a:lnTo>
                <a:lnTo>
                  <a:pt x="888274" y="34835"/>
                </a:lnTo>
                <a:lnTo>
                  <a:pt x="705394" y="0"/>
                </a:lnTo>
                <a:lnTo>
                  <a:pt x="548640" y="34835"/>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F046AF55-04E8-4490-B5F6-740E8535EF46}"/>
              </a:ext>
            </a:extLst>
          </p:cNvPr>
          <p:cNvSpPr/>
          <p:nvPr/>
        </p:nvSpPr>
        <p:spPr>
          <a:xfrm>
            <a:off x="1811383" y="3735977"/>
            <a:ext cx="2307771" cy="1132114"/>
          </a:xfrm>
          <a:custGeom>
            <a:avLst/>
            <a:gdLst>
              <a:gd name="connsiteX0" fmla="*/ 679268 w 2307771"/>
              <a:gd name="connsiteY0" fmla="*/ 0 h 1132114"/>
              <a:gd name="connsiteX1" fmla="*/ 931817 w 2307771"/>
              <a:gd name="connsiteY1" fmla="*/ 252549 h 1132114"/>
              <a:gd name="connsiteX2" fmla="*/ 1097280 w 2307771"/>
              <a:gd name="connsiteY2" fmla="*/ 383177 h 1132114"/>
              <a:gd name="connsiteX3" fmla="*/ 1314994 w 2307771"/>
              <a:gd name="connsiteY3" fmla="*/ 374469 h 1132114"/>
              <a:gd name="connsiteX4" fmla="*/ 1506583 w 2307771"/>
              <a:gd name="connsiteY4" fmla="*/ 217714 h 1132114"/>
              <a:gd name="connsiteX5" fmla="*/ 1698171 w 2307771"/>
              <a:gd name="connsiteY5" fmla="*/ 174172 h 1132114"/>
              <a:gd name="connsiteX6" fmla="*/ 1924594 w 2307771"/>
              <a:gd name="connsiteY6" fmla="*/ 226423 h 1132114"/>
              <a:gd name="connsiteX7" fmla="*/ 2264228 w 2307771"/>
              <a:gd name="connsiteY7" fmla="*/ 548640 h 1132114"/>
              <a:gd name="connsiteX8" fmla="*/ 2307771 w 2307771"/>
              <a:gd name="connsiteY8" fmla="*/ 722812 h 1132114"/>
              <a:gd name="connsiteX9" fmla="*/ 2177143 w 2307771"/>
              <a:gd name="connsiteY9" fmla="*/ 966652 h 1132114"/>
              <a:gd name="connsiteX10" fmla="*/ 2055223 w 2307771"/>
              <a:gd name="connsiteY10" fmla="*/ 1132114 h 1132114"/>
              <a:gd name="connsiteX11" fmla="*/ 426720 w 2307771"/>
              <a:gd name="connsiteY11" fmla="*/ 1132114 h 1132114"/>
              <a:gd name="connsiteX12" fmla="*/ 87086 w 2307771"/>
              <a:gd name="connsiteY12" fmla="*/ 1097280 h 1132114"/>
              <a:gd name="connsiteX13" fmla="*/ 34834 w 2307771"/>
              <a:gd name="connsiteY13" fmla="*/ 1045029 h 1132114"/>
              <a:gd name="connsiteX14" fmla="*/ 0 w 2307771"/>
              <a:gd name="connsiteY14" fmla="*/ 670560 h 1132114"/>
              <a:gd name="connsiteX15" fmla="*/ 34834 w 2307771"/>
              <a:gd name="connsiteY15" fmla="*/ 330926 h 1132114"/>
              <a:gd name="connsiteX16" fmla="*/ 95794 w 2307771"/>
              <a:gd name="connsiteY16" fmla="*/ 148046 h 1132114"/>
              <a:gd name="connsiteX17" fmla="*/ 209006 w 2307771"/>
              <a:gd name="connsiteY17" fmla="*/ 69669 h 1132114"/>
              <a:gd name="connsiteX18" fmla="*/ 679268 w 2307771"/>
              <a:gd name="connsiteY18" fmla="*/ 0 h 113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07771" h="1132114">
                <a:moveTo>
                  <a:pt x="679268" y="0"/>
                </a:moveTo>
                <a:lnTo>
                  <a:pt x="931817" y="252549"/>
                </a:lnTo>
                <a:lnTo>
                  <a:pt x="1097280" y="383177"/>
                </a:lnTo>
                <a:lnTo>
                  <a:pt x="1314994" y="374469"/>
                </a:lnTo>
                <a:lnTo>
                  <a:pt x="1506583" y="217714"/>
                </a:lnTo>
                <a:lnTo>
                  <a:pt x="1698171" y="174172"/>
                </a:lnTo>
                <a:lnTo>
                  <a:pt x="1924594" y="226423"/>
                </a:lnTo>
                <a:lnTo>
                  <a:pt x="2264228" y="548640"/>
                </a:lnTo>
                <a:lnTo>
                  <a:pt x="2307771" y="722812"/>
                </a:lnTo>
                <a:lnTo>
                  <a:pt x="2177143" y="966652"/>
                </a:lnTo>
                <a:lnTo>
                  <a:pt x="2055223" y="1132114"/>
                </a:lnTo>
                <a:lnTo>
                  <a:pt x="426720" y="1132114"/>
                </a:lnTo>
                <a:lnTo>
                  <a:pt x="87086" y="1097280"/>
                </a:lnTo>
                <a:lnTo>
                  <a:pt x="34834" y="1045029"/>
                </a:lnTo>
                <a:lnTo>
                  <a:pt x="0" y="670560"/>
                </a:lnTo>
                <a:lnTo>
                  <a:pt x="34834" y="330926"/>
                </a:lnTo>
                <a:lnTo>
                  <a:pt x="95794" y="148046"/>
                </a:lnTo>
                <a:lnTo>
                  <a:pt x="209006" y="69669"/>
                </a:lnTo>
                <a:lnTo>
                  <a:pt x="679268"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27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6352F-4D3D-4022-BF07-7779EC0B6CD4}"/>
              </a:ext>
            </a:extLst>
          </p:cNvPr>
          <p:cNvSpPr>
            <a:spLocks noGrp="1"/>
          </p:cNvSpPr>
          <p:nvPr>
            <p:ph type="title"/>
          </p:nvPr>
        </p:nvSpPr>
        <p:spPr>
          <a:xfrm>
            <a:off x="1612900" y="69954"/>
            <a:ext cx="8978900" cy="896697"/>
          </a:xfrm>
        </p:spPr>
        <p:txBody>
          <a:bodyPr>
            <a:normAutofit/>
          </a:bodyPr>
          <a:lstStyle/>
          <a:p>
            <a:pPr algn="ctr"/>
            <a:r>
              <a:rPr lang="en-US" dirty="0"/>
              <a:t>Conclusions</a:t>
            </a:r>
          </a:p>
        </p:txBody>
      </p:sp>
      <p:sp>
        <p:nvSpPr>
          <p:cNvPr id="4" name="Slide Number Placeholder 3">
            <a:extLst>
              <a:ext uri="{FF2B5EF4-FFF2-40B4-BE49-F238E27FC236}">
                <a16:creationId xmlns:a16="http://schemas.microsoft.com/office/drawing/2014/main" id="{0D5906A4-7919-47FC-9F6C-8FC6955D1FF9}"/>
              </a:ext>
            </a:extLst>
          </p:cNvPr>
          <p:cNvSpPr>
            <a:spLocks noGrp="1"/>
          </p:cNvSpPr>
          <p:nvPr>
            <p:ph type="sldNum" sz="quarter" idx="12"/>
          </p:nvPr>
        </p:nvSpPr>
        <p:spPr/>
        <p:txBody>
          <a:bodyPr/>
          <a:lstStyle/>
          <a:p>
            <a:fld id="{24ED62E8-B263-4906-8AC3-9511E0C16AAA}" type="slidenum">
              <a:rPr lang="en-US" smtClean="0"/>
              <a:pPr/>
              <a:t>26</a:t>
            </a:fld>
            <a:endParaRPr lang="en-US" dirty="0"/>
          </a:p>
        </p:txBody>
      </p:sp>
      <p:sp>
        <p:nvSpPr>
          <p:cNvPr id="5" name="TextBox 4">
            <a:extLst>
              <a:ext uri="{FF2B5EF4-FFF2-40B4-BE49-F238E27FC236}">
                <a16:creationId xmlns:a16="http://schemas.microsoft.com/office/drawing/2014/main" id="{63492E9D-7744-4B7D-8C87-2D2FCA2CA061}"/>
              </a:ext>
            </a:extLst>
          </p:cNvPr>
          <p:cNvSpPr txBox="1"/>
          <p:nvPr/>
        </p:nvSpPr>
        <p:spPr>
          <a:xfrm>
            <a:off x="4781006" y="3566440"/>
            <a:ext cx="6318598" cy="2616101"/>
          </a:xfrm>
          <a:prstGeom prst="rect">
            <a:avLst/>
          </a:prstGeom>
          <a:noFill/>
        </p:spPr>
        <p:txBody>
          <a:bodyPr wrap="square" rtlCol="0">
            <a:spAutoFit/>
          </a:bodyPr>
          <a:lstStyle/>
          <a:p>
            <a:pPr>
              <a:spcAft>
                <a:spcPts val="600"/>
              </a:spcAft>
            </a:pPr>
            <a:r>
              <a:rPr lang="en-US" sz="2400" i="1" dirty="0"/>
              <a:t>Thermally enhanced bio can work</a:t>
            </a:r>
          </a:p>
          <a:p>
            <a:pPr>
              <a:spcAft>
                <a:spcPts val="600"/>
              </a:spcAft>
            </a:pPr>
            <a:r>
              <a:rPr lang="en-US" sz="2400" i="1" dirty="0"/>
              <a:t>Need degradable COCs</a:t>
            </a:r>
          </a:p>
          <a:p>
            <a:pPr>
              <a:spcAft>
                <a:spcPts val="600"/>
              </a:spcAft>
            </a:pPr>
            <a:r>
              <a:rPr lang="en-US" sz="2400" i="1" dirty="0"/>
              <a:t>Redox conditions must match</a:t>
            </a:r>
          </a:p>
          <a:p>
            <a:pPr>
              <a:spcAft>
                <a:spcPts val="600"/>
              </a:spcAft>
            </a:pPr>
            <a:r>
              <a:rPr lang="en-US" sz="2400" i="1" dirty="0"/>
              <a:t>Much easier when it is aerobic</a:t>
            </a:r>
          </a:p>
          <a:p>
            <a:endParaRPr lang="en-US" sz="2400" i="1" dirty="0"/>
          </a:p>
          <a:p>
            <a:endParaRPr lang="en-US" sz="2400" i="1" dirty="0"/>
          </a:p>
        </p:txBody>
      </p:sp>
      <p:sp>
        <p:nvSpPr>
          <p:cNvPr id="3" name="TextBox 2">
            <a:extLst>
              <a:ext uri="{FF2B5EF4-FFF2-40B4-BE49-F238E27FC236}">
                <a16:creationId xmlns:a16="http://schemas.microsoft.com/office/drawing/2014/main" id="{15B78A51-B4C4-4121-A54D-5B5358ACCCD5}"/>
              </a:ext>
            </a:extLst>
          </p:cNvPr>
          <p:cNvSpPr txBox="1"/>
          <p:nvPr/>
        </p:nvSpPr>
        <p:spPr>
          <a:xfrm>
            <a:off x="6714306" y="5659197"/>
            <a:ext cx="3080287" cy="923330"/>
          </a:xfrm>
          <a:prstGeom prst="rect">
            <a:avLst/>
          </a:prstGeom>
          <a:noFill/>
        </p:spPr>
        <p:txBody>
          <a:bodyPr wrap="square" rtlCol="0">
            <a:spAutoFit/>
          </a:bodyPr>
          <a:lstStyle/>
          <a:p>
            <a:r>
              <a:rPr lang="en-US" dirty="0">
                <a:hlinkClick r:id="rId2"/>
              </a:rPr>
              <a:t>gheron@cascade-env.com</a:t>
            </a:r>
            <a:r>
              <a:rPr lang="en-US" dirty="0"/>
              <a:t>    </a:t>
            </a:r>
          </a:p>
          <a:p>
            <a:endParaRPr lang="en-US" dirty="0"/>
          </a:p>
          <a:p>
            <a:r>
              <a:rPr lang="en-US" dirty="0"/>
              <a:t>    Phone 978-855-3516</a:t>
            </a:r>
          </a:p>
        </p:txBody>
      </p:sp>
      <p:pic>
        <p:nvPicPr>
          <p:cNvPr id="6" name="Picture 5">
            <a:extLst>
              <a:ext uri="{FF2B5EF4-FFF2-40B4-BE49-F238E27FC236}">
                <a16:creationId xmlns:a16="http://schemas.microsoft.com/office/drawing/2014/main" id="{FF81E198-FBDE-4BF8-95BB-34C46E843079}"/>
              </a:ext>
            </a:extLst>
          </p:cNvPr>
          <p:cNvPicPr>
            <a:picLocks noChangeAspect="1"/>
          </p:cNvPicPr>
          <p:nvPr/>
        </p:nvPicPr>
        <p:blipFill rotWithShape="1">
          <a:blip r:embed="rId3"/>
          <a:srcRect b="29114"/>
          <a:stretch/>
        </p:blipFill>
        <p:spPr>
          <a:xfrm>
            <a:off x="0" y="940536"/>
            <a:ext cx="12183297" cy="2329604"/>
          </a:xfrm>
          <a:prstGeom prst="rect">
            <a:avLst/>
          </a:prstGeom>
        </p:spPr>
      </p:pic>
      <p:pic>
        <p:nvPicPr>
          <p:cNvPr id="7" name="Picture 2" descr="JY5B4094">
            <a:extLst>
              <a:ext uri="{FF2B5EF4-FFF2-40B4-BE49-F238E27FC236}">
                <a16:creationId xmlns:a16="http://schemas.microsoft.com/office/drawing/2014/main" id="{4D1C9DAE-9D35-4F71-9840-1049FBF321DD}"/>
              </a:ext>
            </a:extLst>
          </p:cNvPr>
          <p:cNvPicPr>
            <a:picLocks noChangeAspect="1" noChangeArrowheads="1"/>
          </p:cNvPicPr>
          <p:nvPr/>
        </p:nvPicPr>
        <p:blipFill>
          <a:blip r:embed="rId4" cstate="print"/>
          <a:srcRect l="11935"/>
          <a:stretch>
            <a:fillRect/>
          </a:stretch>
        </p:blipFill>
        <p:spPr bwMode="auto">
          <a:xfrm>
            <a:off x="6160" y="3542539"/>
            <a:ext cx="4368181" cy="3306470"/>
          </a:xfrm>
          <a:prstGeom prst="rect">
            <a:avLst/>
          </a:prstGeom>
          <a:noFill/>
        </p:spPr>
      </p:pic>
      <p:pic>
        <p:nvPicPr>
          <p:cNvPr id="8" name="Picture 7">
            <a:extLst>
              <a:ext uri="{FF2B5EF4-FFF2-40B4-BE49-F238E27FC236}">
                <a16:creationId xmlns:a16="http://schemas.microsoft.com/office/drawing/2014/main" id="{60006AB3-2325-4C89-BC45-98B827150627}"/>
              </a:ext>
            </a:extLst>
          </p:cNvPr>
          <p:cNvPicPr>
            <a:picLocks noChangeAspect="1"/>
          </p:cNvPicPr>
          <p:nvPr/>
        </p:nvPicPr>
        <p:blipFill>
          <a:blip r:embed="rId5"/>
          <a:stretch>
            <a:fillRect/>
          </a:stretch>
        </p:blipFill>
        <p:spPr>
          <a:xfrm>
            <a:off x="9327202" y="3777438"/>
            <a:ext cx="2552006" cy="2194103"/>
          </a:xfrm>
          <a:prstGeom prst="rect">
            <a:avLst/>
          </a:prstGeom>
        </p:spPr>
      </p:pic>
    </p:spTree>
    <p:extLst>
      <p:ext uri="{BB962C8B-B14F-4D97-AF65-F5344CB8AC3E}">
        <p14:creationId xmlns:p14="http://schemas.microsoft.com/office/powerpoint/2010/main" val="1346585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2667000" y="5937263"/>
            <a:ext cx="6781800" cy="1588"/>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5400000" flipH="1" flipV="1">
            <a:off x="1066800" y="4337063"/>
            <a:ext cx="3505200" cy="1588"/>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28800" y="3194862"/>
            <a:ext cx="762000" cy="461665"/>
          </a:xfrm>
          <a:prstGeom prst="rect">
            <a:avLst/>
          </a:prstGeom>
          <a:noFill/>
        </p:spPr>
        <p:txBody>
          <a:bodyPr wrap="square" rtlCol="0">
            <a:spAutoFit/>
          </a:bodyPr>
          <a:lstStyle/>
          <a:p>
            <a:r>
              <a:rPr lang="en-US" sz="2400" dirty="0"/>
              <a:t>$/cy</a:t>
            </a:r>
          </a:p>
        </p:txBody>
      </p:sp>
      <p:sp>
        <p:nvSpPr>
          <p:cNvPr id="9" name="TextBox 8"/>
          <p:cNvSpPr txBox="1"/>
          <p:nvPr/>
        </p:nvSpPr>
        <p:spPr>
          <a:xfrm>
            <a:off x="4953000" y="6395262"/>
            <a:ext cx="1828800" cy="461665"/>
          </a:xfrm>
          <a:prstGeom prst="rect">
            <a:avLst/>
          </a:prstGeom>
          <a:noFill/>
        </p:spPr>
        <p:txBody>
          <a:bodyPr wrap="square" rtlCol="0">
            <a:spAutoFit/>
          </a:bodyPr>
          <a:lstStyle/>
          <a:p>
            <a:r>
              <a:rPr lang="en-US" sz="2400" dirty="0"/>
              <a:t>Volume  (cy)</a:t>
            </a:r>
          </a:p>
        </p:txBody>
      </p:sp>
      <p:cxnSp>
        <p:nvCxnSpPr>
          <p:cNvPr id="11" name="Straight Connector 10"/>
          <p:cNvCxnSpPr/>
          <p:nvPr/>
        </p:nvCxnSpPr>
        <p:spPr>
          <a:xfrm rot="5400000">
            <a:off x="2743200" y="5937263"/>
            <a:ext cx="1524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3505200" y="5937263"/>
            <a:ext cx="1524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267200" y="5937263"/>
            <a:ext cx="1524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5029200" y="5937263"/>
            <a:ext cx="1524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5791200" y="5937263"/>
            <a:ext cx="1524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6553200" y="5937263"/>
            <a:ext cx="1524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7315200" y="5937263"/>
            <a:ext cx="1524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8077200" y="5937263"/>
            <a:ext cx="1524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8839200" y="5937263"/>
            <a:ext cx="1524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962400" y="6014257"/>
            <a:ext cx="1371600" cy="338554"/>
          </a:xfrm>
          <a:prstGeom prst="rect">
            <a:avLst/>
          </a:prstGeom>
          <a:noFill/>
        </p:spPr>
        <p:txBody>
          <a:bodyPr wrap="square" rtlCol="0">
            <a:spAutoFit/>
          </a:bodyPr>
          <a:lstStyle/>
          <a:p>
            <a:r>
              <a:rPr lang="en-US" sz="1600" dirty="0"/>
              <a:t>10,000</a:t>
            </a:r>
          </a:p>
        </p:txBody>
      </p:sp>
      <p:sp>
        <p:nvSpPr>
          <p:cNvPr id="22" name="TextBox 21"/>
          <p:cNvSpPr txBox="1"/>
          <p:nvPr/>
        </p:nvSpPr>
        <p:spPr>
          <a:xfrm>
            <a:off x="5486400" y="6014257"/>
            <a:ext cx="1371600" cy="338554"/>
          </a:xfrm>
          <a:prstGeom prst="rect">
            <a:avLst/>
          </a:prstGeom>
          <a:noFill/>
        </p:spPr>
        <p:txBody>
          <a:bodyPr wrap="square" rtlCol="0">
            <a:spAutoFit/>
          </a:bodyPr>
          <a:lstStyle/>
          <a:p>
            <a:r>
              <a:rPr lang="en-US" sz="1600" dirty="0"/>
              <a:t>20,000</a:t>
            </a:r>
          </a:p>
        </p:txBody>
      </p:sp>
      <p:sp>
        <p:nvSpPr>
          <p:cNvPr id="23" name="TextBox 22"/>
          <p:cNvSpPr txBox="1"/>
          <p:nvPr/>
        </p:nvSpPr>
        <p:spPr>
          <a:xfrm>
            <a:off x="7010400" y="6014257"/>
            <a:ext cx="1371600" cy="338554"/>
          </a:xfrm>
          <a:prstGeom prst="rect">
            <a:avLst/>
          </a:prstGeom>
          <a:noFill/>
        </p:spPr>
        <p:txBody>
          <a:bodyPr wrap="square" rtlCol="0">
            <a:spAutoFit/>
          </a:bodyPr>
          <a:lstStyle/>
          <a:p>
            <a:r>
              <a:rPr lang="en-US" sz="1600" dirty="0"/>
              <a:t>30,000</a:t>
            </a:r>
          </a:p>
        </p:txBody>
      </p:sp>
      <p:sp>
        <p:nvSpPr>
          <p:cNvPr id="24" name="TextBox 23"/>
          <p:cNvSpPr txBox="1"/>
          <p:nvPr/>
        </p:nvSpPr>
        <p:spPr>
          <a:xfrm>
            <a:off x="8534400" y="6014257"/>
            <a:ext cx="1371600" cy="338554"/>
          </a:xfrm>
          <a:prstGeom prst="rect">
            <a:avLst/>
          </a:prstGeom>
          <a:noFill/>
        </p:spPr>
        <p:txBody>
          <a:bodyPr wrap="square" rtlCol="0">
            <a:spAutoFit/>
          </a:bodyPr>
          <a:lstStyle/>
          <a:p>
            <a:r>
              <a:rPr lang="en-US" sz="1600" dirty="0"/>
              <a:t>40,000</a:t>
            </a:r>
          </a:p>
        </p:txBody>
      </p:sp>
      <p:cxnSp>
        <p:nvCxnSpPr>
          <p:cNvPr id="25" name="Straight Connector 24"/>
          <p:cNvCxnSpPr/>
          <p:nvPr/>
        </p:nvCxnSpPr>
        <p:spPr>
          <a:xfrm>
            <a:off x="2743200" y="4718857"/>
            <a:ext cx="1524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286000" y="4566457"/>
            <a:ext cx="1219200" cy="338554"/>
          </a:xfrm>
          <a:prstGeom prst="rect">
            <a:avLst/>
          </a:prstGeom>
          <a:noFill/>
        </p:spPr>
        <p:txBody>
          <a:bodyPr wrap="square" rtlCol="0">
            <a:spAutoFit/>
          </a:bodyPr>
          <a:lstStyle/>
          <a:p>
            <a:r>
              <a:rPr lang="en-US" sz="1600" dirty="0"/>
              <a:t>100</a:t>
            </a:r>
          </a:p>
        </p:txBody>
      </p:sp>
      <p:sp>
        <p:nvSpPr>
          <p:cNvPr id="27" name="Freeform 26"/>
          <p:cNvSpPr/>
          <p:nvPr/>
        </p:nvSpPr>
        <p:spPr>
          <a:xfrm>
            <a:off x="3352804" y="2890057"/>
            <a:ext cx="6026047" cy="2590800"/>
          </a:xfrm>
          <a:custGeom>
            <a:avLst/>
            <a:gdLst>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84623 w 6340839"/>
              <a:gd name="connsiteY5" fmla="*/ 2338466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84623 w 6340839"/>
              <a:gd name="connsiteY5" fmla="*/ 2338466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84623 w 6340839"/>
              <a:gd name="connsiteY5" fmla="*/ 2338466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84623 w 6340839"/>
              <a:gd name="connsiteY5" fmla="*/ 2338466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84623 w 6340839"/>
              <a:gd name="connsiteY5" fmla="*/ 2338466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84623 w 6340839"/>
              <a:gd name="connsiteY5" fmla="*/ 2338466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84623 w 6340839"/>
              <a:gd name="connsiteY5" fmla="*/ 2338466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53393 w 6340839"/>
              <a:gd name="connsiteY5" fmla="*/ 2289407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2219793 w 6340839"/>
              <a:gd name="connsiteY4" fmla="*/ 2146319 h 2360951"/>
              <a:gd name="connsiteX5" fmla="*/ 4353393 w 6340839"/>
              <a:gd name="connsiteY5" fmla="*/ 2289407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1076793 w 6340839"/>
              <a:gd name="connsiteY3" fmla="*/ 1931687 h 2360951"/>
              <a:gd name="connsiteX4" fmla="*/ 2219793 w 6340839"/>
              <a:gd name="connsiteY4" fmla="*/ 2146319 h 2360951"/>
              <a:gd name="connsiteX5" fmla="*/ 4353393 w 6340839"/>
              <a:gd name="connsiteY5" fmla="*/ 2289407 h 2360951"/>
              <a:gd name="connsiteX6" fmla="*/ 6340839 w 6340839"/>
              <a:gd name="connsiteY6" fmla="*/ 2360951 h 2360951"/>
              <a:gd name="connsiteX0" fmla="*/ 0 w 6340839"/>
              <a:gd name="connsiteY0" fmla="*/ 0 h 2360951"/>
              <a:gd name="connsiteX1" fmla="*/ 149901 w 6340839"/>
              <a:gd name="connsiteY1" fmla="*/ 771994 h 2360951"/>
              <a:gd name="connsiteX2" fmla="*/ 543393 w 6340839"/>
              <a:gd name="connsiteY2" fmla="*/ 1502423 h 2360951"/>
              <a:gd name="connsiteX3" fmla="*/ 1076793 w 6340839"/>
              <a:gd name="connsiteY3" fmla="*/ 1931687 h 2360951"/>
              <a:gd name="connsiteX4" fmla="*/ 2219793 w 6340839"/>
              <a:gd name="connsiteY4" fmla="*/ 2146319 h 2360951"/>
              <a:gd name="connsiteX5" fmla="*/ 4353393 w 6340839"/>
              <a:gd name="connsiteY5" fmla="*/ 2289407 h 2360951"/>
              <a:gd name="connsiteX6" fmla="*/ 6340839 w 6340839"/>
              <a:gd name="connsiteY6" fmla="*/ 2360951 h 2360951"/>
              <a:gd name="connsiteX0" fmla="*/ 0 w 6340839"/>
              <a:gd name="connsiteY0" fmla="*/ 0 h 2360951"/>
              <a:gd name="connsiteX1" fmla="*/ 149901 w 6340839"/>
              <a:gd name="connsiteY1" fmla="*/ 771994 h 2360951"/>
              <a:gd name="connsiteX2" fmla="*/ 543393 w 6340839"/>
              <a:gd name="connsiteY2" fmla="*/ 1502423 h 2360951"/>
              <a:gd name="connsiteX3" fmla="*/ 1152993 w 6340839"/>
              <a:gd name="connsiteY3" fmla="*/ 1931687 h 2360951"/>
              <a:gd name="connsiteX4" fmla="*/ 2219793 w 6340839"/>
              <a:gd name="connsiteY4" fmla="*/ 2146319 h 2360951"/>
              <a:gd name="connsiteX5" fmla="*/ 4353393 w 6340839"/>
              <a:gd name="connsiteY5" fmla="*/ 2289407 h 2360951"/>
              <a:gd name="connsiteX6" fmla="*/ 6340839 w 6340839"/>
              <a:gd name="connsiteY6" fmla="*/ 2360951 h 236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0839" h="2360951">
                <a:moveTo>
                  <a:pt x="0" y="0"/>
                </a:moveTo>
                <a:cubicBezTo>
                  <a:pt x="49967" y="257331"/>
                  <a:pt x="59336" y="521590"/>
                  <a:pt x="149901" y="771994"/>
                </a:cubicBezTo>
                <a:cubicBezTo>
                  <a:pt x="240467" y="1022398"/>
                  <a:pt x="376211" y="1309141"/>
                  <a:pt x="543393" y="1502423"/>
                </a:cubicBezTo>
                <a:cubicBezTo>
                  <a:pt x="710575" y="1695705"/>
                  <a:pt x="873593" y="1824371"/>
                  <a:pt x="1152993" y="1931687"/>
                </a:cubicBezTo>
                <a:cubicBezTo>
                  <a:pt x="1432393" y="2039003"/>
                  <a:pt x="1686393" y="2086699"/>
                  <a:pt x="2219793" y="2146319"/>
                </a:cubicBezTo>
                <a:cubicBezTo>
                  <a:pt x="2753193" y="2205939"/>
                  <a:pt x="3666552" y="2253635"/>
                  <a:pt x="4353393" y="2289407"/>
                </a:cubicBezTo>
                <a:cubicBezTo>
                  <a:pt x="5040234" y="2325179"/>
                  <a:pt x="5688767" y="2353456"/>
                  <a:pt x="6340839" y="2360951"/>
                </a:cubicBezTo>
              </a:path>
            </a:pathLst>
          </a:cu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352800" y="1060463"/>
            <a:ext cx="6019800" cy="3582194"/>
          </a:xfrm>
          <a:custGeom>
            <a:avLst/>
            <a:gdLst>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84623 w 6340839"/>
              <a:gd name="connsiteY5" fmla="*/ 2338466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84623 w 6340839"/>
              <a:gd name="connsiteY5" fmla="*/ 2338466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84623 w 6340839"/>
              <a:gd name="connsiteY5" fmla="*/ 2338466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84623 w 6340839"/>
              <a:gd name="connsiteY5" fmla="*/ 2338466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84623 w 6340839"/>
              <a:gd name="connsiteY5" fmla="*/ 2338466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84623 w 6340839"/>
              <a:gd name="connsiteY5" fmla="*/ 2338466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84623 w 6340839"/>
              <a:gd name="connsiteY5" fmla="*/ 2338466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1926236 w 6340839"/>
              <a:gd name="connsiteY4" fmla="*/ 2241030 h 2360951"/>
              <a:gd name="connsiteX5" fmla="*/ 4353393 w 6340839"/>
              <a:gd name="connsiteY5" fmla="*/ 2289407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974360 w 6340839"/>
              <a:gd name="connsiteY3" fmla="*/ 2023672 h 2360951"/>
              <a:gd name="connsiteX4" fmla="*/ 2219793 w 6340839"/>
              <a:gd name="connsiteY4" fmla="*/ 2146319 h 2360951"/>
              <a:gd name="connsiteX5" fmla="*/ 4353393 w 6340839"/>
              <a:gd name="connsiteY5" fmla="*/ 2289407 h 2360951"/>
              <a:gd name="connsiteX6" fmla="*/ 6340839 w 6340839"/>
              <a:gd name="connsiteY6" fmla="*/ 2360951 h 2360951"/>
              <a:gd name="connsiteX0" fmla="*/ 0 w 6340839"/>
              <a:gd name="connsiteY0" fmla="*/ 0 h 2360951"/>
              <a:gd name="connsiteX1" fmla="*/ 149901 w 6340839"/>
              <a:gd name="connsiteY1" fmla="*/ 771994 h 2360951"/>
              <a:gd name="connsiteX2" fmla="*/ 487180 w 6340839"/>
              <a:gd name="connsiteY2" fmla="*/ 1566472 h 2360951"/>
              <a:gd name="connsiteX3" fmla="*/ 1076793 w 6340839"/>
              <a:gd name="connsiteY3" fmla="*/ 1931687 h 2360951"/>
              <a:gd name="connsiteX4" fmla="*/ 2219793 w 6340839"/>
              <a:gd name="connsiteY4" fmla="*/ 2146319 h 2360951"/>
              <a:gd name="connsiteX5" fmla="*/ 4353393 w 6340839"/>
              <a:gd name="connsiteY5" fmla="*/ 2289407 h 2360951"/>
              <a:gd name="connsiteX6" fmla="*/ 6340839 w 6340839"/>
              <a:gd name="connsiteY6" fmla="*/ 2360951 h 2360951"/>
              <a:gd name="connsiteX0" fmla="*/ 0 w 6340839"/>
              <a:gd name="connsiteY0" fmla="*/ 0 h 2360951"/>
              <a:gd name="connsiteX1" fmla="*/ 149901 w 6340839"/>
              <a:gd name="connsiteY1" fmla="*/ 771994 h 2360951"/>
              <a:gd name="connsiteX2" fmla="*/ 543393 w 6340839"/>
              <a:gd name="connsiteY2" fmla="*/ 1502423 h 2360951"/>
              <a:gd name="connsiteX3" fmla="*/ 1076793 w 6340839"/>
              <a:gd name="connsiteY3" fmla="*/ 1931687 h 2360951"/>
              <a:gd name="connsiteX4" fmla="*/ 2219793 w 6340839"/>
              <a:gd name="connsiteY4" fmla="*/ 2146319 h 2360951"/>
              <a:gd name="connsiteX5" fmla="*/ 4353393 w 6340839"/>
              <a:gd name="connsiteY5" fmla="*/ 2289407 h 2360951"/>
              <a:gd name="connsiteX6" fmla="*/ 6340839 w 6340839"/>
              <a:gd name="connsiteY6" fmla="*/ 2360951 h 2360951"/>
              <a:gd name="connsiteX0" fmla="*/ 0 w 6340839"/>
              <a:gd name="connsiteY0" fmla="*/ 0 h 2360951"/>
              <a:gd name="connsiteX1" fmla="*/ 149901 w 6340839"/>
              <a:gd name="connsiteY1" fmla="*/ 771994 h 2360951"/>
              <a:gd name="connsiteX2" fmla="*/ 543393 w 6340839"/>
              <a:gd name="connsiteY2" fmla="*/ 1502423 h 2360951"/>
              <a:gd name="connsiteX3" fmla="*/ 1152993 w 6340839"/>
              <a:gd name="connsiteY3" fmla="*/ 1931687 h 2360951"/>
              <a:gd name="connsiteX4" fmla="*/ 2219793 w 6340839"/>
              <a:gd name="connsiteY4" fmla="*/ 2146319 h 2360951"/>
              <a:gd name="connsiteX5" fmla="*/ 4353393 w 6340839"/>
              <a:gd name="connsiteY5" fmla="*/ 2289407 h 2360951"/>
              <a:gd name="connsiteX6" fmla="*/ 6340839 w 6340839"/>
              <a:gd name="connsiteY6" fmla="*/ 2360951 h 2360951"/>
              <a:gd name="connsiteX0" fmla="*/ 0 w 6340839"/>
              <a:gd name="connsiteY0" fmla="*/ 0 h 2360951"/>
              <a:gd name="connsiteX1" fmla="*/ 149901 w 6340839"/>
              <a:gd name="connsiteY1" fmla="*/ 771994 h 2360951"/>
              <a:gd name="connsiteX2" fmla="*/ 543393 w 6340839"/>
              <a:gd name="connsiteY2" fmla="*/ 1502423 h 2360951"/>
              <a:gd name="connsiteX3" fmla="*/ 1152993 w 6340839"/>
              <a:gd name="connsiteY3" fmla="*/ 1931687 h 2360951"/>
              <a:gd name="connsiteX4" fmla="*/ 2209800 w 6340839"/>
              <a:gd name="connsiteY4" fmla="*/ 2217863 h 2360951"/>
              <a:gd name="connsiteX5" fmla="*/ 4353393 w 6340839"/>
              <a:gd name="connsiteY5" fmla="*/ 2289407 h 2360951"/>
              <a:gd name="connsiteX6" fmla="*/ 6340839 w 6340839"/>
              <a:gd name="connsiteY6" fmla="*/ 2360951 h 2360951"/>
              <a:gd name="connsiteX0" fmla="*/ 0 w 6340839"/>
              <a:gd name="connsiteY0" fmla="*/ 0 h 2527887"/>
              <a:gd name="connsiteX1" fmla="*/ 149901 w 6340839"/>
              <a:gd name="connsiteY1" fmla="*/ 771994 h 2527887"/>
              <a:gd name="connsiteX2" fmla="*/ 543393 w 6340839"/>
              <a:gd name="connsiteY2" fmla="*/ 1502423 h 2527887"/>
              <a:gd name="connsiteX3" fmla="*/ 1152993 w 6340839"/>
              <a:gd name="connsiteY3" fmla="*/ 1931687 h 2527887"/>
              <a:gd name="connsiteX4" fmla="*/ 2209800 w 6340839"/>
              <a:gd name="connsiteY4" fmla="*/ 2217863 h 2527887"/>
              <a:gd name="connsiteX5" fmla="*/ 4343400 w 6340839"/>
              <a:gd name="connsiteY5" fmla="*/ 2504039 h 2527887"/>
              <a:gd name="connsiteX6" fmla="*/ 6340839 w 6340839"/>
              <a:gd name="connsiteY6" fmla="*/ 2360951 h 2527887"/>
              <a:gd name="connsiteX0" fmla="*/ 0 w 6324600"/>
              <a:gd name="connsiteY0" fmla="*/ 0 h 2575583"/>
              <a:gd name="connsiteX1" fmla="*/ 149901 w 6324600"/>
              <a:gd name="connsiteY1" fmla="*/ 771994 h 2575583"/>
              <a:gd name="connsiteX2" fmla="*/ 543393 w 6324600"/>
              <a:gd name="connsiteY2" fmla="*/ 1502423 h 2575583"/>
              <a:gd name="connsiteX3" fmla="*/ 1152993 w 6324600"/>
              <a:gd name="connsiteY3" fmla="*/ 1931687 h 2575583"/>
              <a:gd name="connsiteX4" fmla="*/ 2209800 w 6324600"/>
              <a:gd name="connsiteY4" fmla="*/ 2217863 h 2575583"/>
              <a:gd name="connsiteX5" fmla="*/ 4343400 w 6324600"/>
              <a:gd name="connsiteY5" fmla="*/ 2504039 h 2575583"/>
              <a:gd name="connsiteX6" fmla="*/ 6324600 w 6324600"/>
              <a:gd name="connsiteY6" fmla="*/ 2575583 h 2575583"/>
              <a:gd name="connsiteX0" fmla="*/ 0 w 6324600"/>
              <a:gd name="connsiteY0" fmla="*/ 0 h 2575583"/>
              <a:gd name="connsiteX1" fmla="*/ 149901 w 6324600"/>
              <a:gd name="connsiteY1" fmla="*/ 771994 h 2575583"/>
              <a:gd name="connsiteX2" fmla="*/ 543393 w 6324600"/>
              <a:gd name="connsiteY2" fmla="*/ 1502423 h 2575583"/>
              <a:gd name="connsiteX3" fmla="*/ 1152993 w 6324600"/>
              <a:gd name="connsiteY3" fmla="*/ 1931687 h 2575583"/>
              <a:gd name="connsiteX4" fmla="*/ 2209800 w 6324600"/>
              <a:gd name="connsiteY4" fmla="*/ 2217863 h 2575583"/>
              <a:gd name="connsiteX5" fmla="*/ 3048000 w 6324600"/>
              <a:gd name="connsiteY5" fmla="*/ 2360951 h 2575583"/>
              <a:gd name="connsiteX6" fmla="*/ 4343400 w 6324600"/>
              <a:gd name="connsiteY6" fmla="*/ 2504039 h 2575583"/>
              <a:gd name="connsiteX7" fmla="*/ 6324600 w 6324600"/>
              <a:gd name="connsiteY7" fmla="*/ 2575583 h 2575583"/>
              <a:gd name="connsiteX0" fmla="*/ 0 w 6324600"/>
              <a:gd name="connsiteY0" fmla="*/ 0 h 2575583"/>
              <a:gd name="connsiteX1" fmla="*/ 149901 w 6324600"/>
              <a:gd name="connsiteY1" fmla="*/ 771994 h 2575583"/>
              <a:gd name="connsiteX2" fmla="*/ 543393 w 6324600"/>
              <a:gd name="connsiteY2" fmla="*/ 1502423 h 2575583"/>
              <a:gd name="connsiteX3" fmla="*/ 1152993 w 6324600"/>
              <a:gd name="connsiteY3" fmla="*/ 1931687 h 2575583"/>
              <a:gd name="connsiteX4" fmla="*/ 2057400 w 6324600"/>
              <a:gd name="connsiteY4" fmla="*/ 2217863 h 2575583"/>
              <a:gd name="connsiteX5" fmla="*/ 3048000 w 6324600"/>
              <a:gd name="connsiteY5" fmla="*/ 2360951 h 2575583"/>
              <a:gd name="connsiteX6" fmla="*/ 4343400 w 6324600"/>
              <a:gd name="connsiteY6" fmla="*/ 2504039 h 2575583"/>
              <a:gd name="connsiteX7" fmla="*/ 6324600 w 6324600"/>
              <a:gd name="connsiteY7" fmla="*/ 2575583 h 2575583"/>
              <a:gd name="connsiteX0" fmla="*/ 0 w 6324600"/>
              <a:gd name="connsiteY0" fmla="*/ 0 h 2575583"/>
              <a:gd name="connsiteX1" fmla="*/ 149901 w 6324600"/>
              <a:gd name="connsiteY1" fmla="*/ 771994 h 2575583"/>
              <a:gd name="connsiteX2" fmla="*/ 543393 w 6324600"/>
              <a:gd name="connsiteY2" fmla="*/ 1502423 h 2575583"/>
              <a:gd name="connsiteX3" fmla="*/ 1152993 w 6324600"/>
              <a:gd name="connsiteY3" fmla="*/ 1931687 h 2575583"/>
              <a:gd name="connsiteX4" fmla="*/ 2057400 w 6324600"/>
              <a:gd name="connsiteY4" fmla="*/ 2217863 h 2575583"/>
              <a:gd name="connsiteX5" fmla="*/ 3276600 w 6324600"/>
              <a:gd name="connsiteY5" fmla="*/ 2432495 h 2575583"/>
              <a:gd name="connsiteX6" fmla="*/ 4343400 w 6324600"/>
              <a:gd name="connsiteY6" fmla="*/ 2504039 h 2575583"/>
              <a:gd name="connsiteX7" fmla="*/ 6324600 w 6324600"/>
              <a:gd name="connsiteY7" fmla="*/ 2575583 h 2575583"/>
              <a:gd name="connsiteX0" fmla="*/ 0 w 6324600"/>
              <a:gd name="connsiteY0" fmla="*/ 0 h 2599431"/>
              <a:gd name="connsiteX1" fmla="*/ 149901 w 6324600"/>
              <a:gd name="connsiteY1" fmla="*/ 771994 h 2599431"/>
              <a:gd name="connsiteX2" fmla="*/ 543393 w 6324600"/>
              <a:gd name="connsiteY2" fmla="*/ 1502423 h 2599431"/>
              <a:gd name="connsiteX3" fmla="*/ 1152993 w 6324600"/>
              <a:gd name="connsiteY3" fmla="*/ 1931687 h 2599431"/>
              <a:gd name="connsiteX4" fmla="*/ 2057400 w 6324600"/>
              <a:gd name="connsiteY4" fmla="*/ 2217863 h 2599431"/>
              <a:gd name="connsiteX5" fmla="*/ 3276600 w 6324600"/>
              <a:gd name="connsiteY5" fmla="*/ 2432495 h 2599431"/>
              <a:gd name="connsiteX6" fmla="*/ 4648200 w 6324600"/>
              <a:gd name="connsiteY6" fmla="*/ 2575583 h 2599431"/>
              <a:gd name="connsiteX7" fmla="*/ 6324600 w 6324600"/>
              <a:gd name="connsiteY7" fmla="*/ 2575583 h 2599431"/>
              <a:gd name="connsiteX0" fmla="*/ 0 w 6324600"/>
              <a:gd name="connsiteY0" fmla="*/ 0 h 2647127"/>
              <a:gd name="connsiteX1" fmla="*/ 149901 w 6324600"/>
              <a:gd name="connsiteY1" fmla="*/ 771994 h 2647127"/>
              <a:gd name="connsiteX2" fmla="*/ 543393 w 6324600"/>
              <a:gd name="connsiteY2" fmla="*/ 1502423 h 2647127"/>
              <a:gd name="connsiteX3" fmla="*/ 1152993 w 6324600"/>
              <a:gd name="connsiteY3" fmla="*/ 1931687 h 2647127"/>
              <a:gd name="connsiteX4" fmla="*/ 2057400 w 6324600"/>
              <a:gd name="connsiteY4" fmla="*/ 2217863 h 2647127"/>
              <a:gd name="connsiteX5" fmla="*/ 3276600 w 6324600"/>
              <a:gd name="connsiteY5" fmla="*/ 2432495 h 2647127"/>
              <a:gd name="connsiteX6" fmla="*/ 4648200 w 6324600"/>
              <a:gd name="connsiteY6" fmla="*/ 2575583 h 2647127"/>
              <a:gd name="connsiteX7" fmla="*/ 6324600 w 6324600"/>
              <a:gd name="connsiteY7" fmla="*/ 2647127 h 264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4600" h="2647127">
                <a:moveTo>
                  <a:pt x="0" y="0"/>
                </a:moveTo>
                <a:cubicBezTo>
                  <a:pt x="49967" y="257331"/>
                  <a:pt x="59336" y="521590"/>
                  <a:pt x="149901" y="771994"/>
                </a:cubicBezTo>
                <a:cubicBezTo>
                  <a:pt x="240467" y="1022398"/>
                  <a:pt x="376211" y="1309141"/>
                  <a:pt x="543393" y="1502423"/>
                </a:cubicBezTo>
                <a:cubicBezTo>
                  <a:pt x="710575" y="1695705"/>
                  <a:pt x="875259" y="1812447"/>
                  <a:pt x="1152993" y="1931687"/>
                </a:cubicBezTo>
                <a:cubicBezTo>
                  <a:pt x="1430728" y="2050927"/>
                  <a:pt x="1525666" y="2122471"/>
                  <a:pt x="2057400" y="2217863"/>
                </a:cubicBezTo>
                <a:cubicBezTo>
                  <a:pt x="2405713" y="2291557"/>
                  <a:pt x="2844800" y="2372875"/>
                  <a:pt x="3276600" y="2432495"/>
                </a:cubicBezTo>
                <a:cubicBezTo>
                  <a:pt x="3708400" y="2492115"/>
                  <a:pt x="4140200" y="2539811"/>
                  <a:pt x="4648200" y="2575583"/>
                </a:cubicBezTo>
                <a:cubicBezTo>
                  <a:pt x="5156200" y="2611355"/>
                  <a:pt x="5672528" y="2639632"/>
                  <a:pt x="6324600" y="2647127"/>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9296400" y="5252257"/>
            <a:ext cx="1828800" cy="400110"/>
          </a:xfrm>
          <a:prstGeom prst="rect">
            <a:avLst/>
          </a:prstGeom>
          <a:noFill/>
        </p:spPr>
        <p:txBody>
          <a:bodyPr wrap="square" rtlCol="0">
            <a:spAutoFit/>
          </a:bodyPr>
          <a:lstStyle/>
          <a:p>
            <a:r>
              <a:rPr lang="en-US" sz="2000" dirty="0"/>
              <a:t>Bio</a:t>
            </a:r>
          </a:p>
        </p:txBody>
      </p:sp>
      <p:sp>
        <p:nvSpPr>
          <p:cNvPr id="30" name="TextBox 29"/>
          <p:cNvSpPr txBox="1"/>
          <p:nvPr/>
        </p:nvSpPr>
        <p:spPr>
          <a:xfrm>
            <a:off x="9296400" y="4414057"/>
            <a:ext cx="1828800" cy="400110"/>
          </a:xfrm>
          <a:prstGeom prst="rect">
            <a:avLst/>
          </a:prstGeom>
          <a:noFill/>
        </p:spPr>
        <p:txBody>
          <a:bodyPr wrap="square" rtlCol="0">
            <a:spAutoFit/>
          </a:bodyPr>
          <a:lstStyle/>
          <a:p>
            <a:r>
              <a:rPr lang="en-US" sz="2000" dirty="0"/>
              <a:t>ISTR</a:t>
            </a:r>
          </a:p>
        </p:txBody>
      </p:sp>
      <p:sp>
        <p:nvSpPr>
          <p:cNvPr id="32" name="Title 1">
            <a:extLst>
              <a:ext uri="{FF2B5EF4-FFF2-40B4-BE49-F238E27FC236}">
                <a16:creationId xmlns:a16="http://schemas.microsoft.com/office/drawing/2014/main" id="{0788F7A6-8519-4CA0-B9AE-933A4488B811}"/>
              </a:ext>
            </a:extLst>
          </p:cNvPr>
          <p:cNvSpPr>
            <a:spLocks noGrp="1"/>
          </p:cNvSpPr>
          <p:nvPr>
            <p:ph type="title"/>
          </p:nvPr>
        </p:nvSpPr>
        <p:spPr>
          <a:xfrm>
            <a:off x="1600200" y="75406"/>
            <a:ext cx="8761412" cy="984263"/>
          </a:xfrm>
        </p:spPr>
        <p:txBody>
          <a:bodyPr/>
          <a:lstStyle/>
          <a:p>
            <a:pPr algn="ctr"/>
            <a:r>
              <a:rPr lang="en-US" dirty="0"/>
              <a:t>Can we treat sites much cheaper?</a:t>
            </a:r>
          </a:p>
        </p:txBody>
      </p:sp>
      <p:sp>
        <p:nvSpPr>
          <p:cNvPr id="2" name="Slide Number Placeholder 1">
            <a:extLst>
              <a:ext uri="{FF2B5EF4-FFF2-40B4-BE49-F238E27FC236}">
                <a16:creationId xmlns:a16="http://schemas.microsoft.com/office/drawing/2014/main" id="{B647547B-B37D-4055-86BC-B428C61E6389}"/>
              </a:ext>
            </a:extLst>
          </p:cNvPr>
          <p:cNvSpPr>
            <a:spLocks noGrp="1"/>
          </p:cNvSpPr>
          <p:nvPr>
            <p:ph type="sldNum" sz="quarter" idx="12"/>
          </p:nvPr>
        </p:nvSpPr>
        <p:spPr>
          <a:xfrm>
            <a:off x="8610600" y="6655607"/>
            <a:ext cx="2743200" cy="365125"/>
          </a:xfrm>
        </p:spPr>
        <p:txBody>
          <a:bodyPr/>
          <a:lstStyle/>
          <a:p>
            <a:fld id="{24ED62E8-B263-4906-8AC3-9511E0C16AAA}" type="slidenum">
              <a:rPr lang="en-US" smtClean="0"/>
              <a:pPr/>
              <a:t>3</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098" y="106800"/>
            <a:ext cx="10457411" cy="685801"/>
          </a:xfrm>
        </p:spPr>
        <p:txBody>
          <a:bodyPr>
            <a:noAutofit/>
          </a:bodyPr>
          <a:lstStyle/>
          <a:p>
            <a:r>
              <a:rPr lang="en-US" dirty="0"/>
              <a:t>Technology Fit vs. Mass/Concentrations</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2624" y="5192684"/>
            <a:ext cx="2085069" cy="15790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191000" y="5201768"/>
            <a:ext cx="3078566" cy="1580037"/>
          </a:xfrm>
          <a:prstGeom prst="rect">
            <a:avLst/>
          </a:prstGeom>
          <a:ln>
            <a:solidFill>
              <a:schemeClr val="tx1"/>
            </a:solidFill>
          </a:ln>
        </p:spPr>
      </p:pic>
      <p:pic>
        <p:nvPicPr>
          <p:cNvPr id="2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1293"/>
          <a:stretch/>
        </p:blipFill>
        <p:spPr bwMode="auto">
          <a:xfrm>
            <a:off x="7462878" y="5201768"/>
            <a:ext cx="3066262" cy="1580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B0179589-3A56-4998-BA32-73B2ECA43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19"/>
          <a:stretch/>
        </p:blipFill>
        <p:spPr>
          <a:xfrm>
            <a:off x="2216570" y="792596"/>
            <a:ext cx="7772400" cy="4302370"/>
          </a:xfrm>
          <a:prstGeom prst="rect">
            <a:avLst/>
          </a:prstGeom>
        </p:spPr>
      </p:pic>
      <p:sp>
        <p:nvSpPr>
          <p:cNvPr id="8" name="Slide Number Placeholder 7">
            <a:extLst>
              <a:ext uri="{FF2B5EF4-FFF2-40B4-BE49-F238E27FC236}">
                <a16:creationId xmlns:a16="http://schemas.microsoft.com/office/drawing/2014/main" id="{406712CD-0C5E-43AE-9995-18EAB5D7B398}"/>
              </a:ext>
            </a:extLst>
          </p:cNvPr>
          <p:cNvSpPr>
            <a:spLocks noGrp="1"/>
          </p:cNvSpPr>
          <p:nvPr>
            <p:ph type="sldNum" sz="quarter" idx="12"/>
          </p:nvPr>
        </p:nvSpPr>
        <p:spPr/>
        <p:txBody>
          <a:bodyPr/>
          <a:lstStyle/>
          <a:p>
            <a:fld id="{24ED62E8-B263-4906-8AC3-9511E0C16AAA}" type="slidenum">
              <a:rPr lang="en-US" smtClean="0"/>
              <a:pPr/>
              <a:t>4</a:t>
            </a:fld>
            <a:endParaRPr lang="en-US" dirty="0"/>
          </a:p>
        </p:txBody>
      </p:sp>
    </p:spTree>
    <p:extLst>
      <p:ext uri="{BB962C8B-B14F-4D97-AF65-F5344CB8AC3E}">
        <p14:creationId xmlns:p14="http://schemas.microsoft.com/office/powerpoint/2010/main" val="1793135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169322" y="1571105"/>
            <a:ext cx="10335491" cy="5899959"/>
            <a:chOff x="152400" y="1028700"/>
            <a:chExt cx="8763000" cy="4991100"/>
          </a:xfrm>
        </p:grpSpPr>
        <p:sp>
          <p:nvSpPr>
            <p:cNvPr id="6" name="Freeform 5"/>
            <p:cNvSpPr/>
            <p:nvPr/>
          </p:nvSpPr>
          <p:spPr>
            <a:xfrm>
              <a:off x="228601" y="1475358"/>
              <a:ext cx="8610600" cy="4394483"/>
            </a:xfrm>
            <a:custGeom>
              <a:avLst/>
              <a:gdLst>
                <a:gd name="connsiteX0" fmla="*/ 7200 w 8056800"/>
                <a:gd name="connsiteY0" fmla="*/ 136800 h 2138400"/>
                <a:gd name="connsiteX1" fmla="*/ 8056800 w 8056800"/>
                <a:gd name="connsiteY1" fmla="*/ 0 h 2138400"/>
                <a:gd name="connsiteX2" fmla="*/ 8049600 w 8056800"/>
                <a:gd name="connsiteY2" fmla="*/ 2138400 h 2138400"/>
                <a:gd name="connsiteX3" fmla="*/ 6832800 w 8056800"/>
                <a:gd name="connsiteY3" fmla="*/ 1864800 h 2138400"/>
                <a:gd name="connsiteX4" fmla="*/ 5515200 w 8056800"/>
                <a:gd name="connsiteY4" fmla="*/ 1864800 h 2138400"/>
                <a:gd name="connsiteX5" fmla="*/ 5155200 w 8056800"/>
                <a:gd name="connsiteY5" fmla="*/ 1648800 h 2138400"/>
                <a:gd name="connsiteX6" fmla="*/ 4428000 w 8056800"/>
                <a:gd name="connsiteY6" fmla="*/ 1706400 h 2138400"/>
                <a:gd name="connsiteX7" fmla="*/ 2966400 w 8056800"/>
                <a:gd name="connsiteY7" fmla="*/ 1389600 h 2138400"/>
                <a:gd name="connsiteX8" fmla="*/ 2044800 w 8056800"/>
                <a:gd name="connsiteY8" fmla="*/ 1382400 h 2138400"/>
                <a:gd name="connsiteX9" fmla="*/ 835200 w 8056800"/>
                <a:gd name="connsiteY9" fmla="*/ 1440000 h 2138400"/>
                <a:gd name="connsiteX10" fmla="*/ 0 w 8056800"/>
                <a:gd name="connsiteY10" fmla="*/ 1569600 h 2138400"/>
                <a:gd name="connsiteX11" fmla="*/ 7200 w 8056800"/>
                <a:gd name="connsiteY11" fmla="*/ 136800 h 2138400"/>
                <a:gd name="connsiteX0" fmla="*/ 7200 w 8051190"/>
                <a:gd name="connsiteY0" fmla="*/ 131190 h 2132790"/>
                <a:gd name="connsiteX1" fmla="*/ 8051190 w 8051190"/>
                <a:gd name="connsiteY1" fmla="*/ 0 h 2132790"/>
                <a:gd name="connsiteX2" fmla="*/ 8049600 w 8051190"/>
                <a:gd name="connsiteY2" fmla="*/ 2132790 h 2132790"/>
                <a:gd name="connsiteX3" fmla="*/ 6832800 w 8051190"/>
                <a:gd name="connsiteY3" fmla="*/ 1859190 h 2132790"/>
                <a:gd name="connsiteX4" fmla="*/ 5515200 w 8051190"/>
                <a:gd name="connsiteY4" fmla="*/ 1859190 h 2132790"/>
                <a:gd name="connsiteX5" fmla="*/ 5155200 w 8051190"/>
                <a:gd name="connsiteY5" fmla="*/ 1643190 h 2132790"/>
                <a:gd name="connsiteX6" fmla="*/ 4428000 w 8051190"/>
                <a:gd name="connsiteY6" fmla="*/ 1700790 h 2132790"/>
                <a:gd name="connsiteX7" fmla="*/ 2966400 w 8051190"/>
                <a:gd name="connsiteY7" fmla="*/ 1383990 h 2132790"/>
                <a:gd name="connsiteX8" fmla="*/ 2044800 w 8051190"/>
                <a:gd name="connsiteY8" fmla="*/ 1376790 h 2132790"/>
                <a:gd name="connsiteX9" fmla="*/ 835200 w 8051190"/>
                <a:gd name="connsiteY9" fmla="*/ 1434390 h 2132790"/>
                <a:gd name="connsiteX10" fmla="*/ 0 w 8051190"/>
                <a:gd name="connsiteY10" fmla="*/ 1563990 h 2132790"/>
                <a:gd name="connsiteX11" fmla="*/ 7200 w 8051190"/>
                <a:gd name="connsiteY11" fmla="*/ 131190 h 2132790"/>
                <a:gd name="connsiteX0" fmla="*/ 7200 w 16555890"/>
                <a:gd name="connsiteY0" fmla="*/ 146246 h 2147846"/>
                <a:gd name="connsiteX1" fmla="*/ 8051190 w 16555890"/>
                <a:gd name="connsiteY1" fmla="*/ 15056 h 2147846"/>
                <a:gd name="connsiteX2" fmla="*/ 16555890 w 16555890"/>
                <a:gd name="connsiteY2" fmla="*/ 50896 h 2147846"/>
                <a:gd name="connsiteX3" fmla="*/ 8049600 w 16555890"/>
                <a:gd name="connsiteY3" fmla="*/ 2147846 h 2147846"/>
                <a:gd name="connsiteX4" fmla="*/ 6832800 w 16555890"/>
                <a:gd name="connsiteY4" fmla="*/ 1874246 h 2147846"/>
                <a:gd name="connsiteX5" fmla="*/ 5515200 w 16555890"/>
                <a:gd name="connsiteY5" fmla="*/ 1874246 h 2147846"/>
                <a:gd name="connsiteX6" fmla="*/ 5155200 w 16555890"/>
                <a:gd name="connsiteY6" fmla="*/ 1658246 h 2147846"/>
                <a:gd name="connsiteX7" fmla="*/ 4428000 w 16555890"/>
                <a:gd name="connsiteY7" fmla="*/ 1715846 h 2147846"/>
                <a:gd name="connsiteX8" fmla="*/ 2966400 w 16555890"/>
                <a:gd name="connsiteY8" fmla="*/ 1399046 h 2147846"/>
                <a:gd name="connsiteX9" fmla="*/ 2044800 w 16555890"/>
                <a:gd name="connsiteY9" fmla="*/ 1391846 h 2147846"/>
                <a:gd name="connsiteX10" fmla="*/ 835200 w 16555890"/>
                <a:gd name="connsiteY10" fmla="*/ 1449446 h 2147846"/>
                <a:gd name="connsiteX11" fmla="*/ 0 w 16555890"/>
                <a:gd name="connsiteY11" fmla="*/ 1579046 h 2147846"/>
                <a:gd name="connsiteX12" fmla="*/ 7200 w 16555890"/>
                <a:gd name="connsiteY12" fmla="*/ 146246 h 2147846"/>
                <a:gd name="connsiteX0" fmla="*/ 7200 w 16864779"/>
                <a:gd name="connsiteY0" fmla="*/ 146246 h 2147846"/>
                <a:gd name="connsiteX1" fmla="*/ 8051190 w 16864779"/>
                <a:gd name="connsiteY1" fmla="*/ 15056 h 2147846"/>
                <a:gd name="connsiteX2" fmla="*/ 16555890 w 16864779"/>
                <a:gd name="connsiteY2" fmla="*/ 50896 h 2147846"/>
                <a:gd name="connsiteX3" fmla="*/ 16475880 w 16864779"/>
                <a:gd name="connsiteY3" fmla="*/ 1925416 h 2147846"/>
                <a:gd name="connsiteX4" fmla="*/ 8049600 w 16864779"/>
                <a:gd name="connsiteY4" fmla="*/ 2147846 h 2147846"/>
                <a:gd name="connsiteX5" fmla="*/ 6832800 w 16864779"/>
                <a:gd name="connsiteY5" fmla="*/ 1874246 h 2147846"/>
                <a:gd name="connsiteX6" fmla="*/ 5515200 w 16864779"/>
                <a:gd name="connsiteY6" fmla="*/ 1874246 h 2147846"/>
                <a:gd name="connsiteX7" fmla="*/ 5155200 w 16864779"/>
                <a:gd name="connsiteY7" fmla="*/ 1658246 h 2147846"/>
                <a:gd name="connsiteX8" fmla="*/ 4428000 w 16864779"/>
                <a:gd name="connsiteY8" fmla="*/ 1715846 h 2147846"/>
                <a:gd name="connsiteX9" fmla="*/ 2966400 w 16864779"/>
                <a:gd name="connsiteY9" fmla="*/ 1399046 h 2147846"/>
                <a:gd name="connsiteX10" fmla="*/ 2044800 w 16864779"/>
                <a:gd name="connsiteY10" fmla="*/ 1391846 h 2147846"/>
                <a:gd name="connsiteX11" fmla="*/ 835200 w 16864779"/>
                <a:gd name="connsiteY11" fmla="*/ 1449446 h 2147846"/>
                <a:gd name="connsiteX12" fmla="*/ 0 w 16864779"/>
                <a:gd name="connsiteY12" fmla="*/ 1579046 h 2147846"/>
                <a:gd name="connsiteX13" fmla="*/ 7200 w 16864779"/>
                <a:gd name="connsiteY13" fmla="*/ 146246 h 2147846"/>
                <a:gd name="connsiteX0" fmla="*/ 7200 w 16555890"/>
                <a:gd name="connsiteY0" fmla="*/ 146246 h 2147846"/>
                <a:gd name="connsiteX1" fmla="*/ 8051190 w 16555890"/>
                <a:gd name="connsiteY1" fmla="*/ 15056 h 2147846"/>
                <a:gd name="connsiteX2" fmla="*/ 16555890 w 16555890"/>
                <a:gd name="connsiteY2" fmla="*/ 50896 h 2147846"/>
                <a:gd name="connsiteX3" fmla="*/ 16475880 w 16555890"/>
                <a:gd name="connsiteY3" fmla="*/ 1925416 h 2147846"/>
                <a:gd name="connsiteX4" fmla="*/ 8049600 w 16555890"/>
                <a:gd name="connsiteY4" fmla="*/ 2147846 h 2147846"/>
                <a:gd name="connsiteX5" fmla="*/ 6832800 w 16555890"/>
                <a:gd name="connsiteY5" fmla="*/ 1874246 h 2147846"/>
                <a:gd name="connsiteX6" fmla="*/ 5515200 w 16555890"/>
                <a:gd name="connsiteY6" fmla="*/ 1874246 h 2147846"/>
                <a:gd name="connsiteX7" fmla="*/ 5155200 w 16555890"/>
                <a:gd name="connsiteY7" fmla="*/ 1658246 h 2147846"/>
                <a:gd name="connsiteX8" fmla="*/ 4428000 w 16555890"/>
                <a:gd name="connsiteY8" fmla="*/ 1715846 h 2147846"/>
                <a:gd name="connsiteX9" fmla="*/ 2966400 w 16555890"/>
                <a:gd name="connsiteY9" fmla="*/ 1399046 h 2147846"/>
                <a:gd name="connsiteX10" fmla="*/ 2044800 w 16555890"/>
                <a:gd name="connsiteY10" fmla="*/ 1391846 h 2147846"/>
                <a:gd name="connsiteX11" fmla="*/ 835200 w 16555890"/>
                <a:gd name="connsiteY11" fmla="*/ 1449446 h 2147846"/>
                <a:gd name="connsiteX12" fmla="*/ 0 w 16555890"/>
                <a:gd name="connsiteY12" fmla="*/ 1579046 h 2147846"/>
                <a:gd name="connsiteX13" fmla="*/ 7200 w 16555890"/>
                <a:gd name="connsiteY13" fmla="*/ 146246 h 2147846"/>
                <a:gd name="connsiteX0" fmla="*/ 7200 w 16509592"/>
                <a:gd name="connsiteY0" fmla="*/ 136353 h 2137953"/>
                <a:gd name="connsiteX1" fmla="*/ 8051190 w 16509592"/>
                <a:gd name="connsiteY1" fmla="*/ 5163 h 2137953"/>
                <a:gd name="connsiteX2" fmla="*/ 16509592 w 16509592"/>
                <a:gd name="connsiteY2" fmla="*/ 52578 h 2137953"/>
                <a:gd name="connsiteX3" fmla="*/ 16475880 w 16509592"/>
                <a:gd name="connsiteY3" fmla="*/ 1915523 h 2137953"/>
                <a:gd name="connsiteX4" fmla="*/ 8049600 w 16509592"/>
                <a:gd name="connsiteY4" fmla="*/ 2137953 h 2137953"/>
                <a:gd name="connsiteX5" fmla="*/ 6832800 w 16509592"/>
                <a:gd name="connsiteY5" fmla="*/ 1864353 h 2137953"/>
                <a:gd name="connsiteX6" fmla="*/ 5515200 w 16509592"/>
                <a:gd name="connsiteY6" fmla="*/ 1864353 h 2137953"/>
                <a:gd name="connsiteX7" fmla="*/ 5155200 w 16509592"/>
                <a:gd name="connsiteY7" fmla="*/ 1648353 h 2137953"/>
                <a:gd name="connsiteX8" fmla="*/ 4428000 w 16509592"/>
                <a:gd name="connsiteY8" fmla="*/ 1705953 h 2137953"/>
                <a:gd name="connsiteX9" fmla="*/ 2966400 w 16509592"/>
                <a:gd name="connsiteY9" fmla="*/ 1389153 h 2137953"/>
                <a:gd name="connsiteX10" fmla="*/ 2044800 w 16509592"/>
                <a:gd name="connsiteY10" fmla="*/ 1381953 h 2137953"/>
                <a:gd name="connsiteX11" fmla="*/ 835200 w 16509592"/>
                <a:gd name="connsiteY11" fmla="*/ 1439553 h 2137953"/>
                <a:gd name="connsiteX12" fmla="*/ 0 w 16509592"/>
                <a:gd name="connsiteY12" fmla="*/ 1569153 h 2137953"/>
                <a:gd name="connsiteX13" fmla="*/ 7200 w 16509592"/>
                <a:gd name="connsiteY13" fmla="*/ 136353 h 2137953"/>
                <a:gd name="connsiteX0" fmla="*/ 7200 w 16509592"/>
                <a:gd name="connsiteY0" fmla="*/ 136353 h 2137953"/>
                <a:gd name="connsiteX1" fmla="*/ 8051190 w 16509592"/>
                <a:gd name="connsiteY1" fmla="*/ 5163 h 2137953"/>
                <a:gd name="connsiteX2" fmla="*/ 16509592 w 16509592"/>
                <a:gd name="connsiteY2" fmla="*/ 52578 h 2137953"/>
                <a:gd name="connsiteX3" fmla="*/ 12571789 w 16509592"/>
                <a:gd name="connsiteY3" fmla="*/ 2016902 h 2137953"/>
                <a:gd name="connsiteX4" fmla="*/ 8049600 w 16509592"/>
                <a:gd name="connsiteY4" fmla="*/ 2137953 h 2137953"/>
                <a:gd name="connsiteX5" fmla="*/ 6832800 w 16509592"/>
                <a:gd name="connsiteY5" fmla="*/ 1864353 h 2137953"/>
                <a:gd name="connsiteX6" fmla="*/ 5515200 w 16509592"/>
                <a:gd name="connsiteY6" fmla="*/ 1864353 h 2137953"/>
                <a:gd name="connsiteX7" fmla="*/ 5155200 w 16509592"/>
                <a:gd name="connsiteY7" fmla="*/ 1648353 h 2137953"/>
                <a:gd name="connsiteX8" fmla="*/ 4428000 w 16509592"/>
                <a:gd name="connsiteY8" fmla="*/ 1705953 h 2137953"/>
                <a:gd name="connsiteX9" fmla="*/ 2966400 w 16509592"/>
                <a:gd name="connsiteY9" fmla="*/ 1389153 h 2137953"/>
                <a:gd name="connsiteX10" fmla="*/ 2044800 w 16509592"/>
                <a:gd name="connsiteY10" fmla="*/ 1381953 h 2137953"/>
                <a:gd name="connsiteX11" fmla="*/ 835200 w 16509592"/>
                <a:gd name="connsiteY11" fmla="*/ 1439553 h 2137953"/>
                <a:gd name="connsiteX12" fmla="*/ 0 w 16509592"/>
                <a:gd name="connsiteY12" fmla="*/ 1569153 h 2137953"/>
                <a:gd name="connsiteX13" fmla="*/ 7200 w 16509592"/>
                <a:gd name="connsiteY13" fmla="*/ 136353 h 2137953"/>
                <a:gd name="connsiteX0" fmla="*/ 7200 w 12571789"/>
                <a:gd name="connsiteY0" fmla="*/ 131190 h 2132790"/>
                <a:gd name="connsiteX1" fmla="*/ 8051190 w 12571789"/>
                <a:gd name="connsiteY1" fmla="*/ 0 h 2132790"/>
                <a:gd name="connsiteX2" fmla="*/ 11047045 w 12571789"/>
                <a:gd name="connsiteY2" fmla="*/ 136867 h 2132790"/>
                <a:gd name="connsiteX3" fmla="*/ 12571789 w 12571789"/>
                <a:gd name="connsiteY3" fmla="*/ 2011739 h 2132790"/>
                <a:gd name="connsiteX4" fmla="*/ 8049600 w 12571789"/>
                <a:gd name="connsiteY4" fmla="*/ 2132790 h 2132790"/>
                <a:gd name="connsiteX5" fmla="*/ 6832800 w 12571789"/>
                <a:gd name="connsiteY5" fmla="*/ 1859190 h 2132790"/>
                <a:gd name="connsiteX6" fmla="*/ 5515200 w 12571789"/>
                <a:gd name="connsiteY6" fmla="*/ 1859190 h 2132790"/>
                <a:gd name="connsiteX7" fmla="*/ 5155200 w 12571789"/>
                <a:gd name="connsiteY7" fmla="*/ 1643190 h 2132790"/>
                <a:gd name="connsiteX8" fmla="*/ 4428000 w 12571789"/>
                <a:gd name="connsiteY8" fmla="*/ 1700790 h 2132790"/>
                <a:gd name="connsiteX9" fmla="*/ 2966400 w 12571789"/>
                <a:gd name="connsiteY9" fmla="*/ 1383990 h 2132790"/>
                <a:gd name="connsiteX10" fmla="*/ 2044800 w 12571789"/>
                <a:gd name="connsiteY10" fmla="*/ 1376790 h 2132790"/>
                <a:gd name="connsiteX11" fmla="*/ 835200 w 12571789"/>
                <a:gd name="connsiteY11" fmla="*/ 1434390 h 2132790"/>
                <a:gd name="connsiteX12" fmla="*/ 0 w 12571789"/>
                <a:gd name="connsiteY12" fmla="*/ 1563990 h 2132790"/>
                <a:gd name="connsiteX13" fmla="*/ 7200 w 12571789"/>
                <a:gd name="connsiteY13" fmla="*/ 131190 h 2132790"/>
                <a:gd name="connsiteX0" fmla="*/ 7200 w 11047045"/>
                <a:gd name="connsiteY0" fmla="*/ 131190 h 2132790"/>
                <a:gd name="connsiteX1" fmla="*/ 8051190 w 11047045"/>
                <a:gd name="connsiteY1" fmla="*/ 0 h 2132790"/>
                <a:gd name="connsiteX2" fmla="*/ 11047045 w 11047045"/>
                <a:gd name="connsiteY2" fmla="*/ 136867 h 2132790"/>
                <a:gd name="connsiteX3" fmla="*/ 8049600 w 11047045"/>
                <a:gd name="connsiteY3" fmla="*/ 2132790 h 2132790"/>
                <a:gd name="connsiteX4" fmla="*/ 6832800 w 11047045"/>
                <a:gd name="connsiteY4" fmla="*/ 1859190 h 2132790"/>
                <a:gd name="connsiteX5" fmla="*/ 5515200 w 11047045"/>
                <a:gd name="connsiteY5" fmla="*/ 1859190 h 2132790"/>
                <a:gd name="connsiteX6" fmla="*/ 5155200 w 11047045"/>
                <a:gd name="connsiteY6" fmla="*/ 1643190 h 2132790"/>
                <a:gd name="connsiteX7" fmla="*/ 4428000 w 11047045"/>
                <a:gd name="connsiteY7" fmla="*/ 1700790 h 2132790"/>
                <a:gd name="connsiteX8" fmla="*/ 2966400 w 11047045"/>
                <a:gd name="connsiteY8" fmla="*/ 1383990 h 2132790"/>
                <a:gd name="connsiteX9" fmla="*/ 2044800 w 11047045"/>
                <a:gd name="connsiteY9" fmla="*/ 1376790 h 2132790"/>
                <a:gd name="connsiteX10" fmla="*/ 835200 w 11047045"/>
                <a:gd name="connsiteY10" fmla="*/ 1434390 h 2132790"/>
                <a:gd name="connsiteX11" fmla="*/ 0 w 11047045"/>
                <a:gd name="connsiteY11" fmla="*/ 1563990 h 2132790"/>
                <a:gd name="connsiteX12" fmla="*/ 7200 w 11047045"/>
                <a:gd name="connsiteY12" fmla="*/ 131190 h 2132790"/>
                <a:gd name="connsiteX0" fmla="*/ 7200 w 11055193"/>
                <a:gd name="connsiteY0" fmla="*/ 131190 h 1859190"/>
                <a:gd name="connsiteX1" fmla="*/ 8051190 w 11055193"/>
                <a:gd name="connsiteY1" fmla="*/ 0 h 1859190"/>
                <a:gd name="connsiteX2" fmla="*/ 11047045 w 11055193"/>
                <a:gd name="connsiteY2" fmla="*/ 136867 h 1859190"/>
                <a:gd name="connsiteX3" fmla="*/ 11055193 w 11055193"/>
                <a:gd name="connsiteY3" fmla="*/ 1834616 h 1859190"/>
                <a:gd name="connsiteX4" fmla="*/ 6832800 w 11055193"/>
                <a:gd name="connsiteY4" fmla="*/ 1859190 h 1859190"/>
                <a:gd name="connsiteX5" fmla="*/ 5515200 w 11055193"/>
                <a:gd name="connsiteY5" fmla="*/ 1859190 h 1859190"/>
                <a:gd name="connsiteX6" fmla="*/ 5155200 w 11055193"/>
                <a:gd name="connsiteY6" fmla="*/ 1643190 h 1859190"/>
                <a:gd name="connsiteX7" fmla="*/ 4428000 w 11055193"/>
                <a:gd name="connsiteY7" fmla="*/ 1700790 h 1859190"/>
                <a:gd name="connsiteX8" fmla="*/ 2966400 w 11055193"/>
                <a:gd name="connsiteY8" fmla="*/ 1383990 h 1859190"/>
                <a:gd name="connsiteX9" fmla="*/ 2044800 w 11055193"/>
                <a:gd name="connsiteY9" fmla="*/ 1376790 h 1859190"/>
                <a:gd name="connsiteX10" fmla="*/ 835200 w 11055193"/>
                <a:gd name="connsiteY10" fmla="*/ 1434390 h 1859190"/>
                <a:gd name="connsiteX11" fmla="*/ 0 w 11055193"/>
                <a:gd name="connsiteY11" fmla="*/ 1563990 h 1859190"/>
                <a:gd name="connsiteX12" fmla="*/ 7200 w 11055193"/>
                <a:gd name="connsiteY12" fmla="*/ 131190 h 1859190"/>
                <a:gd name="connsiteX0" fmla="*/ 7200 w 11055193"/>
                <a:gd name="connsiteY0" fmla="*/ 131190 h 1900935"/>
                <a:gd name="connsiteX1" fmla="*/ 8051190 w 11055193"/>
                <a:gd name="connsiteY1" fmla="*/ 0 h 1900935"/>
                <a:gd name="connsiteX2" fmla="*/ 11047045 w 11055193"/>
                <a:gd name="connsiteY2" fmla="*/ 136867 h 1900935"/>
                <a:gd name="connsiteX3" fmla="*/ 11055193 w 11055193"/>
                <a:gd name="connsiteY3" fmla="*/ 1834616 h 1900935"/>
                <a:gd name="connsiteX4" fmla="*/ 8192473 w 11055193"/>
                <a:gd name="connsiteY4" fmla="*/ 1900935 h 1900935"/>
                <a:gd name="connsiteX5" fmla="*/ 5515200 w 11055193"/>
                <a:gd name="connsiteY5" fmla="*/ 1859190 h 1900935"/>
                <a:gd name="connsiteX6" fmla="*/ 5155200 w 11055193"/>
                <a:gd name="connsiteY6" fmla="*/ 1643190 h 1900935"/>
                <a:gd name="connsiteX7" fmla="*/ 4428000 w 11055193"/>
                <a:gd name="connsiteY7" fmla="*/ 1700790 h 1900935"/>
                <a:gd name="connsiteX8" fmla="*/ 2966400 w 11055193"/>
                <a:gd name="connsiteY8" fmla="*/ 1383990 h 1900935"/>
                <a:gd name="connsiteX9" fmla="*/ 2044800 w 11055193"/>
                <a:gd name="connsiteY9" fmla="*/ 1376790 h 1900935"/>
                <a:gd name="connsiteX10" fmla="*/ 835200 w 11055193"/>
                <a:gd name="connsiteY10" fmla="*/ 1434390 h 1900935"/>
                <a:gd name="connsiteX11" fmla="*/ 0 w 11055193"/>
                <a:gd name="connsiteY11" fmla="*/ 1563990 h 1900935"/>
                <a:gd name="connsiteX12" fmla="*/ 7200 w 11055193"/>
                <a:gd name="connsiteY12" fmla="*/ 131190 h 1900935"/>
                <a:gd name="connsiteX0" fmla="*/ 7200 w 11055193"/>
                <a:gd name="connsiteY0" fmla="*/ 131190 h 1900935"/>
                <a:gd name="connsiteX1" fmla="*/ 8051190 w 11055193"/>
                <a:gd name="connsiteY1" fmla="*/ 0 h 1900935"/>
                <a:gd name="connsiteX2" fmla="*/ 11047045 w 11055193"/>
                <a:gd name="connsiteY2" fmla="*/ 136867 h 1900935"/>
                <a:gd name="connsiteX3" fmla="*/ 11055193 w 11055193"/>
                <a:gd name="connsiteY3" fmla="*/ 1834616 h 1900935"/>
                <a:gd name="connsiteX4" fmla="*/ 8192473 w 11055193"/>
                <a:gd name="connsiteY4" fmla="*/ 1900935 h 1900935"/>
                <a:gd name="connsiteX5" fmla="*/ 5515200 w 11055193"/>
                <a:gd name="connsiteY5" fmla="*/ 1859190 h 1900935"/>
                <a:gd name="connsiteX6" fmla="*/ 5155200 w 11055193"/>
                <a:gd name="connsiteY6" fmla="*/ 1643190 h 1900935"/>
                <a:gd name="connsiteX7" fmla="*/ 4428000 w 11055193"/>
                <a:gd name="connsiteY7" fmla="*/ 1700790 h 1900935"/>
                <a:gd name="connsiteX8" fmla="*/ 2044800 w 11055193"/>
                <a:gd name="connsiteY8" fmla="*/ 1376790 h 1900935"/>
                <a:gd name="connsiteX9" fmla="*/ 835200 w 11055193"/>
                <a:gd name="connsiteY9" fmla="*/ 1434390 h 1900935"/>
                <a:gd name="connsiteX10" fmla="*/ 0 w 11055193"/>
                <a:gd name="connsiteY10" fmla="*/ 1563990 h 1900935"/>
                <a:gd name="connsiteX11" fmla="*/ 7200 w 11055193"/>
                <a:gd name="connsiteY11" fmla="*/ 131190 h 1900935"/>
                <a:gd name="connsiteX0" fmla="*/ 7200 w 11055193"/>
                <a:gd name="connsiteY0" fmla="*/ 131190 h 1900935"/>
                <a:gd name="connsiteX1" fmla="*/ 8051190 w 11055193"/>
                <a:gd name="connsiteY1" fmla="*/ 0 h 1900935"/>
                <a:gd name="connsiteX2" fmla="*/ 11047045 w 11055193"/>
                <a:gd name="connsiteY2" fmla="*/ 136867 h 1900935"/>
                <a:gd name="connsiteX3" fmla="*/ 11055193 w 11055193"/>
                <a:gd name="connsiteY3" fmla="*/ 1834616 h 1900935"/>
                <a:gd name="connsiteX4" fmla="*/ 8192473 w 11055193"/>
                <a:gd name="connsiteY4" fmla="*/ 1900935 h 1900935"/>
                <a:gd name="connsiteX5" fmla="*/ 5515200 w 11055193"/>
                <a:gd name="connsiteY5" fmla="*/ 1859190 h 1900935"/>
                <a:gd name="connsiteX6" fmla="*/ 5155200 w 11055193"/>
                <a:gd name="connsiteY6" fmla="*/ 1643190 h 1900935"/>
                <a:gd name="connsiteX7" fmla="*/ 4428000 w 11055193"/>
                <a:gd name="connsiteY7" fmla="*/ 1700790 h 1900935"/>
                <a:gd name="connsiteX8" fmla="*/ 835200 w 11055193"/>
                <a:gd name="connsiteY8" fmla="*/ 1434390 h 1900935"/>
                <a:gd name="connsiteX9" fmla="*/ 0 w 11055193"/>
                <a:gd name="connsiteY9" fmla="*/ 1563990 h 1900935"/>
                <a:gd name="connsiteX10" fmla="*/ 7200 w 11055193"/>
                <a:gd name="connsiteY10" fmla="*/ 131190 h 1900935"/>
                <a:gd name="connsiteX0" fmla="*/ 7200 w 11055193"/>
                <a:gd name="connsiteY0" fmla="*/ 131190 h 1900935"/>
                <a:gd name="connsiteX1" fmla="*/ 8051190 w 11055193"/>
                <a:gd name="connsiteY1" fmla="*/ 0 h 1900935"/>
                <a:gd name="connsiteX2" fmla="*/ 11047045 w 11055193"/>
                <a:gd name="connsiteY2" fmla="*/ 136867 h 1900935"/>
                <a:gd name="connsiteX3" fmla="*/ 11055193 w 11055193"/>
                <a:gd name="connsiteY3" fmla="*/ 1834616 h 1900935"/>
                <a:gd name="connsiteX4" fmla="*/ 8192473 w 11055193"/>
                <a:gd name="connsiteY4" fmla="*/ 1900935 h 1900935"/>
                <a:gd name="connsiteX5" fmla="*/ 5515200 w 11055193"/>
                <a:gd name="connsiteY5" fmla="*/ 1859190 h 1900935"/>
                <a:gd name="connsiteX6" fmla="*/ 5155200 w 11055193"/>
                <a:gd name="connsiteY6" fmla="*/ 1643190 h 1900935"/>
                <a:gd name="connsiteX7" fmla="*/ 4428000 w 11055193"/>
                <a:gd name="connsiteY7" fmla="*/ 1700790 h 1900935"/>
                <a:gd name="connsiteX8" fmla="*/ 0 w 11055193"/>
                <a:gd name="connsiteY8" fmla="*/ 1563990 h 1900935"/>
                <a:gd name="connsiteX9" fmla="*/ 7200 w 11055193"/>
                <a:gd name="connsiteY9" fmla="*/ 131190 h 190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55193" h="1900935">
                  <a:moveTo>
                    <a:pt x="7200" y="131190"/>
                  </a:moveTo>
                  <a:lnTo>
                    <a:pt x="8051190" y="0"/>
                  </a:lnTo>
                  <a:cubicBezTo>
                    <a:pt x="8051450" y="160537"/>
                    <a:pt x="11046785" y="-23670"/>
                    <a:pt x="11047045" y="136867"/>
                  </a:cubicBezTo>
                  <a:lnTo>
                    <a:pt x="11055193" y="1834616"/>
                  </a:lnTo>
                  <a:lnTo>
                    <a:pt x="8192473" y="1900935"/>
                  </a:lnTo>
                  <a:lnTo>
                    <a:pt x="5515200" y="1859190"/>
                  </a:lnTo>
                  <a:lnTo>
                    <a:pt x="5155200" y="1643190"/>
                  </a:lnTo>
                  <a:lnTo>
                    <a:pt x="4428000" y="1700790"/>
                  </a:lnTo>
                  <a:lnTo>
                    <a:pt x="0" y="1563990"/>
                  </a:lnTo>
                  <a:lnTo>
                    <a:pt x="7200" y="131190"/>
                  </a:lnTo>
                  <a:close/>
                </a:path>
              </a:pathLst>
            </a:custGeom>
            <a:blipFill>
              <a:blip r:embed="rId2"/>
              <a:tile tx="0" ty="0" sx="100000" sy="100000" flip="none" algn="tl"/>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a:p>
          </p:txBody>
        </p:sp>
        <p:sp>
          <p:nvSpPr>
            <p:cNvPr id="7" name="Freeform 6"/>
            <p:cNvSpPr/>
            <p:nvPr/>
          </p:nvSpPr>
          <p:spPr>
            <a:xfrm>
              <a:off x="234210" y="1031462"/>
              <a:ext cx="8612511" cy="2449834"/>
            </a:xfrm>
            <a:custGeom>
              <a:avLst/>
              <a:gdLst>
                <a:gd name="connsiteX0" fmla="*/ 0 w 8056800"/>
                <a:gd name="connsiteY0" fmla="*/ 280800 h 1015200"/>
                <a:gd name="connsiteX1" fmla="*/ 1476000 w 8056800"/>
                <a:gd name="connsiteY1" fmla="*/ 244800 h 1015200"/>
                <a:gd name="connsiteX2" fmla="*/ 2311200 w 8056800"/>
                <a:gd name="connsiteY2" fmla="*/ 273600 h 1015200"/>
                <a:gd name="connsiteX3" fmla="*/ 2858400 w 8056800"/>
                <a:gd name="connsiteY3" fmla="*/ 201600 h 1015200"/>
                <a:gd name="connsiteX4" fmla="*/ 3614400 w 8056800"/>
                <a:gd name="connsiteY4" fmla="*/ 216000 h 1015200"/>
                <a:gd name="connsiteX5" fmla="*/ 4543200 w 8056800"/>
                <a:gd name="connsiteY5" fmla="*/ 244800 h 1015200"/>
                <a:gd name="connsiteX6" fmla="*/ 5500800 w 8056800"/>
                <a:gd name="connsiteY6" fmla="*/ 172800 h 1015200"/>
                <a:gd name="connsiteX7" fmla="*/ 6357600 w 8056800"/>
                <a:gd name="connsiteY7" fmla="*/ 187200 h 1015200"/>
                <a:gd name="connsiteX8" fmla="*/ 6876000 w 8056800"/>
                <a:gd name="connsiteY8" fmla="*/ 172800 h 1015200"/>
                <a:gd name="connsiteX9" fmla="*/ 7689600 w 8056800"/>
                <a:gd name="connsiteY9" fmla="*/ 0 h 1015200"/>
                <a:gd name="connsiteX10" fmla="*/ 8042400 w 8056800"/>
                <a:gd name="connsiteY10" fmla="*/ 0 h 1015200"/>
                <a:gd name="connsiteX11" fmla="*/ 8056800 w 8056800"/>
                <a:gd name="connsiteY11" fmla="*/ 345600 h 1015200"/>
                <a:gd name="connsiteX12" fmla="*/ 7812000 w 8056800"/>
                <a:gd name="connsiteY12" fmla="*/ 360000 h 1015200"/>
                <a:gd name="connsiteX13" fmla="*/ 6840000 w 8056800"/>
                <a:gd name="connsiteY13" fmla="*/ 928800 h 1015200"/>
                <a:gd name="connsiteX14" fmla="*/ 5277600 w 8056800"/>
                <a:gd name="connsiteY14" fmla="*/ 1015200 h 1015200"/>
                <a:gd name="connsiteX15" fmla="*/ 4183200 w 8056800"/>
                <a:gd name="connsiteY15" fmla="*/ 993600 h 1015200"/>
                <a:gd name="connsiteX16" fmla="*/ 3060000 w 8056800"/>
                <a:gd name="connsiteY16" fmla="*/ 972000 h 1015200"/>
                <a:gd name="connsiteX17" fmla="*/ 1699200 w 8056800"/>
                <a:gd name="connsiteY17" fmla="*/ 936000 h 1015200"/>
                <a:gd name="connsiteX18" fmla="*/ 828000 w 8056800"/>
                <a:gd name="connsiteY18" fmla="*/ 892800 h 1015200"/>
                <a:gd name="connsiteX19" fmla="*/ 280800 w 8056800"/>
                <a:gd name="connsiteY19" fmla="*/ 626400 h 1015200"/>
                <a:gd name="connsiteX20" fmla="*/ 0 w 8056800"/>
                <a:gd name="connsiteY20" fmla="*/ 633600 h 1015200"/>
                <a:gd name="connsiteX21" fmla="*/ 0 w 8056800"/>
                <a:gd name="connsiteY21" fmla="*/ 280800 h 1015200"/>
                <a:gd name="connsiteX0" fmla="*/ 0 w 8042400"/>
                <a:gd name="connsiteY0" fmla="*/ 280800 h 1015200"/>
                <a:gd name="connsiteX1" fmla="*/ 1476000 w 8042400"/>
                <a:gd name="connsiteY1" fmla="*/ 244800 h 1015200"/>
                <a:gd name="connsiteX2" fmla="*/ 2311200 w 8042400"/>
                <a:gd name="connsiteY2" fmla="*/ 273600 h 1015200"/>
                <a:gd name="connsiteX3" fmla="*/ 2858400 w 8042400"/>
                <a:gd name="connsiteY3" fmla="*/ 201600 h 1015200"/>
                <a:gd name="connsiteX4" fmla="*/ 3614400 w 8042400"/>
                <a:gd name="connsiteY4" fmla="*/ 216000 h 1015200"/>
                <a:gd name="connsiteX5" fmla="*/ 4543200 w 8042400"/>
                <a:gd name="connsiteY5" fmla="*/ 244800 h 1015200"/>
                <a:gd name="connsiteX6" fmla="*/ 5500800 w 8042400"/>
                <a:gd name="connsiteY6" fmla="*/ 172800 h 1015200"/>
                <a:gd name="connsiteX7" fmla="*/ 6357600 w 8042400"/>
                <a:gd name="connsiteY7" fmla="*/ 187200 h 1015200"/>
                <a:gd name="connsiteX8" fmla="*/ 6876000 w 8042400"/>
                <a:gd name="connsiteY8" fmla="*/ 172800 h 1015200"/>
                <a:gd name="connsiteX9" fmla="*/ 7689600 w 8042400"/>
                <a:gd name="connsiteY9" fmla="*/ 0 h 1015200"/>
                <a:gd name="connsiteX10" fmla="*/ 8042400 w 8042400"/>
                <a:gd name="connsiteY10" fmla="*/ 0 h 1015200"/>
                <a:gd name="connsiteX11" fmla="*/ 8034360 w 8042400"/>
                <a:gd name="connsiteY11" fmla="*/ 345600 h 1015200"/>
                <a:gd name="connsiteX12" fmla="*/ 7812000 w 8042400"/>
                <a:gd name="connsiteY12" fmla="*/ 360000 h 1015200"/>
                <a:gd name="connsiteX13" fmla="*/ 6840000 w 8042400"/>
                <a:gd name="connsiteY13" fmla="*/ 928800 h 1015200"/>
                <a:gd name="connsiteX14" fmla="*/ 5277600 w 8042400"/>
                <a:gd name="connsiteY14" fmla="*/ 1015200 h 1015200"/>
                <a:gd name="connsiteX15" fmla="*/ 4183200 w 8042400"/>
                <a:gd name="connsiteY15" fmla="*/ 993600 h 1015200"/>
                <a:gd name="connsiteX16" fmla="*/ 3060000 w 8042400"/>
                <a:gd name="connsiteY16" fmla="*/ 972000 h 1015200"/>
                <a:gd name="connsiteX17" fmla="*/ 1699200 w 8042400"/>
                <a:gd name="connsiteY17" fmla="*/ 936000 h 1015200"/>
                <a:gd name="connsiteX18" fmla="*/ 828000 w 8042400"/>
                <a:gd name="connsiteY18" fmla="*/ 892800 h 1015200"/>
                <a:gd name="connsiteX19" fmla="*/ 280800 w 8042400"/>
                <a:gd name="connsiteY19" fmla="*/ 626400 h 1015200"/>
                <a:gd name="connsiteX20" fmla="*/ 0 w 8042400"/>
                <a:gd name="connsiteY20" fmla="*/ 633600 h 1015200"/>
                <a:gd name="connsiteX21" fmla="*/ 0 w 8042400"/>
                <a:gd name="connsiteY21" fmla="*/ 280800 h 1015200"/>
                <a:gd name="connsiteX0" fmla="*/ 0 w 8036790"/>
                <a:gd name="connsiteY0" fmla="*/ 303239 h 1037639"/>
                <a:gd name="connsiteX1" fmla="*/ 1476000 w 8036790"/>
                <a:gd name="connsiteY1" fmla="*/ 267239 h 1037639"/>
                <a:gd name="connsiteX2" fmla="*/ 2311200 w 8036790"/>
                <a:gd name="connsiteY2" fmla="*/ 296039 h 1037639"/>
                <a:gd name="connsiteX3" fmla="*/ 2858400 w 8036790"/>
                <a:gd name="connsiteY3" fmla="*/ 224039 h 1037639"/>
                <a:gd name="connsiteX4" fmla="*/ 3614400 w 8036790"/>
                <a:gd name="connsiteY4" fmla="*/ 238439 h 1037639"/>
                <a:gd name="connsiteX5" fmla="*/ 4543200 w 8036790"/>
                <a:gd name="connsiteY5" fmla="*/ 267239 h 1037639"/>
                <a:gd name="connsiteX6" fmla="*/ 5500800 w 8036790"/>
                <a:gd name="connsiteY6" fmla="*/ 195239 h 1037639"/>
                <a:gd name="connsiteX7" fmla="*/ 6357600 w 8036790"/>
                <a:gd name="connsiteY7" fmla="*/ 209639 h 1037639"/>
                <a:gd name="connsiteX8" fmla="*/ 6876000 w 8036790"/>
                <a:gd name="connsiteY8" fmla="*/ 195239 h 1037639"/>
                <a:gd name="connsiteX9" fmla="*/ 7689600 w 8036790"/>
                <a:gd name="connsiteY9" fmla="*/ 22439 h 1037639"/>
                <a:gd name="connsiteX10" fmla="*/ 8036790 w 8036790"/>
                <a:gd name="connsiteY10" fmla="*/ 0 h 1037639"/>
                <a:gd name="connsiteX11" fmla="*/ 8034360 w 8036790"/>
                <a:gd name="connsiteY11" fmla="*/ 368039 h 1037639"/>
                <a:gd name="connsiteX12" fmla="*/ 7812000 w 8036790"/>
                <a:gd name="connsiteY12" fmla="*/ 382439 h 1037639"/>
                <a:gd name="connsiteX13" fmla="*/ 6840000 w 8036790"/>
                <a:gd name="connsiteY13" fmla="*/ 951239 h 1037639"/>
                <a:gd name="connsiteX14" fmla="*/ 5277600 w 8036790"/>
                <a:gd name="connsiteY14" fmla="*/ 1037639 h 1037639"/>
                <a:gd name="connsiteX15" fmla="*/ 4183200 w 8036790"/>
                <a:gd name="connsiteY15" fmla="*/ 1016039 h 1037639"/>
                <a:gd name="connsiteX16" fmla="*/ 3060000 w 8036790"/>
                <a:gd name="connsiteY16" fmla="*/ 994439 h 1037639"/>
                <a:gd name="connsiteX17" fmla="*/ 1699200 w 8036790"/>
                <a:gd name="connsiteY17" fmla="*/ 958439 h 1037639"/>
                <a:gd name="connsiteX18" fmla="*/ 828000 w 8036790"/>
                <a:gd name="connsiteY18" fmla="*/ 915239 h 1037639"/>
                <a:gd name="connsiteX19" fmla="*/ 280800 w 8036790"/>
                <a:gd name="connsiteY19" fmla="*/ 648839 h 1037639"/>
                <a:gd name="connsiteX20" fmla="*/ 0 w 8036790"/>
                <a:gd name="connsiteY20" fmla="*/ 656039 h 1037639"/>
                <a:gd name="connsiteX21" fmla="*/ 0 w 8036790"/>
                <a:gd name="connsiteY21" fmla="*/ 303239 h 1037639"/>
                <a:gd name="connsiteX0" fmla="*/ 0 w 8042400"/>
                <a:gd name="connsiteY0" fmla="*/ 297629 h 1032029"/>
                <a:gd name="connsiteX1" fmla="*/ 1476000 w 8042400"/>
                <a:gd name="connsiteY1" fmla="*/ 261629 h 1032029"/>
                <a:gd name="connsiteX2" fmla="*/ 2311200 w 8042400"/>
                <a:gd name="connsiteY2" fmla="*/ 290429 h 1032029"/>
                <a:gd name="connsiteX3" fmla="*/ 2858400 w 8042400"/>
                <a:gd name="connsiteY3" fmla="*/ 218429 h 1032029"/>
                <a:gd name="connsiteX4" fmla="*/ 3614400 w 8042400"/>
                <a:gd name="connsiteY4" fmla="*/ 232829 h 1032029"/>
                <a:gd name="connsiteX5" fmla="*/ 4543200 w 8042400"/>
                <a:gd name="connsiteY5" fmla="*/ 261629 h 1032029"/>
                <a:gd name="connsiteX6" fmla="*/ 5500800 w 8042400"/>
                <a:gd name="connsiteY6" fmla="*/ 189629 h 1032029"/>
                <a:gd name="connsiteX7" fmla="*/ 6357600 w 8042400"/>
                <a:gd name="connsiteY7" fmla="*/ 204029 h 1032029"/>
                <a:gd name="connsiteX8" fmla="*/ 6876000 w 8042400"/>
                <a:gd name="connsiteY8" fmla="*/ 189629 h 1032029"/>
                <a:gd name="connsiteX9" fmla="*/ 7689600 w 8042400"/>
                <a:gd name="connsiteY9" fmla="*/ 16829 h 1032029"/>
                <a:gd name="connsiteX10" fmla="*/ 8042400 w 8042400"/>
                <a:gd name="connsiteY10" fmla="*/ 0 h 1032029"/>
                <a:gd name="connsiteX11" fmla="*/ 8034360 w 8042400"/>
                <a:gd name="connsiteY11" fmla="*/ 362429 h 1032029"/>
                <a:gd name="connsiteX12" fmla="*/ 7812000 w 8042400"/>
                <a:gd name="connsiteY12" fmla="*/ 376829 h 1032029"/>
                <a:gd name="connsiteX13" fmla="*/ 6840000 w 8042400"/>
                <a:gd name="connsiteY13" fmla="*/ 945629 h 1032029"/>
                <a:gd name="connsiteX14" fmla="*/ 5277600 w 8042400"/>
                <a:gd name="connsiteY14" fmla="*/ 1032029 h 1032029"/>
                <a:gd name="connsiteX15" fmla="*/ 4183200 w 8042400"/>
                <a:gd name="connsiteY15" fmla="*/ 1010429 h 1032029"/>
                <a:gd name="connsiteX16" fmla="*/ 3060000 w 8042400"/>
                <a:gd name="connsiteY16" fmla="*/ 988829 h 1032029"/>
                <a:gd name="connsiteX17" fmla="*/ 1699200 w 8042400"/>
                <a:gd name="connsiteY17" fmla="*/ 952829 h 1032029"/>
                <a:gd name="connsiteX18" fmla="*/ 828000 w 8042400"/>
                <a:gd name="connsiteY18" fmla="*/ 909629 h 1032029"/>
                <a:gd name="connsiteX19" fmla="*/ 280800 w 8042400"/>
                <a:gd name="connsiteY19" fmla="*/ 643229 h 1032029"/>
                <a:gd name="connsiteX20" fmla="*/ 0 w 8042400"/>
                <a:gd name="connsiteY20" fmla="*/ 650429 h 1032029"/>
                <a:gd name="connsiteX21" fmla="*/ 0 w 8042400"/>
                <a:gd name="connsiteY21" fmla="*/ 297629 h 1032029"/>
                <a:gd name="connsiteX0" fmla="*/ 0 w 8045579"/>
                <a:gd name="connsiteY0" fmla="*/ 297629 h 1032029"/>
                <a:gd name="connsiteX1" fmla="*/ 1476000 w 8045579"/>
                <a:gd name="connsiteY1" fmla="*/ 261629 h 1032029"/>
                <a:gd name="connsiteX2" fmla="*/ 2311200 w 8045579"/>
                <a:gd name="connsiteY2" fmla="*/ 290429 h 1032029"/>
                <a:gd name="connsiteX3" fmla="*/ 2858400 w 8045579"/>
                <a:gd name="connsiteY3" fmla="*/ 218429 h 1032029"/>
                <a:gd name="connsiteX4" fmla="*/ 3614400 w 8045579"/>
                <a:gd name="connsiteY4" fmla="*/ 232829 h 1032029"/>
                <a:gd name="connsiteX5" fmla="*/ 4543200 w 8045579"/>
                <a:gd name="connsiteY5" fmla="*/ 261629 h 1032029"/>
                <a:gd name="connsiteX6" fmla="*/ 5500800 w 8045579"/>
                <a:gd name="connsiteY6" fmla="*/ 189629 h 1032029"/>
                <a:gd name="connsiteX7" fmla="*/ 6357600 w 8045579"/>
                <a:gd name="connsiteY7" fmla="*/ 204029 h 1032029"/>
                <a:gd name="connsiteX8" fmla="*/ 6876000 w 8045579"/>
                <a:gd name="connsiteY8" fmla="*/ 189629 h 1032029"/>
                <a:gd name="connsiteX9" fmla="*/ 7689600 w 8045579"/>
                <a:gd name="connsiteY9" fmla="*/ 16829 h 1032029"/>
                <a:gd name="connsiteX10" fmla="*/ 8042400 w 8045579"/>
                <a:gd name="connsiteY10" fmla="*/ 0 h 1032029"/>
                <a:gd name="connsiteX11" fmla="*/ 8045579 w 8045579"/>
                <a:gd name="connsiteY11" fmla="*/ 362429 h 1032029"/>
                <a:gd name="connsiteX12" fmla="*/ 7812000 w 8045579"/>
                <a:gd name="connsiteY12" fmla="*/ 376829 h 1032029"/>
                <a:gd name="connsiteX13" fmla="*/ 6840000 w 8045579"/>
                <a:gd name="connsiteY13" fmla="*/ 945629 h 1032029"/>
                <a:gd name="connsiteX14" fmla="*/ 5277600 w 8045579"/>
                <a:gd name="connsiteY14" fmla="*/ 1032029 h 1032029"/>
                <a:gd name="connsiteX15" fmla="*/ 4183200 w 8045579"/>
                <a:gd name="connsiteY15" fmla="*/ 1010429 h 1032029"/>
                <a:gd name="connsiteX16" fmla="*/ 3060000 w 8045579"/>
                <a:gd name="connsiteY16" fmla="*/ 988829 h 1032029"/>
                <a:gd name="connsiteX17" fmla="*/ 1699200 w 8045579"/>
                <a:gd name="connsiteY17" fmla="*/ 952829 h 1032029"/>
                <a:gd name="connsiteX18" fmla="*/ 828000 w 8045579"/>
                <a:gd name="connsiteY18" fmla="*/ 909629 h 1032029"/>
                <a:gd name="connsiteX19" fmla="*/ 280800 w 8045579"/>
                <a:gd name="connsiteY19" fmla="*/ 643229 h 1032029"/>
                <a:gd name="connsiteX20" fmla="*/ 0 w 8045579"/>
                <a:gd name="connsiteY20" fmla="*/ 650429 h 1032029"/>
                <a:gd name="connsiteX21" fmla="*/ 0 w 8045579"/>
                <a:gd name="connsiteY21" fmla="*/ 297629 h 1032029"/>
                <a:gd name="connsiteX0" fmla="*/ 0 w 8053697"/>
                <a:gd name="connsiteY0" fmla="*/ 280800 h 1015200"/>
                <a:gd name="connsiteX1" fmla="*/ 1476000 w 8053697"/>
                <a:gd name="connsiteY1" fmla="*/ 244800 h 1015200"/>
                <a:gd name="connsiteX2" fmla="*/ 2311200 w 8053697"/>
                <a:gd name="connsiteY2" fmla="*/ 273600 h 1015200"/>
                <a:gd name="connsiteX3" fmla="*/ 2858400 w 8053697"/>
                <a:gd name="connsiteY3" fmla="*/ 201600 h 1015200"/>
                <a:gd name="connsiteX4" fmla="*/ 3614400 w 8053697"/>
                <a:gd name="connsiteY4" fmla="*/ 216000 h 1015200"/>
                <a:gd name="connsiteX5" fmla="*/ 4543200 w 8053697"/>
                <a:gd name="connsiteY5" fmla="*/ 244800 h 1015200"/>
                <a:gd name="connsiteX6" fmla="*/ 5500800 w 8053697"/>
                <a:gd name="connsiteY6" fmla="*/ 172800 h 1015200"/>
                <a:gd name="connsiteX7" fmla="*/ 6357600 w 8053697"/>
                <a:gd name="connsiteY7" fmla="*/ 187200 h 1015200"/>
                <a:gd name="connsiteX8" fmla="*/ 6876000 w 8053697"/>
                <a:gd name="connsiteY8" fmla="*/ 172800 h 1015200"/>
                <a:gd name="connsiteX9" fmla="*/ 7689600 w 8053697"/>
                <a:gd name="connsiteY9" fmla="*/ 0 h 1015200"/>
                <a:gd name="connsiteX10" fmla="*/ 8053620 w 8053697"/>
                <a:gd name="connsiteY10" fmla="*/ 11220 h 1015200"/>
                <a:gd name="connsiteX11" fmla="*/ 8045579 w 8053697"/>
                <a:gd name="connsiteY11" fmla="*/ 345600 h 1015200"/>
                <a:gd name="connsiteX12" fmla="*/ 7812000 w 8053697"/>
                <a:gd name="connsiteY12" fmla="*/ 360000 h 1015200"/>
                <a:gd name="connsiteX13" fmla="*/ 6840000 w 8053697"/>
                <a:gd name="connsiteY13" fmla="*/ 928800 h 1015200"/>
                <a:gd name="connsiteX14" fmla="*/ 5277600 w 8053697"/>
                <a:gd name="connsiteY14" fmla="*/ 1015200 h 1015200"/>
                <a:gd name="connsiteX15" fmla="*/ 4183200 w 8053697"/>
                <a:gd name="connsiteY15" fmla="*/ 993600 h 1015200"/>
                <a:gd name="connsiteX16" fmla="*/ 3060000 w 8053697"/>
                <a:gd name="connsiteY16" fmla="*/ 972000 h 1015200"/>
                <a:gd name="connsiteX17" fmla="*/ 1699200 w 8053697"/>
                <a:gd name="connsiteY17" fmla="*/ 936000 h 1015200"/>
                <a:gd name="connsiteX18" fmla="*/ 828000 w 8053697"/>
                <a:gd name="connsiteY18" fmla="*/ 892800 h 1015200"/>
                <a:gd name="connsiteX19" fmla="*/ 280800 w 8053697"/>
                <a:gd name="connsiteY19" fmla="*/ 626400 h 1015200"/>
                <a:gd name="connsiteX20" fmla="*/ 0 w 8053697"/>
                <a:gd name="connsiteY20" fmla="*/ 633600 h 1015200"/>
                <a:gd name="connsiteX21" fmla="*/ 0 w 8053697"/>
                <a:gd name="connsiteY21" fmla="*/ 280800 h 1015200"/>
                <a:gd name="connsiteX0" fmla="*/ 0 w 8059281"/>
                <a:gd name="connsiteY0" fmla="*/ 286410 h 1020810"/>
                <a:gd name="connsiteX1" fmla="*/ 1476000 w 8059281"/>
                <a:gd name="connsiteY1" fmla="*/ 250410 h 1020810"/>
                <a:gd name="connsiteX2" fmla="*/ 2311200 w 8059281"/>
                <a:gd name="connsiteY2" fmla="*/ 279210 h 1020810"/>
                <a:gd name="connsiteX3" fmla="*/ 2858400 w 8059281"/>
                <a:gd name="connsiteY3" fmla="*/ 207210 h 1020810"/>
                <a:gd name="connsiteX4" fmla="*/ 3614400 w 8059281"/>
                <a:gd name="connsiteY4" fmla="*/ 221610 h 1020810"/>
                <a:gd name="connsiteX5" fmla="*/ 4543200 w 8059281"/>
                <a:gd name="connsiteY5" fmla="*/ 250410 h 1020810"/>
                <a:gd name="connsiteX6" fmla="*/ 5500800 w 8059281"/>
                <a:gd name="connsiteY6" fmla="*/ 178410 h 1020810"/>
                <a:gd name="connsiteX7" fmla="*/ 6357600 w 8059281"/>
                <a:gd name="connsiteY7" fmla="*/ 192810 h 1020810"/>
                <a:gd name="connsiteX8" fmla="*/ 6876000 w 8059281"/>
                <a:gd name="connsiteY8" fmla="*/ 178410 h 1020810"/>
                <a:gd name="connsiteX9" fmla="*/ 7689600 w 8059281"/>
                <a:gd name="connsiteY9" fmla="*/ 5610 h 1020810"/>
                <a:gd name="connsiteX10" fmla="*/ 8059230 w 8059281"/>
                <a:gd name="connsiteY10" fmla="*/ 0 h 1020810"/>
                <a:gd name="connsiteX11" fmla="*/ 8045579 w 8059281"/>
                <a:gd name="connsiteY11" fmla="*/ 351210 h 1020810"/>
                <a:gd name="connsiteX12" fmla="*/ 7812000 w 8059281"/>
                <a:gd name="connsiteY12" fmla="*/ 365610 h 1020810"/>
                <a:gd name="connsiteX13" fmla="*/ 6840000 w 8059281"/>
                <a:gd name="connsiteY13" fmla="*/ 934410 h 1020810"/>
                <a:gd name="connsiteX14" fmla="*/ 5277600 w 8059281"/>
                <a:gd name="connsiteY14" fmla="*/ 1020810 h 1020810"/>
                <a:gd name="connsiteX15" fmla="*/ 4183200 w 8059281"/>
                <a:gd name="connsiteY15" fmla="*/ 999210 h 1020810"/>
                <a:gd name="connsiteX16" fmla="*/ 3060000 w 8059281"/>
                <a:gd name="connsiteY16" fmla="*/ 977610 h 1020810"/>
                <a:gd name="connsiteX17" fmla="*/ 1699200 w 8059281"/>
                <a:gd name="connsiteY17" fmla="*/ 941610 h 1020810"/>
                <a:gd name="connsiteX18" fmla="*/ 828000 w 8059281"/>
                <a:gd name="connsiteY18" fmla="*/ 898410 h 1020810"/>
                <a:gd name="connsiteX19" fmla="*/ 280800 w 8059281"/>
                <a:gd name="connsiteY19" fmla="*/ 632010 h 1020810"/>
                <a:gd name="connsiteX20" fmla="*/ 0 w 8059281"/>
                <a:gd name="connsiteY20" fmla="*/ 639210 h 1020810"/>
                <a:gd name="connsiteX21" fmla="*/ 0 w 8059281"/>
                <a:gd name="connsiteY21" fmla="*/ 286410 h 1020810"/>
                <a:gd name="connsiteX0" fmla="*/ 0 w 16480399"/>
                <a:gd name="connsiteY0" fmla="*/ 308058 h 1042458"/>
                <a:gd name="connsiteX1" fmla="*/ 1476000 w 16480399"/>
                <a:gd name="connsiteY1" fmla="*/ 272058 h 1042458"/>
                <a:gd name="connsiteX2" fmla="*/ 2311200 w 16480399"/>
                <a:gd name="connsiteY2" fmla="*/ 300858 h 1042458"/>
                <a:gd name="connsiteX3" fmla="*/ 2858400 w 16480399"/>
                <a:gd name="connsiteY3" fmla="*/ 228858 h 1042458"/>
                <a:gd name="connsiteX4" fmla="*/ 3614400 w 16480399"/>
                <a:gd name="connsiteY4" fmla="*/ 243258 h 1042458"/>
                <a:gd name="connsiteX5" fmla="*/ 4543200 w 16480399"/>
                <a:gd name="connsiteY5" fmla="*/ 272058 h 1042458"/>
                <a:gd name="connsiteX6" fmla="*/ 5500800 w 16480399"/>
                <a:gd name="connsiteY6" fmla="*/ 200058 h 1042458"/>
                <a:gd name="connsiteX7" fmla="*/ 6357600 w 16480399"/>
                <a:gd name="connsiteY7" fmla="*/ 214458 h 1042458"/>
                <a:gd name="connsiteX8" fmla="*/ 6876000 w 16480399"/>
                <a:gd name="connsiteY8" fmla="*/ 200058 h 1042458"/>
                <a:gd name="connsiteX9" fmla="*/ 7689600 w 16480399"/>
                <a:gd name="connsiteY9" fmla="*/ 27258 h 1042458"/>
                <a:gd name="connsiteX10" fmla="*/ 8059230 w 16480399"/>
                <a:gd name="connsiteY10" fmla="*/ 21648 h 1042458"/>
                <a:gd name="connsiteX11" fmla="*/ 16480399 w 16480399"/>
                <a:gd name="connsiteY11" fmla="*/ 21008 h 1042458"/>
                <a:gd name="connsiteX12" fmla="*/ 8045579 w 16480399"/>
                <a:gd name="connsiteY12" fmla="*/ 372858 h 1042458"/>
                <a:gd name="connsiteX13" fmla="*/ 7812000 w 16480399"/>
                <a:gd name="connsiteY13" fmla="*/ 387258 h 1042458"/>
                <a:gd name="connsiteX14" fmla="*/ 6840000 w 16480399"/>
                <a:gd name="connsiteY14" fmla="*/ 956058 h 1042458"/>
                <a:gd name="connsiteX15" fmla="*/ 5277600 w 16480399"/>
                <a:gd name="connsiteY15" fmla="*/ 1042458 h 1042458"/>
                <a:gd name="connsiteX16" fmla="*/ 4183200 w 16480399"/>
                <a:gd name="connsiteY16" fmla="*/ 1020858 h 1042458"/>
                <a:gd name="connsiteX17" fmla="*/ 3060000 w 16480399"/>
                <a:gd name="connsiteY17" fmla="*/ 999258 h 1042458"/>
                <a:gd name="connsiteX18" fmla="*/ 1699200 w 16480399"/>
                <a:gd name="connsiteY18" fmla="*/ 963258 h 1042458"/>
                <a:gd name="connsiteX19" fmla="*/ 828000 w 16480399"/>
                <a:gd name="connsiteY19" fmla="*/ 920058 h 1042458"/>
                <a:gd name="connsiteX20" fmla="*/ 280800 w 16480399"/>
                <a:gd name="connsiteY20" fmla="*/ 653658 h 1042458"/>
                <a:gd name="connsiteX21" fmla="*/ 0 w 16480399"/>
                <a:gd name="connsiteY21" fmla="*/ 660858 h 1042458"/>
                <a:gd name="connsiteX22" fmla="*/ 0 w 16480399"/>
                <a:gd name="connsiteY22" fmla="*/ 308058 h 1042458"/>
                <a:gd name="connsiteX0" fmla="*/ 0 w 17234904"/>
                <a:gd name="connsiteY0" fmla="*/ 308058 h 1042458"/>
                <a:gd name="connsiteX1" fmla="*/ 1476000 w 17234904"/>
                <a:gd name="connsiteY1" fmla="*/ 272058 h 1042458"/>
                <a:gd name="connsiteX2" fmla="*/ 2311200 w 17234904"/>
                <a:gd name="connsiteY2" fmla="*/ 300858 h 1042458"/>
                <a:gd name="connsiteX3" fmla="*/ 2858400 w 17234904"/>
                <a:gd name="connsiteY3" fmla="*/ 228858 h 1042458"/>
                <a:gd name="connsiteX4" fmla="*/ 3614400 w 17234904"/>
                <a:gd name="connsiteY4" fmla="*/ 243258 h 1042458"/>
                <a:gd name="connsiteX5" fmla="*/ 4543200 w 17234904"/>
                <a:gd name="connsiteY5" fmla="*/ 272058 h 1042458"/>
                <a:gd name="connsiteX6" fmla="*/ 5500800 w 17234904"/>
                <a:gd name="connsiteY6" fmla="*/ 200058 h 1042458"/>
                <a:gd name="connsiteX7" fmla="*/ 6357600 w 17234904"/>
                <a:gd name="connsiteY7" fmla="*/ 214458 h 1042458"/>
                <a:gd name="connsiteX8" fmla="*/ 6876000 w 17234904"/>
                <a:gd name="connsiteY8" fmla="*/ 200058 h 1042458"/>
                <a:gd name="connsiteX9" fmla="*/ 7689600 w 17234904"/>
                <a:gd name="connsiteY9" fmla="*/ 27258 h 1042458"/>
                <a:gd name="connsiteX10" fmla="*/ 8059230 w 17234904"/>
                <a:gd name="connsiteY10" fmla="*/ 21648 h 1042458"/>
                <a:gd name="connsiteX11" fmla="*/ 16480399 w 17234904"/>
                <a:gd name="connsiteY11" fmla="*/ 21008 h 1042458"/>
                <a:gd name="connsiteX12" fmla="*/ 15924815 w 17234904"/>
                <a:gd name="connsiteY12" fmla="*/ 518719 h 1042458"/>
                <a:gd name="connsiteX13" fmla="*/ 8045579 w 17234904"/>
                <a:gd name="connsiteY13" fmla="*/ 372858 h 1042458"/>
                <a:gd name="connsiteX14" fmla="*/ 7812000 w 17234904"/>
                <a:gd name="connsiteY14" fmla="*/ 387258 h 1042458"/>
                <a:gd name="connsiteX15" fmla="*/ 6840000 w 17234904"/>
                <a:gd name="connsiteY15" fmla="*/ 956058 h 1042458"/>
                <a:gd name="connsiteX16" fmla="*/ 5277600 w 17234904"/>
                <a:gd name="connsiteY16" fmla="*/ 1042458 h 1042458"/>
                <a:gd name="connsiteX17" fmla="*/ 4183200 w 17234904"/>
                <a:gd name="connsiteY17" fmla="*/ 1020858 h 1042458"/>
                <a:gd name="connsiteX18" fmla="*/ 3060000 w 17234904"/>
                <a:gd name="connsiteY18" fmla="*/ 999258 h 1042458"/>
                <a:gd name="connsiteX19" fmla="*/ 1699200 w 17234904"/>
                <a:gd name="connsiteY19" fmla="*/ 963258 h 1042458"/>
                <a:gd name="connsiteX20" fmla="*/ 828000 w 17234904"/>
                <a:gd name="connsiteY20" fmla="*/ 920058 h 1042458"/>
                <a:gd name="connsiteX21" fmla="*/ 280800 w 17234904"/>
                <a:gd name="connsiteY21" fmla="*/ 653658 h 1042458"/>
                <a:gd name="connsiteX22" fmla="*/ 0 w 17234904"/>
                <a:gd name="connsiteY22" fmla="*/ 660858 h 1042458"/>
                <a:gd name="connsiteX23" fmla="*/ 0 w 17234904"/>
                <a:gd name="connsiteY23" fmla="*/ 308058 h 1042458"/>
                <a:gd name="connsiteX0" fmla="*/ 0 w 16480399"/>
                <a:gd name="connsiteY0" fmla="*/ 308058 h 1042458"/>
                <a:gd name="connsiteX1" fmla="*/ 1476000 w 16480399"/>
                <a:gd name="connsiteY1" fmla="*/ 272058 h 1042458"/>
                <a:gd name="connsiteX2" fmla="*/ 2311200 w 16480399"/>
                <a:gd name="connsiteY2" fmla="*/ 300858 h 1042458"/>
                <a:gd name="connsiteX3" fmla="*/ 2858400 w 16480399"/>
                <a:gd name="connsiteY3" fmla="*/ 228858 h 1042458"/>
                <a:gd name="connsiteX4" fmla="*/ 3614400 w 16480399"/>
                <a:gd name="connsiteY4" fmla="*/ 243258 h 1042458"/>
                <a:gd name="connsiteX5" fmla="*/ 4543200 w 16480399"/>
                <a:gd name="connsiteY5" fmla="*/ 272058 h 1042458"/>
                <a:gd name="connsiteX6" fmla="*/ 5500800 w 16480399"/>
                <a:gd name="connsiteY6" fmla="*/ 200058 h 1042458"/>
                <a:gd name="connsiteX7" fmla="*/ 6357600 w 16480399"/>
                <a:gd name="connsiteY7" fmla="*/ 214458 h 1042458"/>
                <a:gd name="connsiteX8" fmla="*/ 6876000 w 16480399"/>
                <a:gd name="connsiteY8" fmla="*/ 200058 h 1042458"/>
                <a:gd name="connsiteX9" fmla="*/ 7689600 w 16480399"/>
                <a:gd name="connsiteY9" fmla="*/ 27258 h 1042458"/>
                <a:gd name="connsiteX10" fmla="*/ 8059230 w 16480399"/>
                <a:gd name="connsiteY10" fmla="*/ 21648 h 1042458"/>
                <a:gd name="connsiteX11" fmla="*/ 16480399 w 16480399"/>
                <a:gd name="connsiteY11" fmla="*/ 21008 h 1042458"/>
                <a:gd name="connsiteX12" fmla="*/ 15924815 w 16480399"/>
                <a:gd name="connsiteY12" fmla="*/ 518719 h 1042458"/>
                <a:gd name="connsiteX13" fmla="*/ 8045579 w 16480399"/>
                <a:gd name="connsiteY13" fmla="*/ 372858 h 1042458"/>
                <a:gd name="connsiteX14" fmla="*/ 7812000 w 16480399"/>
                <a:gd name="connsiteY14" fmla="*/ 387258 h 1042458"/>
                <a:gd name="connsiteX15" fmla="*/ 6840000 w 16480399"/>
                <a:gd name="connsiteY15" fmla="*/ 956058 h 1042458"/>
                <a:gd name="connsiteX16" fmla="*/ 5277600 w 16480399"/>
                <a:gd name="connsiteY16" fmla="*/ 1042458 h 1042458"/>
                <a:gd name="connsiteX17" fmla="*/ 4183200 w 16480399"/>
                <a:gd name="connsiteY17" fmla="*/ 1020858 h 1042458"/>
                <a:gd name="connsiteX18" fmla="*/ 3060000 w 16480399"/>
                <a:gd name="connsiteY18" fmla="*/ 999258 h 1042458"/>
                <a:gd name="connsiteX19" fmla="*/ 1699200 w 16480399"/>
                <a:gd name="connsiteY19" fmla="*/ 963258 h 1042458"/>
                <a:gd name="connsiteX20" fmla="*/ 828000 w 16480399"/>
                <a:gd name="connsiteY20" fmla="*/ 920058 h 1042458"/>
                <a:gd name="connsiteX21" fmla="*/ 280800 w 16480399"/>
                <a:gd name="connsiteY21" fmla="*/ 653658 h 1042458"/>
                <a:gd name="connsiteX22" fmla="*/ 0 w 16480399"/>
                <a:gd name="connsiteY22" fmla="*/ 660858 h 1042458"/>
                <a:gd name="connsiteX23" fmla="*/ 0 w 16480399"/>
                <a:gd name="connsiteY23" fmla="*/ 308058 h 1042458"/>
                <a:gd name="connsiteX0" fmla="*/ 0 w 16491975"/>
                <a:gd name="connsiteY0" fmla="*/ 308058 h 1042458"/>
                <a:gd name="connsiteX1" fmla="*/ 1476000 w 16491975"/>
                <a:gd name="connsiteY1" fmla="*/ 272058 h 1042458"/>
                <a:gd name="connsiteX2" fmla="*/ 2311200 w 16491975"/>
                <a:gd name="connsiteY2" fmla="*/ 300858 h 1042458"/>
                <a:gd name="connsiteX3" fmla="*/ 2858400 w 16491975"/>
                <a:gd name="connsiteY3" fmla="*/ 228858 h 1042458"/>
                <a:gd name="connsiteX4" fmla="*/ 3614400 w 16491975"/>
                <a:gd name="connsiteY4" fmla="*/ 243258 h 1042458"/>
                <a:gd name="connsiteX5" fmla="*/ 4543200 w 16491975"/>
                <a:gd name="connsiteY5" fmla="*/ 272058 h 1042458"/>
                <a:gd name="connsiteX6" fmla="*/ 5500800 w 16491975"/>
                <a:gd name="connsiteY6" fmla="*/ 200058 h 1042458"/>
                <a:gd name="connsiteX7" fmla="*/ 6357600 w 16491975"/>
                <a:gd name="connsiteY7" fmla="*/ 214458 h 1042458"/>
                <a:gd name="connsiteX8" fmla="*/ 6876000 w 16491975"/>
                <a:gd name="connsiteY8" fmla="*/ 200058 h 1042458"/>
                <a:gd name="connsiteX9" fmla="*/ 7689600 w 16491975"/>
                <a:gd name="connsiteY9" fmla="*/ 27258 h 1042458"/>
                <a:gd name="connsiteX10" fmla="*/ 8059230 w 16491975"/>
                <a:gd name="connsiteY10" fmla="*/ 21648 h 1042458"/>
                <a:gd name="connsiteX11" fmla="*/ 16480399 w 16491975"/>
                <a:gd name="connsiteY11" fmla="*/ 21008 h 1042458"/>
                <a:gd name="connsiteX12" fmla="*/ 16491975 w 16491975"/>
                <a:gd name="connsiteY12" fmla="*/ 483995 h 1042458"/>
                <a:gd name="connsiteX13" fmla="*/ 8045579 w 16491975"/>
                <a:gd name="connsiteY13" fmla="*/ 372858 h 1042458"/>
                <a:gd name="connsiteX14" fmla="*/ 7812000 w 16491975"/>
                <a:gd name="connsiteY14" fmla="*/ 387258 h 1042458"/>
                <a:gd name="connsiteX15" fmla="*/ 6840000 w 16491975"/>
                <a:gd name="connsiteY15" fmla="*/ 956058 h 1042458"/>
                <a:gd name="connsiteX16" fmla="*/ 5277600 w 16491975"/>
                <a:gd name="connsiteY16" fmla="*/ 1042458 h 1042458"/>
                <a:gd name="connsiteX17" fmla="*/ 4183200 w 16491975"/>
                <a:gd name="connsiteY17" fmla="*/ 1020858 h 1042458"/>
                <a:gd name="connsiteX18" fmla="*/ 3060000 w 16491975"/>
                <a:gd name="connsiteY18" fmla="*/ 999258 h 1042458"/>
                <a:gd name="connsiteX19" fmla="*/ 1699200 w 16491975"/>
                <a:gd name="connsiteY19" fmla="*/ 963258 h 1042458"/>
                <a:gd name="connsiteX20" fmla="*/ 828000 w 16491975"/>
                <a:gd name="connsiteY20" fmla="*/ 920058 h 1042458"/>
                <a:gd name="connsiteX21" fmla="*/ 280800 w 16491975"/>
                <a:gd name="connsiteY21" fmla="*/ 653658 h 1042458"/>
                <a:gd name="connsiteX22" fmla="*/ 0 w 16491975"/>
                <a:gd name="connsiteY22" fmla="*/ 660858 h 1042458"/>
                <a:gd name="connsiteX23" fmla="*/ 0 w 16491975"/>
                <a:gd name="connsiteY23" fmla="*/ 308058 h 1042458"/>
                <a:gd name="connsiteX0" fmla="*/ 0 w 16491975"/>
                <a:gd name="connsiteY0" fmla="*/ 308058 h 1042458"/>
                <a:gd name="connsiteX1" fmla="*/ 1476000 w 16491975"/>
                <a:gd name="connsiteY1" fmla="*/ 272058 h 1042458"/>
                <a:gd name="connsiteX2" fmla="*/ 2311200 w 16491975"/>
                <a:gd name="connsiteY2" fmla="*/ 300858 h 1042458"/>
                <a:gd name="connsiteX3" fmla="*/ 2858400 w 16491975"/>
                <a:gd name="connsiteY3" fmla="*/ 228858 h 1042458"/>
                <a:gd name="connsiteX4" fmla="*/ 3614400 w 16491975"/>
                <a:gd name="connsiteY4" fmla="*/ 243258 h 1042458"/>
                <a:gd name="connsiteX5" fmla="*/ 4543200 w 16491975"/>
                <a:gd name="connsiteY5" fmla="*/ 272058 h 1042458"/>
                <a:gd name="connsiteX6" fmla="*/ 5500800 w 16491975"/>
                <a:gd name="connsiteY6" fmla="*/ 200058 h 1042458"/>
                <a:gd name="connsiteX7" fmla="*/ 6357600 w 16491975"/>
                <a:gd name="connsiteY7" fmla="*/ 214458 h 1042458"/>
                <a:gd name="connsiteX8" fmla="*/ 6876000 w 16491975"/>
                <a:gd name="connsiteY8" fmla="*/ 200058 h 1042458"/>
                <a:gd name="connsiteX9" fmla="*/ 7689600 w 16491975"/>
                <a:gd name="connsiteY9" fmla="*/ 27258 h 1042458"/>
                <a:gd name="connsiteX10" fmla="*/ 8059230 w 16491975"/>
                <a:gd name="connsiteY10" fmla="*/ 21648 h 1042458"/>
                <a:gd name="connsiteX11" fmla="*/ 16480399 w 16491975"/>
                <a:gd name="connsiteY11" fmla="*/ 21008 h 1042458"/>
                <a:gd name="connsiteX12" fmla="*/ 16491975 w 16491975"/>
                <a:gd name="connsiteY12" fmla="*/ 391398 h 1042458"/>
                <a:gd name="connsiteX13" fmla="*/ 8045579 w 16491975"/>
                <a:gd name="connsiteY13" fmla="*/ 372858 h 1042458"/>
                <a:gd name="connsiteX14" fmla="*/ 7812000 w 16491975"/>
                <a:gd name="connsiteY14" fmla="*/ 387258 h 1042458"/>
                <a:gd name="connsiteX15" fmla="*/ 6840000 w 16491975"/>
                <a:gd name="connsiteY15" fmla="*/ 956058 h 1042458"/>
                <a:gd name="connsiteX16" fmla="*/ 5277600 w 16491975"/>
                <a:gd name="connsiteY16" fmla="*/ 1042458 h 1042458"/>
                <a:gd name="connsiteX17" fmla="*/ 4183200 w 16491975"/>
                <a:gd name="connsiteY17" fmla="*/ 1020858 h 1042458"/>
                <a:gd name="connsiteX18" fmla="*/ 3060000 w 16491975"/>
                <a:gd name="connsiteY18" fmla="*/ 999258 h 1042458"/>
                <a:gd name="connsiteX19" fmla="*/ 1699200 w 16491975"/>
                <a:gd name="connsiteY19" fmla="*/ 963258 h 1042458"/>
                <a:gd name="connsiteX20" fmla="*/ 828000 w 16491975"/>
                <a:gd name="connsiteY20" fmla="*/ 920058 h 1042458"/>
                <a:gd name="connsiteX21" fmla="*/ 280800 w 16491975"/>
                <a:gd name="connsiteY21" fmla="*/ 653658 h 1042458"/>
                <a:gd name="connsiteX22" fmla="*/ 0 w 16491975"/>
                <a:gd name="connsiteY22" fmla="*/ 660858 h 1042458"/>
                <a:gd name="connsiteX23" fmla="*/ 0 w 16491975"/>
                <a:gd name="connsiteY23" fmla="*/ 308058 h 1042458"/>
                <a:gd name="connsiteX0" fmla="*/ 0 w 16491975"/>
                <a:gd name="connsiteY0" fmla="*/ 308058 h 1042458"/>
                <a:gd name="connsiteX1" fmla="*/ 1476000 w 16491975"/>
                <a:gd name="connsiteY1" fmla="*/ 272058 h 1042458"/>
                <a:gd name="connsiteX2" fmla="*/ 2311200 w 16491975"/>
                <a:gd name="connsiteY2" fmla="*/ 300858 h 1042458"/>
                <a:gd name="connsiteX3" fmla="*/ 2858400 w 16491975"/>
                <a:gd name="connsiteY3" fmla="*/ 228858 h 1042458"/>
                <a:gd name="connsiteX4" fmla="*/ 3614400 w 16491975"/>
                <a:gd name="connsiteY4" fmla="*/ 243258 h 1042458"/>
                <a:gd name="connsiteX5" fmla="*/ 4543200 w 16491975"/>
                <a:gd name="connsiteY5" fmla="*/ 272058 h 1042458"/>
                <a:gd name="connsiteX6" fmla="*/ 5500800 w 16491975"/>
                <a:gd name="connsiteY6" fmla="*/ 200058 h 1042458"/>
                <a:gd name="connsiteX7" fmla="*/ 6357600 w 16491975"/>
                <a:gd name="connsiteY7" fmla="*/ 214458 h 1042458"/>
                <a:gd name="connsiteX8" fmla="*/ 6876000 w 16491975"/>
                <a:gd name="connsiteY8" fmla="*/ 200058 h 1042458"/>
                <a:gd name="connsiteX9" fmla="*/ 7689600 w 16491975"/>
                <a:gd name="connsiteY9" fmla="*/ 27258 h 1042458"/>
                <a:gd name="connsiteX10" fmla="*/ 8059230 w 16491975"/>
                <a:gd name="connsiteY10" fmla="*/ 21648 h 1042458"/>
                <a:gd name="connsiteX11" fmla="*/ 16480399 w 16491975"/>
                <a:gd name="connsiteY11" fmla="*/ 21008 h 1042458"/>
                <a:gd name="connsiteX12" fmla="*/ 16491975 w 16491975"/>
                <a:gd name="connsiteY12" fmla="*/ 391398 h 1042458"/>
                <a:gd name="connsiteX13" fmla="*/ 10264794 w 16491975"/>
                <a:gd name="connsiteY13" fmla="*/ 472421 h 1042458"/>
                <a:gd name="connsiteX14" fmla="*/ 8045579 w 16491975"/>
                <a:gd name="connsiteY14" fmla="*/ 372858 h 1042458"/>
                <a:gd name="connsiteX15" fmla="*/ 7812000 w 16491975"/>
                <a:gd name="connsiteY15" fmla="*/ 387258 h 1042458"/>
                <a:gd name="connsiteX16" fmla="*/ 6840000 w 16491975"/>
                <a:gd name="connsiteY16" fmla="*/ 956058 h 1042458"/>
                <a:gd name="connsiteX17" fmla="*/ 5277600 w 16491975"/>
                <a:gd name="connsiteY17" fmla="*/ 1042458 h 1042458"/>
                <a:gd name="connsiteX18" fmla="*/ 4183200 w 16491975"/>
                <a:gd name="connsiteY18" fmla="*/ 1020858 h 1042458"/>
                <a:gd name="connsiteX19" fmla="*/ 3060000 w 16491975"/>
                <a:gd name="connsiteY19" fmla="*/ 999258 h 1042458"/>
                <a:gd name="connsiteX20" fmla="*/ 1699200 w 16491975"/>
                <a:gd name="connsiteY20" fmla="*/ 963258 h 1042458"/>
                <a:gd name="connsiteX21" fmla="*/ 828000 w 16491975"/>
                <a:gd name="connsiteY21" fmla="*/ 920058 h 1042458"/>
                <a:gd name="connsiteX22" fmla="*/ 280800 w 16491975"/>
                <a:gd name="connsiteY22" fmla="*/ 653658 h 1042458"/>
                <a:gd name="connsiteX23" fmla="*/ 0 w 16491975"/>
                <a:gd name="connsiteY23" fmla="*/ 660858 h 1042458"/>
                <a:gd name="connsiteX24" fmla="*/ 0 w 16491975"/>
                <a:gd name="connsiteY24" fmla="*/ 308058 h 1042458"/>
                <a:gd name="connsiteX0" fmla="*/ 0 w 16498212"/>
                <a:gd name="connsiteY0" fmla="*/ 303220 h 1037620"/>
                <a:gd name="connsiteX1" fmla="*/ 1476000 w 16498212"/>
                <a:gd name="connsiteY1" fmla="*/ 267220 h 1037620"/>
                <a:gd name="connsiteX2" fmla="*/ 2311200 w 16498212"/>
                <a:gd name="connsiteY2" fmla="*/ 296020 h 1037620"/>
                <a:gd name="connsiteX3" fmla="*/ 2858400 w 16498212"/>
                <a:gd name="connsiteY3" fmla="*/ 224020 h 1037620"/>
                <a:gd name="connsiteX4" fmla="*/ 3614400 w 16498212"/>
                <a:gd name="connsiteY4" fmla="*/ 238420 h 1037620"/>
                <a:gd name="connsiteX5" fmla="*/ 4543200 w 16498212"/>
                <a:gd name="connsiteY5" fmla="*/ 267220 h 1037620"/>
                <a:gd name="connsiteX6" fmla="*/ 5500800 w 16498212"/>
                <a:gd name="connsiteY6" fmla="*/ 195220 h 1037620"/>
                <a:gd name="connsiteX7" fmla="*/ 6357600 w 16498212"/>
                <a:gd name="connsiteY7" fmla="*/ 209620 h 1037620"/>
                <a:gd name="connsiteX8" fmla="*/ 6876000 w 16498212"/>
                <a:gd name="connsiteY8" fmla="*/ 195220 h 1037620"/>
                <a:gd name="connsiteX9" fmla="*/ 7689600 w 16498212"/>
                <a:gd name="connsiteY9" fmla="*/ 22420 h 1037620"/>
                <a:gd name="connsiteX10" fmla="*/ 8059230 w 16498212"/>
                <a:gd name="connsiteY10" fmla="*/ 16810 h 1037620"/>
                <a:gd name="connsiteX11" fmla="*/ 16498212 w 16498212"/>
                <a:gd name="connsiteY11" fmla="*/ 22108 h 1037620"/>
                <a:gd name="connsiteX12" fmla="*/ 16491975 w 16498212"/>
                <a:gd name="connsiteY12" fmla="*/ 386560 h 1037620"/>
                <a:gd name="connsiteX13" fmla="*/ 10264794 w 16498212"/>
                <a:gd name="connsiteY13" fmla="*/ 467583 h 1037620"/>
                <a:gd name="connsiteX14" fmla="*/ 8045579 w 16498212"/>
                <a:gd name="connsiteY14" fmla="*/ 368020 h 1037620"/>
                <a:gd name="connsiteX15" fmla="*/ 7812000 w 16498212"/>
                <a:gd name="connsiteY15" fmla="*/ 382420 h 1037620"/>
                <a:gd name="connsiteX16" fmla="*/ 6840000 w 16498212"/>
                <a:gd name="connsiteY16" fmla="*/ 951220 h 1037620"/>
                <a:gd name="connsiteX17" fmla="*/ 5277600 w 16498212"/>
                <a:gd name="connsiteY17" fmla="*/ 1037620 h 1037620"/>
                <a:gd name="connsiteX18" fmla="*/ 4183200 w 16498212"/>
                <a:gd name="connsiteY18" fmla="*/ 1016020 h 1037620"/>
                <a:gd name="connsiteX19" fmla="*/ 3060000 w 16498212"/>
                <a:gd name="connsiteY19" fmla="*/ 994420 h 1037620"/>
                <a:gd name="connsiteX20" fmla="*/ 1699200 w 16498212"/>
                <a:gd name="connsiteY20" fmla="*/ 958420 h 1037620"/>
                <a:gd name="connsiteX21" fmla="*/ 828000 w 16498212"/>
                <a:gd name="connsiteY21" fmla="*/ 915220 h 1037620"/>
                <a:gd name="connsiteX22" fmla="*/ 280800 w 16498212"/>
                <a:gd name="connsiteY22" fmla="*/ 648820 h 1037620"/>
                <a:gd name="connsiteX23" fmla="*/ 0 w 16498212"/>
                <a:gd name="connsiteY23" fmla="*/ 656020 h 1037620"/>
                <a:gd name="connsiteX24" fmla="*/ 0 w 16498212"/>
                <a:gd name="connsiteY24" fmla="*/ 303220 h 1037620"/>
                <a:gd name="connsiteX0" fmla="*/ 0 w 16498212"/>
                <a:gd name="connsiteY0" fmla="*/ 303220 h 1037620"/>
                <a:gd name="connsiteX1" fmla="*/ 1476000 w 16498212"/>
                <a:gd name="connsiteY1" fmla="*/ 267220 h 1037620"/>
                <a:gd name="connsiteX2" fmla="*/ 2311200 w 16498212"/>
                <a:gd name="connsiteY2" fmla="*/ 296020 h 1037620"/>
                <a:gd name="connsiteX3" fmla="*/ 2858400 w 16498212"/>
                <a:gd name="connsiteY3" fmla="*/ 224020 h 1037620"/>
                <a:gd name="connsiteX4" fmla="*/ 3614400 w 16498212"/>
                <a:gd name="connsiteY4" fmla="*/ 238420 h 1037620"/>
                <a:gd name="connsiteX5" fmla="*/ 4543200 w 16498212"/>
                <a:gd name="connsiteY5" fmla="*/ 267220 h 1037620"/>
                <a:gd name="connsiteX6" fmla="*/ 5500800 w 16498212"/>
                <a:gd name="connsiteY6" fmla="*/ 195220 h 1037620"/>
                <a:gd name="connsiteX7" fmla="*/ 6876000 w 16498212"/>
                <a:gd name="connsiteY7" fmla="*/ 195220 h 1037620"/>
                <a:gd name="connsiteX8" fmla="*/ 7689600 w 16498212"/>
                <a:gd name="connsiteY8" fmla="*/ 22420 h 1037620"/>
                <a:gd name="connsiteX9" fmla="*/ 8059230 w 16498212"/>
                <a:gd name="connsiteY9" fmla="*/ 16810 h 1037620"/>
                <a:gd name="connsiteX10" fmla="*/ 16498212 w 16498212"/>
                <a:gd name="connsiteY10" fmla="*/ 22108 h 1037620"/>
                <a:gd name="connsiteX11" fmla="*/ 16491975 w 16498212"/>
                <a:gd name="connsiteY11" fmla="*/ 386560 h 1037620"/>
                <a:gd name="connsiteX12" fmla="*/ 10264794 w 16498212"/>
                <a:gd name="connsiteY12" fmla="*/ 467583 h 1037620"/>
                <a:gd name="connsiteX13" fmla="*/ 8045579 w 16498212"/>
                <a:gd name="connsiteY13" fmla="*/ 368020 h 1037620"/>
                <a:gd name="connsiteX14" fmla="*/ 7812000 w 16498212"/>
                <a:gd name="connsiteY14" fmla="*/ 382420 h 1037620"/>
                <a:gd name="connsiteX15" fmla="*/ 6840000 w 16498212"/>
                <a:gd name="connsiteY15" fmla="*/ 951220 h 1037620"/>
                <a:gd name="connsiteX16" fmla="*/ 5277600 w 16498212"/>
                <a:gd name="connsiteY16" fmla="*/ 1037620 h 1037620"/>
                <a:gd name="connsiteX17" fmla="*/ 4183200 w 16498212"/>
                <a:gd name="connsiteY17" fmla="*/ 1016020 h 1037620"/>
                <a:gd name="connsiteX18" fmla="*/ 3060000 w 16498212"/>
                <a:gd name="connsiteY18" fmla="*/ 994420 h 1037620"/>
                <a:gd name="connsiteX19" fmla="*/ 1699200 w 16498212"/>
                <a:gd name="connsiteY19" fmla="*/ 958420 h 1037620"/>
                <a:gd name="connsiteX20" fmla="*/ 828000 w 16498212"/>
                <a:gd name="connsiteY20" fmla="*/ 915220 h 1037620"/>
                <a:gd name="connsiteX21" fmla="*/ 280800 w 16498212"/>
                <a:gd name="connsiteY21" fmla="*/ 648820 h 1037620"/>
                <a:gd name="connsiteX22" fmla="*/ 0 w 16498212"/>
                <a:gd name="connsiteY22" fmla="*/ 656020 h 1037620"/>
                <a:gd name="connsiteX23" fmla="*/ 0 w 16498212"/>
                <a:gd name="connsiteY23" fmla="*/ 303220 h 1037620"/>
                <a:gd name="connsiteX0" fmla="*/ 0 w 16498212"/>
                <a:gd name="connsiteY0" fmla="*/ 303220 h 1037620"/>
                <a:gd name="connsiteX1" fmla="*/ 1476000 w 16498212"/>
                <a:gd name="connsiteY1" fmla="*/ 267220 h 1037620"/>
                <a:gd name="connsiteX2" fmla="*/ 2311200 w 16498212"/>
                <a:gd name="connsiteY2" fmla="*/ 296020 h 1037620"/>
                <a:gd name="connsiteX3" fmla="*/ 2858400 w 16498212"/>
                <a:gd name="connsiteY3" fmla="*/ 224020 h 1037620"/>
                <a:gd name="connsiteX4" fmla="*/ 3614400 w 16498212"/>
                <a:gd name="connsiteY4" fmla="*/ 238420 h 1037620"/>
                <a:gd name="connsiteX5" fmla="*/ 4543200 w 16498212"/>
                <a:gd name="connsiteY5" fmla="*/ 267220 h 1037620"/>
                <a:gd name="connsiteX6" fmla="*/ 5500800 w 16498212"/>
                <a:gd name="connsiteY6" fmla="*/ 195220 h 1037620"/>
                <a:gd name="connsiteX7" fmla="*/ 6876000 w 16498212"/>
                <a:gd name="connsiteY7" fmla="*/ 195220 h 1037620"/>
                <a:gd name="connsiteX8" fmla="*/ 7689600 w 16498212"/>
                <a:gd name="connsiteY8" fmla="*/ 22420 h 1037620"/>
                <a:gd name="connsiteX9" fmla="*/ 8059230 w 16498212"/>
                <a:gd name="connsiteY9" fmla="*/ 16810 h 1037620"/>
                <a:gd name="connsiteX10" fmla="*/ 16498212 w 16498212"/>
                <a:gd name="connsiteY10" fmla="*/ 22108 h 1037620"/>
                <a:gd name="connsiteX11" fmla="*/ 11959732 w 16498212"/>
                <a:gd name="connsiteY11" fmla="*/ 410414 h 1037620"/>
                <a:gd name="connsiteX12" fmla="*/ 10264794 w 16498212"/>
                <a:gd name="connsiteY12" fmla="*/ 467583 h 1037620"/>
                <a:gd name="connsiteX13" fmla="*/ 8045579 w 16498212"/>
                <a:gd name="connsiteY13" fmla="*/ 368020 h 1037620"/>
                <a:gd name="connsiteX14" fmla="*/ 7812000 w 16498212"/>
                <a:gd name="connsiteY14" fmla="*/ 382420 h 1037620"/>
                <a:gd name="connsiteX15" fmla="*/ 6840000 w 16498212"/>
                <a:gd name="connsiteY15" fmla="*/ 951220 h 1037620"/>
                <a:gd name="connsiteX16" fmla="*/ 5277600 w 16498212"/>
                <a:gd name="connsiteY16" fmla="*/ 1037620 h 1037620"/>
                <a:gd name="connsiteX17" fmla="*/ 4183200 w 16498212"/>
                <a:gd name="connsiteY17" fmla="*/ 1016020 h 1037620"/>
                <a:gd name="connsiteX18" fmla="*/ 3060000 w 16498212"/>
                <a:gd name="connsiteY18" fmla="*/ 994420 h 1037620"/>
                <a:gd name="connsiteX19" fmla="*/ 1699200 w 16498212"/>
                <a:gd name="connsiteY19" fmla="*/ 958420 h 1037620"/>
                <a:gd name="connsiteX20" fmla="*/ 828000 w 16498212"/>
                <a:gd name="connsiteY20" fmla="*/ 915220 h 1037620"/>
                <a:gd name="connsiteX21" fmla="*/ 280800 w 16498212"/>
                <a:gd name="connsiteY21" fmla="*/ 648820 h 1037620"/>
                <a:gd name="connsiteX22" fmla="*/ 0 w 16498212"/>
                <a:gd name="connsiteY22" fmla="*/ 656020 h 1037620"/>
                <a:gd name="connsiteX23" fmla="*/ 0 w 16498212"/>
                <a:gd name="connsiteY23" fmla="*/ 303220 h 1037620"/>
                <a:gd name="connsiteX0" fmla="*/ 0 w 16516792"/>
                <a:gd name="connsiteY0" fmla="*/ 303220 h 1037620"/>
                <a:gd name="connsiteX1" fmla="*/ 1476000 w 16516792"/>
                <a:gd name="connsiteY1" fmla="*/ 267220 h 1037620"/>
                <a:gd name="connsiteX2" fmla="*/ 2311200 w 16516792"/>
                <a:gd name="connsiteY2" fmla="*/ 296020 h 1037620"/>
                <a:gd name="connsiteX3" fmla="*/ 2858400 w 16516792"/>
                <a:gd name="connsiteY3" fmla="*/ 224020 h 1037620"/>
                <a:gd name="connsiteX4" fmla="*/ 3614400 w 16516792"/>
                <a:gd name="connsiteY4" fmla="*/ 238420 h 1037620"/>
                <a:gd name="connsiteX5" fmla="*/ 4543200 w 16516792"/>
                <a:gd name="connsiteY5" fmla="*/ 267220 h 1037620"/>
                <a:gd name="connsiteX6" fmla="*/ 5500800 w 16516792"/>
                <a:gd name="connsiteY6" fmla="*/ 195220 h 1037620"/>
                <a:gd name="connsiteX7" fmla="*/ 6876000 w 16516792"/>
                <a:gd name="connsiteY7" fmla="*/ 195220 h 1037620"/>
                <a:gd name="connsiteX8" fmla="*/ 7689600 w 16516792"/>
                <a:gd name="connsiteY8" fmla="*/ 22420 h 1037620"/>
                <a:gd name="connsiteX9" fmla="*/ 8059230 w 16516792"/>
                <a:gd name="connsiteY9" fmla="*/ 16810 h 1037620"/>
                <a:gd name="connsiteX10" fmla="*/ 16498212 w 16516792"/>
                <a:gd name="connsiteY10" fmla="*/ 22108 h 1037620"/>
                <a:gd name="connsiteX11" fmla="*/ 10264794 w 16516792"/>
                <a:gd name="connsiteY11" fmla="*/ 467583 h 1037620"/>
                <a:gd name="connsiteX12" fmla="*/ 8045579 w 16516792"/>
                <a:gd name="connsiteY12" fmla="*/ 368020 h 1037620"/>
                <a:gd name="connsiteX13" fmla="*/ 7812000 w 16516792"/>
                <a:gd name="connsiteY13" fmla="*/ 382420 h 1037620"/>
                <a:gd name="connsiteX14" fmla="*/ 6840000 w 16516792"/>
                <a:gd name="connsiteY14" fmla="*/ 951220 h 1037620"/>
                <a:gd name="connsiteX15" fmla="*/ 5277600 w 16516792"/>
                <a:gd name="connsiteY15" fmla="*/ 1037620 h 1037620"/>
                <a:gd name="connsiteX16" fmla="*/ 4183200 w 16516792"/>
                <a:gd name="connsiteY16" fmla="*/ 1016020 h 1037620"/>
                <a:gd name="connsiteX17" fmla="*/ 3060000 w 16516792"/>
                <a:gd name="connsiteY17" fmla="*/ 994420 h 1037620"/>
                <a:gd name="connsiteX18" fmla="*/ 1699200 w 16516792"/>
                <a:gd name="connsiteY18" fmla="*/ 958420 h 1037620"/>
                <a:gd name="connsiteX19" fmla="*/ 828000 w 16516792"/>
                <a:gd name="connsiteY19" fmla="*/ 915220 h 1037620"/>
                <a:gd name="connsiteX20" fmla="*/ 280800 w 16516792"/>
                <a:gd name="connsiteY20" fmla="*/ 648820 h 1037620"/>
                <a:gd name="connsiteX21" fmla="*/ 0 w 16516792"/>
                <a:gd name="connsiteY21" fmla="*/ 656020 h 1037620"/>
                <a:gd name="connsiteX22" fmla="*/ 0 w 16516792"/>
                <a:gd name="connsiteY22" fmla="*/ 303220 h 1037620"/>
                <a:gd name="connsiteX0" fmla="*/ 0 w 11159031"/>
                <a:gd name="connsiteY0" fmla="*/ 303220 h 1037620"/>
                <a:gd name="connsiteX1" fmla="*/ 1476000 w 11159031"/>
                <a:gd name="connsiteY1" fmla="*/ 267220 h 1037620"/>
                <a:gd name="connsiteX2" fmla="*/ 2311200 w 11159031"/>
                <a:gd name="connsiteY2" fmla="*/ 296020 h 1037620"/>
                <a:gd name="connsiteX3" fmla="*/ 2858400 w 11159031"/>
                <a:gd name="connsiteY3" fmla="*/ 224020 h 1037620"/>
                <a:gd name="connsiteX4" fmla="*/ 3614400 w 11159031"/>
                <a:gd name="connsiteY4" fmla="*/ 238420 h 1037620"/>
                <a:gd name="connsiteX5" fmla="*/ 4543200 w 11159031"/>
                <a:gd name="connsiteY5" fmla="*/ 267220 h 1037620"/>
                <a:gd name="connsiteX6" fmla="*/ 5500800 w 11159031"/>
                <a:gd name="connsiteY6" fmla="*/ 195220 h 1037620"/>
                <a:gd name="connsiteX7" fmla="*/ 6876000 w 11159031"/>
                <a:gd name="connsiteY7" fmla="*/ 195220 h 1037620"/>
                <a:gd name="connsiteX8" fmla="*/ 7689600 w 11159031"/>
                <a:gd name="connsiteY8" fmla="*/ 22420 h 1037620"/>
                <a:gd name="connsiteX9" fmla="*/ 8059230 w 11159031"/>
                <a:gd name="connsiteY9" fmla="*/ 16810 h 1037620"/>
                <a:gd name="connsiteX10" fmla="*/ 11051568 w 11159031"/>
                <a:gd name="connsiteY10" fmla="*/ 22108 h 1037620"/>
                <a:gd name="connsiteX11" fmla="*/ 10264794 w 11159031"/>
                <a:gd name="connsiteY11" fmla="*/ 467583 h 1037620"/>
                <a:gd name="connsiteX12" fmla="*/ 8045579 w 11159031"/>
                <a:gd name="connsiteY12" fmla="*/ 368020 h 1037620"/>
                <a:gd name="connsiteX13" fmla="*/ 7812000 w 11159031"/>
                <a:gd name="connsiteY13" fmla="*/ 382420 h 1037620"/>
                <a:gd name="connsiteX14" fmla="*/ 6840000 w 11159031"/>
                <a:gd name="connsiteY14" fmla="*/ 951220 h 1037620"/>
                <a:gd name="connsiteX15" fmla="*/ 5277600 w 11159031"/>
                <a:gd name="connsiteY15" fmla="*/ 1037620 h 1037620"/>
                <a:gd name="connsiteX16" fmla="*/ 4183200 w 11159031"/>
                <a:gd name="connsiteY16" fmla="*/ 1016020 h 1037620"/>
                <a:gd name="connsiteX17" fmla="*/ 3060000 w 11159031"/>
                <a:gd name="connsiteY17" fmla="*/ 994420 h 1037620"/>
                <a:gd name="connsiteX18" fmla="*/ 1699200 w 11159031"/>
                <a:gd name="connsiteY18" fmla="*/ 958420 h 1037620"/>
                <a:gd name="connsiteX19" fmla="*/ 828000 w 11159031"/>
                <a:gd name="connsiteY19" fmla="*/ 915220 h 1037620"/>
                <a:gd name="connsiteX20" fmla="*/ 280800 w 11159031"/>
                <a:gd name="connsiteY20" fmla="*/ 648820 h 1037620"/>
                <a:gd name="connsiteX21" fmla="*/ 0 w 11159031"/>
                <a:gd name="connsiteY21" fmla="*/ 656020 h 1037620"/>
                <a:gd name="connsiteX22" fmla="*/ 0 w 11159031"/>
                <a:gd name="connsiteY22" fmla="*/ 303220 h 1037620"/>
                <a:gd name="connsiteX0" fmla="*/ 0 w 11159031"/>
                <a:gd name="connsiteY0" fmla="*/ 286410 h 1020810"/>
                <a:gd name="connsiteX1" fmla="*/ 1476000 w 11159031"/>
                <a:gd name="connsiteY1" fmla="*/ 250410 h 1020810"/>
                <a:gd name="connsiteX2" fmla="*/ 2311200 w 11159031"/>
                <a:gd name="connsiteY2" fmla="*/ 279210 h 1020810"/>
                <a:gd name="connsiteX3" fmla="*/ 2858400 w 11159031"/>
                <a:gd name="connsiteY3" fmla="*/ 207210 h 1020810"/>
                <a:gd name="connsiteX4" fmla="*/ 3614400 w 11159031"/>
                <a:gd name="connsiteY4" fmla="*/ 221610 h 1020810"/>
                <a:gd name="connsiteX5" fmla="*/ 4543200 w 11159031"/>
                <a:gd name="connsiteY5" fmla="*/ 250410 h 1020810"/>
                <a:gd name="connsiteX6" fmla="*/ 5500800 w 11159031"/>
                <a:gd name="connsiteY6" fmla="*/ 178410 h 1020810"/>
                <a:gd name="connsiteX7" fmla="*/ 6876000 w 11159031"/>
                <a:gd name="connsiteY7" fmla="*/ 178410 h 1020810"/>
                <a:gd name="connsiteX8" fmla="*/ 7689600 w 11159031"/>
                <a:gd name="connsiteY8" fmla="*/ 5610 h 1020810"/>
                <a:gd name="connsiteX9" fmla="*/ 8059230 w 11159031"/>
                <a:gd name="connsiteY9" fmla="*/ 0 h 1020810"/>
                <a:gd name="connsiteX10" fmla="*/ 11051568 w 11159031"/>
                <a:gd name="connsiteY10" fmla="*/ 5298 h 1020810"/>
                <a:gd name="connsiteX11" fmla="*/ 10264794 w 11159031"/>
                <a:gd name="connsiteY11" fmla="*/ 450773 h 1020810"/>
                <a:gd name="connsiteX12" fmla="*/ 8045579 w 11159031"/>
                <a:gd name="connsiteY12" fmla="*/ 351210 h 1020810"/>
                <a:gd name="connsiteX13" fmla="*/ 7812000 w 11159031"/>
                <a:gd name="connsiteY13" fmla="*/ 365610 h 1020810"/>
                <a:gd name="connsiteX14" fmla="*/ 6840000 w 11159031"/>
                <a:gd name="connsiteY14" fmla="*/ 934410 h 1020810"/>
                <a:gd name="connsiteX15" fmla="*/ 5277600 w 11159031"/>
                <a:gd name="connsiteY15" fmla="*/ 1020810 h 1020810"/>
                <a:gd name="connsiteX16" fmla="*/ 4183200 w 11159031"/>
                <a:gd name="connsiteY16" fmla="*/ 999210 h 1020810"/>
                <a:gd name="connsiteX17" fmla="*/ 3060000 w 11159031"/>
                <a:gd name="connsiteY17" fmla="*/ 977610 h 1020810"/>
                <a:gd name="connsiteX18" fmla="*/ 1699200 w 11159031"/>
                <a:gd name="connsiteY18" fmla="*/ 941610 h 1020810"/>
                <a:gd name="connsiteX19" fmla="*/ 828000 w 11159031"/>
                <a:gd name="connsiteY19" fmla="*/ 898410 h 1020810"/>
                <a:gd name="connsiteX20" fmla="*/ 280800 w 11159031"/>
                <a:gd name="connsiteY20" fmla="*/ 632010 h 1020810"/>
                <a:gd name="connsiteX21" fmla="*/ 0 w 11159031"/>
                <a:gd name="connsiteY21" fmla="*/ 639210 h 1020810"/>
                <a:gd name="connsiteX22" fmla="*/ 0 w 11159031"/>
                <a:gd name="connsiteY22" fmla="*/ 286410 h 1020810"/>
                <a:gd name="connsiteX0" fmla="*/ 0 w 11051568"/>
                <a:gd name="connsiteY0" fmla="*/ 286410 h 1020810"/>
                <a:gd name="connsiteX1" fmla="*/ 1476000 w 11051568"/>
                <a:gd name="connsiteY1" fmla="*/ 250410 h 1020810"/>
                <a:gd name="connsiteX2" fmla="*/ 2311200 w 11051568"/>
                <a:gd name="connsiteY2" fmla="*/ 279210 h 1020810"/>
                <a:gd name="connsiteX3" fmla="*/ 2858400 w 11051568"/>
                <a:gd name="connsiteY3" fmla="*/ 207210 h 1020810"/>
                <a:gd name="connsiteX4" fmla="*/ 3614400 w 11051568"/>
                <a:gd name="connsiteY4" fmla="*/ 221610 h 1020810"/>
                <a:gd name="connsiteX5" fmla="*/ 4543200 w 11051568"/>
                <a:gd name="connsiteY5" fmla="*/ 250410 h 1020810"/>
                <a:gd name="connsiteX6" fmla="*/ 5500800 w 11051568"/>
                <a:gd name="connsiteY6" fmla="*/ 178410 h 1020810"/>
                <a:gd name="connsiteX7" fmla="*/ 6876000 w 11051568"/>
                <a:gd name="connsiteY7" fmla="*/ 178410 h 1020810"/>
                <a:gd name="connsiteX8" fmla="*/ 7689600 w 11051568"/>
                <a:gd name="connsiteY8" fmla="*/ 5610 h 1020810"/>
                <a:gd name="connsiteX9" fmla="*/ 8059230 w 11051568"/>
                <a:gd name="connsiteY9" fmla="*/ 0 h 1020810"/>
                <a:gd name="connsiteX10" fmla="*/ 11051568 w 11051568"/>
                <a:gd name="connsiteY10" fmla="*/ 5298 h 1020810"/>
                <a:gd name="connsiteX11" fmla="*/ 10264794 w 11051568"/>
                <a:gd name="connsiteY11" fmla="*/ 450773 h 1020810"/>
                <a:gd name="connsiteX12" fmla="*/ 8045579 w 11051568"/>
                <a:gd name="connsiteY12" fmla="*/ 351210 h 1020810"/>
                <a:gd name="connsiteX13" fmla="*/ 7812000 w 11051568"/>
                <a:gd name="connsiteY13" fmla="*/ 365610 h 1020810"/>
                <a:gd name="connsiteX14" fmla="*/ 6840000 w 11051568"/>
                <a:gd name="connsiteY14" fmla="*/ 934410 h 1020810"/>
                <a:gd name="connsiteX15" fmla="*/ 5277600 w 11051568"/>
                <a:gd name="connsiteY15" fmla="*/ 1020810 h 1020810"/>
                <a:gd name="connsiteX16" fmla="*/ 4183200 w 11051568"/>
                <a:gd name="connsiteY16" fmla="*/ 999210 h 1020810"/>
                <a:gd name="connsiteX17" fmla="*/ 3060000 w 11051568"/>
                <a:gd name="connsiteY17" fmla="*/ 977610 h 1020810"/>
                <a:gd name="connsiteX18" fmla="*/ 1699200 w 11051568"/>
                <a:gd name="connsiteY18" fmla="*/ 941610 h 1020810"/>
                <a:gd name="connsiteX19" fmla="*/ 828000 w 11051568"/>
                <a:gd name="connsiteY19" fmla="*/ 898410 h 1020810"/>
                <a:gd name="connsiteX20" fmla="*/ 280800 w 11051568"/>
                <a:gd name="connsiteY20" fmla="*/ 632010 h 1020810"/>
                <a:gd name="connsiteX21" fmla="*/ 0 w 11051568"/>
                <a:gd name="connsiteY21" fmla="*/ 639210 h 1020810"/>
                <a:gd name="connsiteX22" fmla="*/ 0 w 11051568"/>
                <a:gd name="connsiteY22" fmla="*/ 286410 h 1020810"/>
                <a:gd name="connsiteX0" fmla="*/ 0 w 11059924"/>
                <a:gd name="connsiteY0" fmla="*/ 286410 h 1020810"/>
                <a:gd name="connsiteX1" fmla="*/ 1476000 w 11059924"/>
                <a:gd name="connsiteY1" fmla="*/ 250410 h 1020810"/>
                <a:gd name="connsiteX2" fmla="*/ 2311200 w 11059924"/>
                <a:gd name="connsiteY2" fmla="*/ 279210 h 1020810"/>
                <a:gd name="connsiteX3" fmla="*/ 2858400 w 11059924"/>
                <a:gd name="connsiteY3" fmla="*/ 207210 h 1020810"/>
                <a:gd name="connsiteX4" fmla="*/ 3614400 w 11059924"/>
                <a:gd name="connsiteY4" fmla="*/ 221610 h 1020810"/>
                <a:gd name="connsiteX5" fmla="*/ 4543200 w 11059924"/>
                <a:gd name="connsiteY5" fmla="*/ 250410 h 1020810"/>
                <a:gd name="connsiteX6" fmla="*/ 5500800 w 11059924"/>
                <a:gd name="connsiteY6" fmla="*/ 178410 h 1020810"/>
                <a:gd name="connsiteX7" fmla="*/ 6876000 w 11059924"/>
                <a:gd name="connsiteY7" fmla="*/ 178410 h 1020810"/>
                <a:gd name="connsiteX8" fmla="*/ 7689600 w 11059924"/>
                <a:gd name="connsiteY8" fmla="*/ 5610 h 1020810"/>
                <a:gd name="connsiteX9" fmla="*/ 8059230 w 11059924"/>
                <a:gd name="connsiteY9" fmla="*/ 0 h 1020810"/>
                <a:gd name="connsiteX10" fmla="*/ 11051568 w 11059924"/>
                <a:gd name="connsiteY10" fmla="*/ 5298 h 1020810"/>
                <a:gd name="connsiteX11" fmla="*/ 11059924 w 11059924"/>
                <a:gd name="connsiteY11" fmla="*/ 462700 h 1020810"/>
                <a:gd name="connsiteX12" fmla="*/ 8045579 w 11059924"/>
                <a:gd name="connsiteY12" fmla="*/ 351210 h 1020810"/>
                <a:gd name="connsiteX13" fmla="*/ 7812000 w 11059924"/>
                <a:gd name="connsiteY13" fmla="*/ 365610 h 1020810"/>
                <a:gd name="connsiteX14" fmla="*/ 6840000 w 11059924"/>
                <a:gd name="connsiteY14" fmla="*/ 934410 h 1020810"/>
                <a:gd name="connsiteX15" fmla="*/ 5277600 w 11059924"/>
                <a:gd name="connsiteY15" fmla="*/ 1020810 h 1020810"/>
                <a:gd name="connsiteX16" fmla="*/ 4183200 w 11059924"/>
                <a:gd name="connsiteY16" fmla="*/ 999210 h 1020810"/>
                <a:gd name="connsiteX17" fmla="*/ 3060000 w 11059924"/>
                <a:gd name="connsiteY17" fmla="*/ 977610 h 1020810"/>
                <a:gd name="connsiteX18" fmla="*/ 1699200 w 11059924"/>
                <a:gd name="connsiteY18" fmla="*/ 941610 h 1020810"/>
                <a:gd name="connsiteX19" fmla="*/ 828000 w 11059924"/>
                <a:gd name="connsiteY19" fmla="*/ 898410 h 1020810"/>
                <a:gd name="connsiteX20" fmla="*/ 280800 w 11059924"/>
                <a:gd name="connsiteY20" fmla="*/ 632010 h 1020810"/>
                <a:gd name="connsiteX21" fmla="*/ 0 w 11059924"/>
                <a:gd name="connsiteY21" fmla="*/ 639210 h 1020810"/>
                <a:gd name="connsiteX22" fmla="*/ 0 w 11059924"/>
                <a:gd name="connsiteY22" fmla="*/ 286410 h 1020810"/>
                <a:gd name="connsiteX0" fmla="*/ 0 w 11059924"/>
                <a:gd name="connsiteY0" fmla="*/ 286410 h 1020810"/>
                <a:gd name="connsiteX1" fmla="*/ 1476000 w 11059924"/>
                <a:gd name="connsiteY1" fmla="*/ 250410 h 1020810"/>
                <a:gd name="connsiteX2" fmla="*/ 2311200 w 11059924"/>
                <a:gd name="connsiteY2" fmla="*/ 279210 h 1020810"/>
                <a:gd name="connsiteX3" fmla="*/ 2858400 w 11059924"/>
                <a:gd name="connsiteY3" fmla="*/ 207210 h 1020810"/>
                <a:gd name="connsiteX4" fmla="*/ 3614400 w 11059924"/>
                <a:gd name="connsiteY4" fmla="*/ 221610 h 1020810"/>
                <a:gd name="connsiteX5" fmla="*/ 4543200 w 11059924"/>
                <a:gd name="connsiteY5" fmla="*/ 250410 h 1020810"/>
                <a:gd name="connsiteX6" fmla="*/ 5500800 w 11059924"/>
                <a:gd name="connsiteY6" fmla="*/ 178410 h 1020810"/>
                <a:gd name="connsiteX7" fmla="*/ 6876000 w 11059924"/>
                <a:gd name="connsiteY7" fmla="*/ 178410 h 1020810"/>
                <a:gd name="connsiteX8" fmla="*/ 7689600 w 11059924"/>
                <a:gd name="connsiteY8" fmla="*/ 5610 h 1020810"/>
                <a:gd name="connsiteX9" fmla="*/ 8059230 w 11059924"/>
                <a:gd name="connsiteY9" fmla="*/ 0 h 1020810"/>
                <a:gd name="connsiteX10" fmla="*/ 11051568 w 11059924"/>
                <a:gd name="connsiteY10" fmla="*/ 5298 h 1020810"/>
                <a:gd name="connsiteX11" fmla="*/ 11059924 w 11059924"/>
                <a:gd name="connsiteY11" fmla="*/ 462700 h 1020810"/>
                <a:gd name="connsiteX12" fmla="*/ 8045579 w 11059924"/>
                <a:gd name="connsiteY12" fmla="*/ 351210 h 1020810"/>
                <a:gd name="connsiteX13" fmla="*/ 8324525 w 11059924"/>
                <a:gd name="connsiteY13" fmla="*/ 845219 h 1020810"/>
                <a:gd name="connsiteX14" fmla="*/ 6840000 w 11059924"/>
                <a:gd name="connsiteY14" fmla="*/ 934410 h 1020810"/>
                <a:gd name="connsiteX15" fmla="*/ 5277600 w 11059924"/>
                <a:gd name="connsiteY15" fmla="*/ 1020810 h 1020810"/>
                <a:gd name="connsiteX16" fmla="*/ 4183200 w 11059924"/>
                <a:gd name="connsiteY16" fmla="*/ 999210 h 1020810"/>
                <a:gd name="connsiteX17" fmla="*/ 3060000 w 11059924"/>
                <a:gd name="connsiteY17" fmla="*/ 977610 h 1020810"/>
                <a:gd name="connsiteX18" fmla="*/ 1699200 w 11059924"/>
                <a:gd name="connsiteY18" fmla="*/ 941610 h 1020810"/>
                <a:gd name="connsiteX19" fmla="*/ 828000 w 11059924"/>
                <a:gd name="connsiteY19" fmla="*/ 898410 h 1020810"/>
                <a:gd name="connsiteX20" fmla="*/ 280800 w 11059924"/>
                <a:gd name="connsiteY20" fmla="*/ 632010 h 1020810"/>
                <a:gd name="connsiteX21" fmla="*/ 0 w 11059924"/>
                <a:gd name="connsiteY21" fmla="*/ 639210 h 1020810"/>
                <a:gd name="connsiteX22" fmla="*/ 0 w 11059924"/>
                <a:gd name="connsiteY22" fmla="*/ 286410 h 1020810"/>
                <a:gd name="connsiteX0" fmla="*/ 0 w 11059924"/>
                <a:gd name="connsiteY0" fmla="*/ 286410 h 1020810"/>
                <a:gd name="connsiteX1" fmla="*/ 1476000 w 11059924"/>
                <a:gd name="connsiteY1" fmla="*/ 250410 h 1020810"/>
                <a:gd name="connsiteX2" fmla="*/ 2311200 w 11059924"/>
                <a:gd name="connsiteY2" fmla="*/ 279210 h 1020810"/>
                <a:gd name="connsiteX3" fmla="*/ 2858400 w 11059924"/>
                <a:gd name="connsiteY3" fmla="*/ 207210 h 1020810"/>
                <a:gd name="connsiteX4" fmla="*/ 3614400 w 11059924"/>
                <a:gd name="connsiteY4" fmla="*/ 221610 h 1020810"/>
                <a:gd name="connsiteX5" fmla="*/ 4543200 w 11059924"/>
                <a:gd name="connsiteY5" fmla="*/ 250410 h 1020810"/>
                <a:gd name="connsiteX6" fmla="*/ 5500800 w 11059924"/>
                <a:gd name="connsiteY6" fmla="*/ 178410 h 1020810"/>
                <a:gd name="connsiteX7" fmla="*/ 6876000 w 11059924"/>
                <a:gd name="connsiteY7" fmla="*/ 178410 h 1020810"/>
                <a:gd name="connsiteX8" fmla="*/ 7689600 w 11059924"/>
                <a:gd name="connsiteY8" fmla="*/ 5610 h 1020810"/>
                <a:gd name="connsiteX9" fmla="*/ 8059230 w 11059924"/>
                <a:gd name="connsiteY9" fmla="*/ 0 h 1020810"/>
                <a:gd name="connsiteX10" fmla="*/ 11051568 w 11059924"/>
                <a:gd name="connsiteY10" fmla="*/ 5298 h 1020810"/>
                <a:gd name="connsiteX11" fmla="*/ 11059924 w 11059924"/>
                <a:gd name="connsiteY11" fmla="*/ 462700 h 1020810"/>
                <a:gd name="connsiteX12" fmla="*/ 9441766 w 11059924"/>
                <a:gd name="connsiteY12" fmla="*/ 787218 h 1020810"/>
                <a:gd name="connsiteX13" fmla="*/ 8324525 w 11059924"/>
                <a:gd name="connsiteY13" fmla="*/ 845219 h 1020810"/>
                <a:gd name="connsiteX14" fmla="*/ 6840000 w 11059924"/>
                <a:gd name="connsiteY14" fmla="*/ 934410 h 1020810"/>
                <a:gd name="connsiteX15" fmla="*/ 5277600 w 11059924"/>
                <a:gd name="connsiteY15" fmla="*/ 1020810 h 1020810"/>
                <a:gd name="connsiteX16" fmla="*/ 4183200 w 11059924"/>
                <a:gd name="connsiteY16" fmla="*/ 999210 h 1020810"/>
                <a:gd name="connsiteX17" fmla="*/ 3060000 w 11059924"/>
                <a:gd name="connsiteY17" fmla="*/ 977610 h 1020810"/>
                <a:gd name="connsiteX18" fmla="*/ 1699200 w 11059924"/>
                <a:gd name="connsiteY18" fmla="*/ 941610 h 1020810"/>
                <a:gd name="connsiteX19" fmla="*/ 828000 w 11059924"/>
                <a:gd name="connsiteY19" fmla="*/ 898410 h 1020810"/>
                <a:gd name="connsiteX20" fmla="*/ 280800 w 11059924"/>
                <a:gd name="connsiteY20" fmla="*/ 632010 h 1020810"/>
                <a:gd name="connsiteX21" fmla="*/ 0 w 11059924"/>
                <a:gd name="connsiteY21" fmla="*/ 639210 h 1020810"/>
                <a:gd name="connsiteX22" fmla="*/ 0 w 11059924"/>
                <a:gd name="connsiteY22" fmla="*/ 286410 h 1020810"/>
                <a:gd name="connsiteX0" fmla="*/ 0 w 11059924"/>
                <a:gd name="connsiteY0" fmla="*/ 286410 h 1020810"/>
                <a:gd name="connsiteX1" fmla="*/ 1476000 w 11059924"/>
                <a:gd name="connsiteY1" fmla="*/ 250410 h 1020810"/>
                <a:gd name="connsiteX2" fmla="*/ 2311200 w 11059924"/>
                <a:gd name="connsiteY2" fmla="*/ 279210 h 1020810"/>
                <a:gd name="connsiteX3" fmla="*/ 2858400 w 11059924"/>
                <a:gd name="connsiteY3" fmla="*/ 207210 h 1020810"/>
                <a:gd name="connsiteX4" fmla="*/ 3614400 w 11059924"/>
                <a:gd name="connsiteY4" fmla="*/ 221610 h 1020810"/>
                <a:gd name="connsiteX5" fmla="*/ 4543200 w 11059924"/>
                <a:gd name="connsiteY5" fmla="*/ 250410 h 1020810"/>
                <a:gd name="connsiteX6" fmla="*/ 5500800 w 11059924"/>
                <a:gd name="connsiteY6" fmla="*/ 178410 h 1020810"/>
                <a:gd name="connsiteX7" fmla="*/ 6876000 w 11059924"/>
                <a:gd name="connsiteY7" fmla="*/ 178410 h 1020810"/>
                <a:gd name="connsiteX8" fmla="*/ 7689600 w 11059924"/>
                <a:gd name="connsiteY8" fmla="*/ 5610 h 1020810"/>
                <a:gd name="connsiteX9" fmla="*/ 8059230 w 11059924"/>
                <a:gd name="connsiteY9" fmla="*/ 0 h 1020810"/>
                <a:gd name="connsiteX10" fmla="*/ 11051568 w 11059924"/>
                <a:gd name="connsiteY10" fmla="*/ 5298 h 1020810"/>
                <a:gd name="connsiteX11" fmla="*/ 11059924 w 11059924"/>
                <a:gd name="connsiteY11" fmla="*/ 782439 h 1020810"/>
                <a:gd name="connsiteX12" fmla="*/ 9441766 w 11059924"/>
                <a:gd name="connsiteY12" fmla="*/ 787218 h 1020810"/>
                <a:gd name="connsiteX13" fmla="*/ 8324525 w 11059924"/>
                <a:gd name="connsiteY13" fmla="*/ 845219 h 1020810"/>
                <a:gd name="connsiteX14" fmla="*/ 6840000 w 11059924"/>
                <a:gd name="connsiteY14" fmla="*/ 934410 h 1020810"/>
                <a:gd name="connsiteX15" fmla="*/ 5277600 w 11059924"/>
                <a:gd name="connsiteY15" fmla="*/ 1020810 h 1020810"/>
                <a:gd name="connsiteX16" fmla="*/ 4183200 w 11059924"/>
                <a:gd name="connsiteY16" fmla="*/ 999210 h 1020810"/>
                <a:gd name="connsiteX17" fmla="*/ 3060000 w 11059924"/>
                <a:gd name="connsiteY17" fmla="*/ 977610 h 1020810"/>
                <a:gd name="connsiteX18" fmla="*/ 1699200 w 11059924"/>
                <a:gd name="connsiteY18" fmla="*/ 941610 h 1020810"/>
                <a:gd name="connsiteX19" fmla="*/ 828000 w 11059924"/>
                <a:gd name="connsiteY19" fmla="*/ 898410 h 1020810"/>
                <a:gd name="connsiteX20" fmla="*/ 280800 w 11059924"/>
                <a:gd name="connsiteY20" fmla="*/ 632010 h 1020810"/>
                <a:gd name="connsiteX21" fmla="*/ 0 w 11059924"/>
                <a:gd name="connsiteY21" fmla="*/ 639210 h 1020810"/>
                <a:gd name="connsiteX22" fmla="*/ 0 w 11059924"/>
                <a:gd name="connsiteY22" fmla="*/ 286410 h 1020810"/>
                <a:gd name="connsiteX0" fmla="*/ 0 w 11069589"/>
                <a:gd name="connsiteY0" fmla="*/ 286410 h 1020810"/>
                <a:gd name="connsiteX1" fmla="*/ 1476000 w 11069589"/>
                <a:gd name="connsiteY1" fmla="*/ 250410 h 1020810"/>
                <a:gd name="connsiteX2" fmla="*/ 2311200 w 11069589"/>
                <a:gd name="connsiteY2" fmla="*/ 279210 h 1020810"/>
                <a:gd name="connsiteX3" fmla="*/ 2858400 w 11069589"/>
                <a:gd name="connsiteY3" fmla="*/ 207210 h 1020810"/>
                <a:gd name="connsiteX4" fmla="*/ 3614400 w 11069589"/>
                <a:gd name="connsiteY4" fmla="*/ 221610 h 1020810"/>
                <a:gd name="connsiteX5" fmla="*/ 4543200 w 11069589"/>
                <a:gd name="connsiteY5" fmla="*/ 250410 h 1020810"/>
                <a:gd name="connsiteX6" fmla="*/ 5500800 w 11069589"/>
                <a:gd name="connsiteY6" fmla="*/ 178410 h 1020810"/>
                <a:gd name="connsiteX7" fmla="*/ 6876000 w 11069589"/>
                <a:gd name="connsiteY7" fmla="*/ 178410 h 1020810"/>
                <a:gd name="connsiteX8" fmla="*/ 7689600 w 11069589"/>
                <a:gd name="connsiteY8" fmla="*/ 5610 h 1020810"/>
                <a:gd name="connsiteX9" fmla="*/ 8059230 w 11069589"/>
                <a:gd name="connsiteY9" fmla="*/ 0 h 1020810"/>
                <a:gd name="connsiteX10" fmla="*/ 11069241 w 11069589"/>
                <a:gd name="connsiteY10" fmla="*/ 260894 h 1020810"/>
                <a:gd name="connsiteX11" fmla="*/ 11059924 w 11069589"/>
                <a:gd name="connsiteY11" fmla="*/ 782439 h 1020810"/>
                <a:gd name="connsiteX12" fmla="*/ 9441766 w 11069589"/>
                <a:gd name="connsiteY12" fmla="*/ 787218 h 1020810"/>
                <a:gd name="connsiteX13" fmla="*/ 8324525 w 11069589"/>
                <a:gd name="connsiteY13" fmla="*/ 845219 h 1020810"/>
                <a:gd name="connsiteX14" fmla="*/ 6840000 w 11069589"/>
                <a:gd name="connsiteY14" fmla="*/ 934410 h 1020810"/>
                <a:gd name="connsiteX15" fmla="*/ 5277600 w 11069589"/>
                <a:gd name="connsiteY15" fmla="*/ 1020810 h 1020810"/>
                <a:gd name="connsiteX16" fmla="*/ 4183200 w 11069589"/>
                <a:gd name="connsiteY16" fmla="*/ 999210 h 1020810"/>
                <a:gd name="connsiteX17" fmla="*/ 3060000 w 11069589"/>
                <a:gd name="connsiteY17" fmla="*/ 977610 h 1020810"/>
                <a:gd name="connsiteX18" fmla="*/ 1699200 w 11069589"/>
                <a:gd name="connsiteY18" fmla="*/ 941610 h 1020810"/>
                <a:gd name="connsiteX19" fmla="*/ 828000 w 11069589"/>
                <a:gd name="connsiteY19" fmla="*/ 898410 h 1020810"/>
                <a:gd name="connsiteX20" fmla="*/ 280800 w 11069589"/>
                <a:gd name="connsiteY20" fmla="*/ 632010 h 1020810"/>
                <a:gd name="connsiteX21" fmla="*/ 0 w 11069589"/>
                <a:gd name="connsiteY21" fmla="*/ 639210 h 1020810"/>
                <a:gd name="connsiteX22" fmla="*/ 0 w 11069589"/>
                <a:gd name="connsiteY22" fmla="*/ 286410 h 1020810"/>
                <a:gd name="connsiteX0" fmla="*/ 0 w 11069589"/>
                <a:gd name="connsiteY0" fmla="*/ 280800 h 1015200"/>
                <a:gd name="connsiteX1" fmla="*/ 1476000 w 11069589"/>
                <a:gd name="connsiteY1" fmla="*/ 244800 h 1015200"/>
                <a:gd name="connsiteX2" fmla="*/ 2311200 w 11069589"/>
                <a:gd name="connsiteY2" fmla="*/ 273600 h 1015200"/>
                <a:gd name="connsiteX3" fmla="*/ 2858400 w 11069589"/>
                <a:gd name="connsiteY3" fmla="*/ 201600 h 1015200"/>
                <a:gd name="connsiteX4" fmla="*/ 3614400 w 11069589"/>
                <a:gd name="connsiteY4" fmla="*/ 216000 h 1015200"/>
                <a:gd name="connsiteX5" fmla="*/ 4543200 w 11069589"/>
                <a:gd name="connsiteY5" fmla="*/ 244800 h 1015200"/>
                <a:gd name="connsiteX6" fmla="*/ 5500800 w 11069589"/>
                <a:gd name="connsiteY6" fmla="*/ 172800 h 1015200"/>
                <a:gd name="connsiteX7" fmla="*/ 6876000 w 11069589"/>
                <a:gd name="connsiteY7" fmla="*/ 172800 h 1015200"/>
                <a:gd name="connsiteX8" fmla="*/ 7689600 w 11069589"/>
                <a:gd name="connsiteY8" fmla="*/ 0 h 1015200"/>
                <a:gd name="connsiteX9" fmla="*/ 8668957 w 11069589"/>
                <a:gd name="connsiteY9" fmla="*/ 277618 h 1015200"/>
                <a:gd name="connsiteX10" fmla="*/ 11069241 w 11069589"/>
                <a:gd name="connsiteY10" fmla="*/ 255284 h 1015200"/>
                <a:gd name="connsiteX11" fmla="*/ 11059924 w 11069589"/>
                <a:gd name="connsiteY11" fmla="*/ 776829 h 1015200"/>
                <a:gd name="connsiteX12" fmla="*/ 9441766 w 11069589"/>
                <a:gd name="connsiteY12" fmla="*/ 781608 h 1015200"/>
                <a:gd name="connsiteX13" fmla="*/ 8324525 w 11069589"/>
                <a:gd name="connsiteY13" fmla="*/ 839609 h 1015200"/>
                <a:gd name="connsiteX14" fmla="*/ 6840000 w 11069589"/>
                <a:gd name="connsiteY14" fmla="*/ 928800 h 1015200"/>
                <a:gd name="connsiteX15" fmla="*/ 5277600 w 11069589"/>
                <a:gd name="connsiteY15" fmla="*/ 1015200 h 1015200"/>
                <a:gd name="connsiteX16" fmla="*/ 4183200 w 11069589"/>
                <a:gd name="connsiteY16" fmla="*/ 993600 h 1015200"/>
                <a:gd name="connsiteX17" fmla="*/ 3060000 w 11069589"/>
                <a:gd name="connsiteY17" fmla="*/ 972000 h 1015200"/>
                <a:gd name="connsiteX18" fmla="*/ 1699200 w 11069589"/>
                <a:gd name="connsiteY18" fmla="*/ 936000 h 1015200"/>
                <a:gd name="connsiteX19" fmla="*/ 828000 w 11069589"/>
                <a:gd name="connsiteY19" fmla="*/ 892800 h 1015200"/>
                <a:gd name="connsiteX20" fmla="*/ 280800 w 11069589"/>
                <a:gd name="connsiteY20" fmla="*/ 626400 h 1015200"/>
                <a:gd name="connsiteX21" fmla="*/ 0 w 11069589"/>
                <a:gd name="connsiteY21" fmla="*/ 633600 h 1015200"/>
                <a:gd name="connsiteX22" fmla="*/ 0 w 11069589"/>
                <a:gd name="connsiteY22" fmla="*/ 280800 h 1015200"/>
                <a:gd name="connsiteX0" fmla="*/ 0 w 11069589"/>
                <a:gd name="connsiteY0" fmla="*/ 108000 h 842400"/>
                <a:gd name="connsiteX1" fmla="*/ 1476000 w 11069589"/>
                <a:gd name="connsiteY1" fmla="*/ 72000 h 842400"/>
                <a:gd name="connsiteX2" fmla="*/ 2311200 w 11069589"/>
                <a:gd name="connsiteY2" fmla="*/ 100800 h 842400"/>
                <a:gd name="connsiteX3" fmla="*/ 2858400 w 11069589"/>
                <a:gd name="connsiteY3" fmla="*/ 28800 h 842400"/>
                <a:gd name="connsiteX4" fmla="*/ 3614400 w 11069589"/>
                <a:gd name="connsiteY4" fmla="*/ 43200 h 842400"/>
                <a:gd name="connsiteX5" fmla="*/ 4543200 w 11069589"/>
                <a:gd name="connsiteY5" fmla="*/ 72000 h 842400"/>
                <a:gd name="connsiteX6" fmla="*/ 5500800 w 11069589"/>
                <a:gd name="connsiteY6" fmla="*/ 0 h 842400"/>
                <a:gd name="connsiteX7" fmla="*/ 6876000 w 11069589"/>
                <a:gd name="connsiteY7" fmla="*/ 0 h 842400"/>
                <a:gd name="connsiteX8" fmla="*/ 7636581 w 11069589"/>
                <a:gd name="connsiteY8" fmla="*/ 96612 h 842400"/>
                <a:gd name="connsiteX9" fmla="*/ 8668957 w 11069589"/>
                <a:gd name="connsiteY9" fmla="*/ 104818 h 842400"/>
                <a:gd name="connsiteX10" fmla="*/ 11069241 w 11069589"/>
                <a:gd name="connsiteY10" fmla="*/ 82484 h 842400"/>
                <a:gd name="connsiteX11" fmla="*/ 11059924 w 11069589"/>
                <a:gd name="connsiteY11" fmla="*/ 604029 h 842400"/>
                <a:gd name="connsiteX12" fmla="*/ 9441766 w 11069589"/>
                <a:gd name="connsiteY12" fmla="*/ 608808 h 842400"/>
                <a:gd name="connsiteX13" fmla="*/ 8324525 w 11069589"/>
                <a:gd name="connsiteY13" fmla="*/ 666809 h 842400"/>
                <a:gd name="connsiteX14" fmla="*/ 6840000 w 11069589"/>
                <a:gd name="connsiteY14" fmla="*/ 756000 h 842400"/>
                <a:gd name="connsiteX15" fmla="*/ 5277600 w 11069589"/>
                <a:gd name="connsiteY15" fmla="*/ 842400 h 842400"/>
                <a:gd name="connsiteX16" fmla="*/ 4183200 w 11069589"/>
                <a:gd name="connsiteY16" fmla="*/ 820800 h 842400"/>
                <a:gd name="connsiteX17" fmla="*/ 3060000 w 11069589"/>
                <a:gd name="connsiteY17" fmla="*/ 799200 h 842400"/>
                <a:gd name="connsiteX18" fmla="*/ 1699200 w 11069589"/>
                <a:gd name="connsiteY18" fmla="*/ 763200 h 842400"/>
                <a:gd name="connsiteX19" fmla="*/ 828000 w 11069589"/>
                <a:gd name="connsiteY19" fmla="*/ 720000 h 842400"/>
                <a:gd name="connsiteX20" fmla="*/ 280800 w 11069589"/>
                <a:gd name="connsiteY20" fmla="*/ 453600 h 842400"/>
                <a:gd name="connsiteX21" fmla="*/ 0 w 11069589"/>
                <a:gd name="connsiteY21" fmla="*/ 460800 h 842400"/>
                <a:gd name="connsiteX22" fmla="*/ 0 w 11069589"/>
                <a:gd name="connsiteY22" fmla="*/ 108000 h 842400"/>
                <a:gd name="connsiteX0" fmla="*/ 0 w 11069589"/>
                <a:gd name="connsiteY0" fmla="*/ 108000 h 842400"/>
                <a:gd name="connsiteX1" fmla="*/ 1476000 w 11069589"/>
                <a:gd name="connsiteY1" fmla="*/ 72000 h 842400"/>
                <a:gd name="connsiteX2" fmla="*/ 2311200 w 11069589"/>
                <a:gd name="connsiteY2" fmla="*/ 100800 h 842400"/>
                <a:gd name="connsiteX3" fmla="*/ 2858400 w 11069589"/>
                <a:gd name="connsiteY3" fmla="*/ 28800 h 842400"/>
                <a:gd name="connsiteX4" fmla="*/ 3614400 w 11069589"/>
                <a:gd name="connsiteY4" fmla="*/ 43200 h 842400"/>
                <a:gd name="connsiteX5" fmla="*/ 4543200 w 11069589"/>
                <a:gd name="connsiteY5" fmla="*/ 72000 h 842400"/>
                <a:gd name="connsiteX6" fmla="*/ 5500800 w 11069589"/>
                <a:gd name="connsiteY6" fmla="*/ 0 h 842400"/>
                <a:gd name="connsiteX7" fmla="*/ 6451843 w 11069589"/>
                <a:gd name="connsiteY7" fmla="*/ 92106 h 842400"/>
                <a:gd name="connsiteX8" fmla="*/ 7636581 w 11069589"/>
                <a:gd name="connsiteY8" fmla="*/ 96612 h 842400"/>
                <a:gd name="connsiteX9" fmla="*/ 8668957 w 11069589"/>
                <a:gd name="connsiteY9" fmla="*/ 104818 h 842400"/>
                <a:gd name="connsiteX10" fmla="*/ 11069241 w 11069589"/>
                <a:gd name="connsiteY10" fmla="*/ 82484 h 842400"/>
                <a:gd name="connsiteX11" fmla="*/ 11059924 w 11069589"/>
                <a:gd name="connsiteY11" fmla="*/ 604029 h 842400"/>
                <a:gd name="connsiteX12" fmla="*/ 9441766 w 11069589"/>
                <a:gd name="connsiteY12" fmla="*/ 608808 h 842400"/>
                <a:gd name="connsiteX13" fmla="*/ 8324525 w 11069589"/>
                <a:gd name="connsiteY13" fmla="*/ 666809 h 842400"/>
                <a:gd name="connsiteX14" fmla="*/ 6840000 w 11069589"/>
                <a:gd name="connsiteY14" fmla="*/ 756000 h 842400"/>
                <a:gd name="connsiteX15" fmla="*/ 5277600 w 11069589"/>
                <a:gd name="connsiteY15" fmla="*/ 842400 h 842400"/>
                <a:gd name="connsiteX16" fmla="*/ 4183200 w 11069589"/>
                <a:gd name="connsiteY16" fmla="*/ 820800 h 842400"/>
                <a:gd name="connsiteX17" fmla="*/ 3060000 w 11069589"/>
                <a:gd name="connsiteY17" fmla="*/ 799200 h 842400"/>
                <a:gd name="connsiteX18" fmla="*/ 1699200 w 11069589"/>
                <a:gd name="connsiteY18" fmla="*/ 763200 h 842400"/>
                <a:gd name="connsiteX19" fmla="*/ 828000 w 11069589"/>
                <a:gd name="connsiteY19" fmla="*/ 720000 h 842400"/>
                <a:gd name="connsiteX20" fmla="*/ 280800 w 11069589"/>
                <a:gd name="connsiteY20" fmla="*/ 453600 h 842400"/>
                <a:gd name="connsiteX21" fmla="*/ 0 w 11069589"/>
                <a:gd name="connsiteY21" fmla="*/ 460800 h 842400"/>
                <a:gd name="connsiteX22" fmla="*/ 0 w 11069589"/>
                <a:gd name="connsiteY22" fmla="*/ 108000 h 842400"/>
                <a:gd name="connsiteX0" fmla="*/ 0 w 11069589"/>
                <a:gd name="connsiteY0" fmla="*/ 79200 h 813600"/>
                <a:gd name="connsiteX1" fmla="*/ 1476000 w 11069589"/>
                <a:gd name="connsiteY1" fmla="*/ 43200 h 813600"/>
                <a:gd name="connsiteX2" fmla="*/ 2311200 w 11069589"/>
                <a:gd name="connsiteY2" fmla="*/ 72000 h 813600"/>
                <a:gd name="connsiteX3" fmla="*/ 2858400 w 11069589"/>
                <a:gd name="connsiteY3" fmla="*/ 0 h 813600"/>
                <a:gd name="connsiteX4" fmla="*/ 3614400 w 11069589"/>
                <a:gd name="connsiteY4" fmla="*/ 14400 h 813600"/>
                <a:gd name="connsiteX5" fmla="*/ 4543200 w 11069589"/>
                <a:gd name="connsiteY5" fmla="*/ 43200 h 813600"/>
                <a:gd name="connsiteX6" fmla="*/ 6084018 w 11069589"/>
                <a:gd name="connsiteY6" fmla="*/ 10345 h 813600"/>
                <a:gd name="connsiteX7" fmla="*/ 6451843 w 11069589"/>
                <a:gd name="connsiteY7" fmla="*/ 63306 h 813600"/>
                <a:gd name="connsiteX8" fmla="*/ 7636581 w 11069589"/>
                <a:gd name="connsiteY8" fmla="*/ 67812 h 813600"/>
                <a:gd name="connsiteX9" fmla="*/ 8668957 w 11069589"/>
                <a:gd name="connsiteY9" fmla="*/ 76018 h 813600"/>
                <a:gd name="connsiteX10" fmla="*/ 11069241 w 11069589"/>
                <a:gd name="connsiteY10" fmla="*/ 53684 h 813600"/>
                <a:gd name="connsiteX11" fmla="*/ 11059924 w 11069589"/>
                <a:gd name="connsiteY11" fmla="*/ 575229 h 813600"/>
                <a:gd name="connsiteX12" fmla="*/ 9441766 w 11069589"/>
                <a:gd name="connsiteY12" fmla="*/ 580008 h 813600"/>
                <a:gd name="connsiteX13" fmla="*/ 8324525 w 11069589"/>
                <a:gd name="connsiteY13" fmla="*/ 638009 h 813600"/>
                <a:gd name="connsiteX14" fmla="*/ 6840000 w 11069589"/>
                <a:gd name="connsiteY14" fmla="*/ 727200 h 813600"/>
                <a:gd name="connsiteX15" fmla="*/ 5277600 w 11069589"/>
                <a:gd name="connsiteY15" fmla="*/ 813600 h 813600"/>
                <a:gd name="connsiteX16" fmla="*/ 4183200 w 11069589"/>
                <a:gd name="connsiteY16" fmla="*/ 792000 h 813600"/>
                <a:gd name="connsiteX17" fmla="*/ 3060000 w 11069589"/>
                <a:gd name="connsiteY17" fmla="*/ 770400 h 813600"/>
                <a:gd name="connsiteX18" fmla="*/ 1699200 w 11069589"/>
                <a:gd name="connsiteY18" fmla="*/ 734400 h 813600"/>
                <a:gd name="connsiteX19" fmla="*/ 828000 w 11069589"/>
                <a:gd name="connsiteY19" fmla="*/ 691200 h 813600"/>
                <a:gd name="connsiteX20" fmla="*/ 280800 w 11069589"/>
                <a:gd name="connsiteY20" fmla="*/ 424800 h 813600"/>
                <a:gd name="connsiteX21" fmla="*/ 0 w 11069589"/>
                <a:gd name="connsiteY21" fmla="*/ 432000 h 813600"/>
                <a:gd name="connsiteX22" fmla="*/ 0 w 11069589"/>
                <a:gd name="connsiteY22" fmla="*/ 79200 h 813600"/>
                <a:gd name="connsiteX0" fmla="*/ 0 w 11069589"/>
                <a:gd name="connsiteY0" fmla="*/ 79200 h 813600"/>
                <a:gd name="connsiteX1" fmla="*/ 1476000 w 11069589"/>
                <a:gd name="connsiteY1" fmla="*/ 43200 h 813600"/>
                <a:gd name="connsiteX2" fmla="*/ 2311200 w 11069589"/>
                <a:gd name="connsiteY2" fmla="*/ 72000 h 813600"/>
                <a:gd name="connsiteX3" fmla="*/ 2858400 w 11069589"/>
                <a:gd name="connsiteY3" fmla="*/ 0 h 813600"/>
                <a:gd name="connsiteX4" fmla="*/ 3614400 w 11069589"/>
                <a:gd name="connsiteY4" fmla="*/ 14400 h 813600"/>
                <a:gd name="connsiteX5" fmla="*/ 4543200 w 11069589"/>
                <a:gd name="connsiteY5" fmla="*/ 43200 h 813600"/>
                <a:gd name="connsiteX6" fmla="*/ 5584162 w 11069589"/>
                <a:gd name="connsiteY6" fmla="*/ 16057 h 813600"/>
                <a:gd name="connsiteX7" fmla="*/ 6084018 w 11069589"/>
                <a:gd name="connsiteY7" fmla="*/ 10345 h 813600"/>
                <a:gd name="connsiteX8" fmla="*/ 6451843 w 11069589"/>
                <a:gd name="connsiteY8" fmla="*/ 63306 h 813600"/>
                <a:gd name="connsiteX9" fmla="*/ 7636581 w 11069589"/>
                <a:gd name="connsiteY9" fmla="*/ 67812 h 813600"/>
                <a:gd name="connsiteX10" fmla="*/ 8668957 w 11069589"/>
                <a:gd name="connsiteY10" fmla="*/ 76018 h 813600"/>
                <a:gd name="connsiteX11" fmla="*/ 11069241 w 11069589"/>
                <a:gd name="connsiteY11" fmla="*/ 53684 h 813600"/>
                <a:gd name="connsiteX12" fmla="*/ 11059924 w 11069589"/>
                <a:gd name="connsiteY12" fmla="*/ 575229 h 813600"/>
                <a:gd name="connsiteX13" fmla="*/ 9441766 w 11069589"/>
                <a:gd name="connsiteY13" fmla="*/ 580008 h 813600"/>
                <a:gd name="connsiteX14" fmla="*/ 8324525 w 11069589"/>
                <a:gd name="connsiteY14" fmla="*/ 638009 h 813600"/>
                <a:gd name="connsiteX15" fmla="*/ 6840000 w 11069589"/>
                <a:gd name="connsiteY15" fmla="*/ 727200 h 813600"/>
                <a:gd name="connsiteX16" fmla="*/ 5277600 w 11069589"/>
                <a:gd name="connsiteY16" fmla="*/ 813600 h 813600"/>
                <a:gd name="connsiteX17" fmla="*/ 4183200 w 11069589"/>
                <a:gd name="connsiteY17" fmla="*/ 792000 h 813600"/>
                <a:gd name="connsiteX18" fmla="*/ 3060000 w 11069589"/>
                <a:gd name="connsiteY18" fmla="*/ 770400 h 813600"/>
                <a:gd name="connsiteX19" fmla="*/ 1699200 w 11069589"/>
                <a:gd name="connsiteY19" fmla="*/ 734400 h 813600"/>
                <a:gd name="connsiteX20" fmla="*/ 828000 w 11069589"/>
                <a:gd name="connsiteY20" fmla="*/ 691200 h 813600"/>
                <a:gd name="connsiteX21" fmla="*/ 280800 w 11069589"/>
                <a:gd name="connsiteY21" fmla="*/ 424800 h 813600"/>
                <a:gd name="connsiteX22" fmla="*/ 0 w 11069589"/>
                <a:gd name="connsiteY22" fmla="*/ 432000 h 813600"/>
                <a:gd name="connsiteX23" fmla="*/ 0 w 11069589"/>
                <a:gd name="connsiteY23" fmla="*/ 79200 h 813600"/>
                <a:gd name="connsiteX0" fmla="*/ 0 w 11069589"/>
                <a:gd name="connsiteY0" fmla="*/ 79200 h 813600"/>
                <a:gd name="connsiteX1" fmla="*/ 1476000 w 11069589"/>
                <a:gd name="connsiteY1" fmla="*/ 43200 h 813600"/>
                <a:gd name="connsiteX2" fmla="*/ 2311200 w 11069589"/>
                <a:gd name="connsiteY2" fmla="*/ 72000 h 813600"/>
                <a:gd name="connsiteX3" fmla="*/ 2858400 w 11069589"/>
                <a:gd name="connsiteY3" fmla="*/ 0 h 813600"/>
                <a:gd name="connsiteX4" fmla="*/ 3614400 w 11069589"/>
                <a:gd name="connsiteY4" fmla="*/ 14400 h 813600"/>
                <a:gd name="connsiteX5" fmla="*/ 5329660 w 11069589"/>
                <a:gd name="connsiteY5" fmla="*/ 54713 h 813600"/>
                <a:gd name="connsiteX6" fmla="*/ 5584162 w 11069589"/>
                <a:gd name="connsiteY6" fmla="*/ 16057 h 813600"/>
                <a:gd name="connsiteX7" fmla="*/ 6084018 w 11069589"/>
                <a:gd name="connsiteY7" fmla="*/ 10345 h 813600"/>
                <a:gd name="connsiteX8" fmla="*/ 6451843 w 11069589"/>
                <a:gd name="connsiteY8" fmla="*/ 63306 h 813600"/>
                <a:gd name="connsiteX9" fmla="*/ 7636581 w 11069589"/>
                <a:gd name="connsiteY9" fmla="*/ 67812 h 813600"/>
                <a:gd name="connsiteX10" fmla="*/ 8668957 w 11069589"/>
                <a:gd name="connsiteY10" fmla="*/ 76018 h 813600"/>
                <a:gd name="connsiteX11" fmla="*/ 11069241 w 11069589"/>
                <a:gd name="connsiteY11" fmla="*/ 53684 h 813600"/>
                <a:gd name="connsiteX12" fmla="*/ 11059924 w 11069589"/>
                <a:gd name="connsiteY12" fmla="*/ 575229 h 813600"/>
                <a:gd name="connsiteX13" fmla="*/ 9441766 w 11069589"/>
                <a:gd name="connsiteY13" fmla="*/ 580008 h 813600"/>
                <a:gd name="connsiteX14" fmla="*/ 8324525 w 11069589"/>
                <a:gd name="connsiteY14" fmla="*/ 638009 h 813600"/>
                <a:gd name="connsiteX15" fmla="*/ 6840000 w 11069589"/>
                <a:gd name="connsiteY15" fmla="*/ 727200 h 813600"/>
                <a:gd name="connsiteX16" fmla="*/ 5277600 w 11069589"/>
                <a:gd name="connsiteY16" fmla="*/ 813600 h 813600"/>
                <a:gd name="connsiteX17" fmla="*/ 4183200 w 11069589"/>
                <a:gd name="connsiteY17" fmla="*/ 792000 h 813600"/>
                <a:gd name="connsiteX18" fmla="*/ 3060000 w 11069589"/>
                <a:gd name="connsiteY18" fmla="*/ 770400 h 813600"/>
                <a:gd name="connsiteX19" fmla="*/ 1699200 w 11069589"/>
                <a:gd name="connsiteY19" fmla="*/ 734400 h 813600"/>
                <a:gd name="connsiteX20" fmla="*/ 828000 w 11069589"/>
                <a:gd name="connsiteY20" fmla="*/ 691200 h 813600"/>
                <a:gd name="connsiteX21" fmla="*/ 280800 w 11069589"/>
                <a:gd name="connsiteY21" fmla="*/ 424800 h 813600"/>
                <a:gd name="connsiteX22" fmla="*/ 0 w 11069589"/>
                <a:gd name="connsiteY22" fmla="*/ 432000 h 813600"/>
                <a:gd name="connsiteX23" fmla="*/ 0 w 11069589"/>
                <a:gd name="connsiteY23" fmla="*/ 79200 h 813600"/>
                <a:gd name="connsiteX0" fmla="*/ 0 w 11069589"/>
                <a:gd name="connsiteY0" fmla="*/ 79200 h 813600"/>
                <a:gd name="connsiteX1" fmla="*/ 1476000 w 11069589"/>
                <a:gd name="connsiteY1" fmla="*/ 43200 h 813600"/>
                <a:gd name="connsiteX2" fmla="*/ 2311200 w 11069589"/>
                <a:gd name="connsiteY2" fmla="*/ 72000 h 813600"/>
                <a:gd name="connsiteX3" fmla="*/ 2858400 w 11069589"/>
                <a:gd name="connsiteY3" fmla="*/ 0 h 813600"/>
                <a:gd name="connsiteX4" fmla="*/ 3614400 w 11069589"/>
                <a:gd name="connsiteY4" fmla="*/ 14400 h 813600"/>
                <a:gd name="connsiteX5" fmla="*/ 5329660 w 11069589"/>
                <a:gd name="connsiteY5" fmla="*/ 54713 h 813600"/>
                <a:gd name="connsiteX6" fmla="*/ 5601836 w 11069589"/>
                <a:gd name="connsiteY6" fmla="*/ 6846 h 813600"/>
                <a:gd name="connsiteX7" fmla="*/ 6084018 w 11069589"/>
                <a:gd name="connsiteY7" fmla="*/ 10345 h 813600"/>
                <a:gd name="connsiteX8" fmla="*/ 6451843 w 11069589"/>
                <a:gd name="connsiteY8" fmla="*/ 63306 h 813600"/>
                <a:gd name="connsiteX9" fmla="*/ 7636581 w 11069589"/>
                <a:gd name="connsiteY9" fmla="*/ 67812 h 813600"/>
                <a:gd name="connsiteX10" fmla="*/ 8668957 w 11069589"/>
                <a:gd name="connsiteY10" fmla="*/ 76018 h 813600"/>
                <a:gd name="connsiteX11" fmla="*/ 11069241 w 11069589"/>
                <a:gd name="connsiteY11" fmla="*/ 53684 h 813600"/>
                <a:gd name="connsiteX12" fmla="*/ 11059924 w 11069589"/>
                <a:gd name="connsiteY12" fmla="*/ 575229 h 813600"/>
                <a:gd name="connsiteX13" fmla="*/ 9441766 w 11069589"/>
                <a:gd name="connsiteY13" fmla="*/ 580008 h 813600"/>
                <a:gd name="connsiteX14" fmla="*/ 8324525 w 11069589"/>
                <a:gd name="connsiteY14" fmla="*/ 638009 h 813600"/>
                <a:gd name="connsiteX15" fmla="*/ 6840000 w 11069589"/>
                <a:gd name="connsiteY15" fmla="*/ 727200 h 813600"/>
                <a:gd name="connsiteX16" fmla="*/ 5277600 w 11069589"/>
                <a:gd name="connsiteY16" fmla="*/ 813600 h 813600"/>
                <a:gd name="connsiteX17" fmla="*/ 4183200 w 11069589"/>
                <a:gd name="connsiteY17" fmla="*/ 792000 h 813600"/>
                <a:gd name="connsiteX18" fmla="*/ 3060000 w 11069589"/>
                <a:gd name="connsiteY18" fmla="*/ 770400 h 813600"/>
                <a:gd name="connsiteX19" fmla="*/ 1699200 w 11069589"/>
                <a:gd name="connsiteY19" fmla="*/ 734400 h 813600"/>
                <a:gd name="connsiteX20" fmla="*/ 828000 w 11069589"/>
                <a:gd name="connsiteY20" fmla="*/ 691200 h 813600"/>
                <a:gd name="connsiteX21" fmla="*/ 280800 w 11069589"/>
                <a:gd name="connsiteY21" fmla="*/ 424800 h 813600"/>
                <a:gd name="connsiteX22" fmla="*/ 0 w 11069589"/>
                <a:gd name="connsiteY22" fmla="*/ 432000 h 813600"/>
                <a:gd name="connsiteX23" fmla="*/ 0 w 11069589"/>
                <a:gd name="connsiteY23" fmla="*/ 79200 h 813600"/>
                <a:gd name="connsiteX0" fmla="*/ 0 w 11069589"/>
                <a:gd name="connsiteY0" fmla="*/ 79200 h 813600"/>
                <a:gd name="connsiteX1" fmla="*/ 1476000 w 11069589"/>
                <a:gd name="connsiteY1" fmla="*/ 43200 h 813600"/>
                <a:gd name="connsiteX2" fmla="*/ 2311200 w 11069589"/>
                <a:gd name="connsiteY2" fmla="*/ 72000 h 813600"/>
                <a:gd name="connsiteX3" fmla="*/ 2858400 w 11069589"/>
                <a:gd name="connsiteY3" fmla="*/ 0 h 813600"/>
                <a:gd name="connsiteX4" fmla="*/ 3614400 w 11069589"/>
                <a:gd name="connsiteY4" fmla="*/ 14400 h 813600"/>
                <a:gd name="connsiteX5" fmla="*/ 4453074 w 11069589"/>
                <a:gd name="connsiteY5" fmla="*/ 48294 h 813600"/>
                <a:gd name="connsiteX6" fmla="*/ 5329660 w 11069589"/>
                <a:gd name="connsiteY6" fmla="*/ 54713 h 813600"/>
                <a:gd name="connsiteX7" fmla="*/ 5601836 w 11069589"/>
                <a:gd name="connsiteY7" fmla="*/ 6846 h 813600"/>
                <a:gd name="connsiteX8" fmla="*/ 6084018 w 11069589"/>
                <a:gd name="connsiteY8" fmla="*/ 10345 h 813600"/>
                <a:gd name="connsiteX9" fmla="*/ 6451843 w 11069589"/>
                <a:gd name="connsiteY9" fmla="*/ 63306 h 813600"/>
                <a:gd name="connsiteX10" fmla="*/ 7636581 w 11069589"/>
                <a:gd name="connsiteY10" fmla="*/ 67812 h 813600"/>
                <a:gd name="connsiteX11" fmla="*/ 8668957 w 11069589"/>
                <a:gd name="connsiteY11" fmla="*/ 76018 h 813600"/>
                <a:gd name="connsiteX12" fmla="*/ 11069241 w 11069589"/>
                <a:gd name="connsiteY12" fmla="*/ 53684 h 813600"/>
                <a:gd name="connsiteX13" fmla="*/ 11059924 w 11069589"/>
                <a:gd name="connsiteY13" fmla="*/ 575229 h 813600"/>
                <a:gd name="connsiteX14" fmla="*/ 9441766 w 11069589"/>
                <a:gd name="connsiteY14" fmla="*/ 580008 h 813600"/>
                <a:gd name="connsiteX15" fmla="*/ 8324525 w 11069589"/>
                <a:gd name="connsiteY15" fmla="*/ 638009 h 813600"/>
                <a:gd name="connsiteX16" fmla="*/ 6840000 w 11069589"/>
                <a:gd name="connsiteY16" fmla="*/ 727200 h 813600"/>
                <a:gd name="connsiteX17" fmla="*/ 5277600 w 11069589"/>
                <a:gd name="connsiteY17" fmla="*/ 813600 h 813600"/>
                <a:gd name="connsiteX18" fmla="*/ 4183200 w 11069589"/>
                <a:gd name="connsiteY18" fmla="*/ 792000 h 813600"/>
                <a:gd name="connsiteX19" fmla="*/ 3060000 w 11069589"/>
                <a:gd name="connsiteY19" fmla="*/ 770400 h 813600"/>
                <a:gd name="connsiteX20" fmla="*/ 1699200 w 11069589"/>
                <a:gd name="connsiteY20" fmla="*/ 734400 h 813600"/>
                <a:gd name="connsiteX21" fmla="*/ 828000 w 11069589"/>
                <a:gd name="connsiteY21" fmla="*/ 691200 h 813600"/>
                <a:gd name="connsiteX22" fmla="*/ 280800 w 11069589"/>
                <a:gd name="connsiteY22" fmla="*/ 424800 h 813600"/>
                <a:gd name="connsiteX23" fmla="*/ 0 w 11069589"/>
                <a:gd name="connsiteY23" fmla="*/ 432000 h 813600"/>
                <a:gd name="connsiteX24" fmla="*/ 0 w 11069589"/>
                <a:gd name="connsiteY24" fmla="*/ 79200 h 813600"/>
                <a:gd name="connsiteX0" fmla="*/ 0 w 11069589"/>
                <a:gd name="connsiteY0" fmla="*/ 85524 h 819924"/>
                <a:gd name="connsiteX1" fmla="*/ 1476000 w 11069589"/>
                <a:gd name="connsiteY1" fmla="*/ 49524 h 819924"/>
                <a:gd name="connsiteX2" fmla="*/ 2311200 w 11069589"/>
                <a:gd name="connsiteY2" fmla="*/ 78324 h 819924"/>
                <a:gd name="connsiteX3" fmla="*/ 2858400 w 11069589"/>
                <a:gd name="connsiteY3" fmla="*/ 6324 h 819924"/>
                <a:gd name="connsiteX4" fmla="*/ 4445043 w 11069589"/>
                <a:gd name="connsiteY4" fmla="*/ 0 h 819924"/>
                <a:gd name="connsiteX5" fmla="*/ 4453074 w 11069589"/>
                <a:gd name="connsiteY5" fmla="*/ 54618 h 819924"/>
                <a:gd name="connsiteX6" fmla="*/ 5329660 w 11069589"/>
                <a:gd name="connsiteY6" fmla="*/ 61037 h 819924"/>
                <a:gd name="connsiteX7" fmla="*/ 5601836 w 11069589"/>
                <a:gd name="connsiteY7" fmla="*/ 13170 h 819924"/>
                <a:gd name="connsiteX8" fmla="*/ 6084018 w 11069589"/>
                <a:gd name="connsiteY8" fmla="*/ 16669 h 819924"/>
                <a:gd name="connsiteX9" fmla="*/ 6451843 w 11069589"/>
                <a:gd name="connsiteY9" fmla="*/ 69630 h 819924"/>
                <a:gd name="connsiteX10" fmla="*/ 7636581 w 11069589"/>
                <a:gd name="connsiteY10" fmla="*/ 74136 h 819924"/>
                <a:gd name="connsiteX11" fmla="*/ 8668957 w 11069589"/>
                <a:gd name="connsiteY11" fmla="*/ 82342 h 819924"/>
                <a:gd name="connsiteX12" fmla="*/ 11069241 w 11069589"/>
                <a:gd name="connsiteY12" fmla="*/ 60008 h 819924"/>
                <a:gd name="connsiteX13" fmla="*/ 11059924 w 11069589"/>
                <a:gd name="connsiteY13" fmla="*/ 581553 h 819924"/>
                <a:gd name="connsiteX14" fmla="*/ 9441766 w 11069589"/>
                <a:gd name="connsiteY14" fmla="*/ 586332 h 819924"/>
                <a:gd name="connsiteX15" fmla="*/ 8324525 w 11069589"/>
                <a:gd name="connsiteY15" fmla="*/ 644333 h 819924"/>
                <a:gd name="connsiteX16" fmla="*/ 6840000 w 11069589"/>
                <a:gd name="connsiteY16" fmla="*/ 733524 h 819924"/>
                <a:gd name="connsiteX17" fmla="*/ 5277600 w 11069589"/>
                <a:gd name="connsiteY17" fmla="*/ 819924 h 819924"/>
                <a:gd name="connsiteX18" fmla="*/ 4183200 w 11069589"/>
                <a:gd name="connsiteY18" fmla="*/ 798324 h 819924"/>
                <a:gd name="connsiteX19" fmla="*/ 3060000 w 11069589"/>
                <a:gd name="connsiteY19" fmla="*/ 776724 h 819924"/>
                <a:gd name="connsiteX20" fmla="*/ 1699200 w 11069589"/>
                <a:gd name="connsiteY20" fmla="*/ 740724 h 819924"/>
                <a:gd name="connsiteX21" fmla="*/ 828000 w 11069589"/>
                <a:gd name="connsiteY21" fmla="*/ 697524 h 819924"/>
                <a:gd name="connsiteX22" fmla="*/ 280800 w 11069589"/>
                <a:gd name="connsiteY22" fmla="*/ 431124 h 819924"/>
                <a:gd name="connsiteX23" fmla="*/ 0 w 11069589"/>
                <a:gd name="connsiteY23" fmla="*/ 438324 h 819924"/>
                <a:gd name="connsiteX24" fmla="*/ 0 w 11069589"/>
                <a:gd name="connsiteY24" fmla="*/ 85524 h 819924"/>
                <a:gd name="connsiteX0" fmla="*/ 0 w 11069589"/>
                <a:gd name="connsiteY0" fmla="*/ 85524 h 819924"/>
                <a:gd name="connsiteX1" fmla="*/ 1476000 w 11069589"/>
                <a:gd name="connsiteY1" fmla="*/ 49524 h 819924"/>
                <a:gd name="connsiteX2" fmla="*/ 2311200 w 11069589"/>
                <a:gd name="connsiteY2" fmla="*/ 78324 h 819924"/>
                <a:gd name="connsiteX3" fmla="*/ 2858400 w 11069589"/>
                <a:gd name="connsiteY3" fmla="*/ 6324 h 819924"/>
                <a:gd name="connsiteX4" fmla="*/ 4445043 w 11069589"/>
                <a:gd name="connsiteY4" fmla="*/ 0 h 819924"/>
                <a:gd name="connsiteX5" fmla="*/ 4453074 w 11069589"/>
                <a:gd name="connsiteY5" fmla="*/ 54618 h 819924"/>
                <a:gd name="connsiteX6" fmla="*/ 5329660 w 11069589"/>
                <a:gd name="connsiteY6" fmla="*/ 61037 h 819924"/>
                <a:gd name="connsiteX7" fmla="*/ 5601836 w 11069589"/>
                <a:gd name="connsiteY7" fmla="*/ 13170 h 819924"/>
                <a:gd name="connsiteX8" fmla="*/ 6084018 w 11069589"/>
                <a:gd name="connsiteY8" fmla="*/ 16669 h 819924"/>
                <a:gd name="connsiteX9" fmla="*/ 6451843 w 11069589"/>
                <a:gd name="connsiteY9" fmla="*/ 69630 h 819924"/>
                <a:gd name="connsiteX10" fmla="*/ 7636581 w 11069589"/>
                <a:gd name="connsiteY10" fmla="*/ 74136 h 819924"/>
                <a:gd name="connsiteX11" fmla="*/ 8668957 w 11069589"/>
                <a:gd name="connsiteY11" fmla="*/ 82342 h 819924"/>
                <a:gd name="connsiteX12" fmla="*/ 11069241 w 11069589"/>
                <a:gd name="connsiteY12" fmla="*/ 60008 h 819924"/>
                <a:gd name="connsiteX13" fmla="*/ 11059924 w 11069589"/>
                <a:gd name="connsiteY13" fmla="*/ 581553 h 819924"/>
                <a:gd name="connsiteX14" fmla="*/ 9441766 w 11069589"/>
                <a:gd name="connsiteY14" fmla="*/ 586332 h 819924"/>
                <a:gd name="connsiteX15" fmla="*/ 8324525 w 11069589"/>
                <a:gd name="connsiteY15" fmla="*/ 644333 h 819924"/>
                <a:gd name="connsiteX16" fmla="*/ 6840000 w 11069589"/>
                <a:gd name="connsiteY16" fmla="*/ 733524 h 819924"/>
                <a:gd name="connsiteX17" fmla="*/ 5277600 w 11069589"/>
                <a:gd name="connsiteY17" fmla="*/ 819924 h 819924"/>
                <a:gd name="connsiteX18" fmla="*/ 4183200 w 11069589"/>
                <a:gd name="connsiteY18" fmla="*/ 798324 h 819924"/>
                <a:gd name="connsiteX19" fmla="*/ 3060000 w 11069589"/>
                <a:gd name="connsiteY19" fmla="*/ 776724 h 819924"/>
                <a:gd name="connsiteX20" fmla="*/ 1699200 w 11069589"/>
                <a:gd name="connsiteY20" fmla="*/ 740724 h 819924"/>
                <a:gd name="connsiteX21" fmla="*/ 828000 w 11069589"/>
                <a:gd name="connsiteY21" fmla="*/ 697524 h 819924"/>
                <a:gd name="connsiteX22" fmla="*/ 280800 w 11069589"/>
                <a:gd name="connsiteY22" fmla="*/ 431124 h 819924"/>
                <a:gd name="connsiteX23" fmla="*/ 0 w 11069589"/>
                <a:gd name="connsiteY23" fmla="*/ 438324 h 819924"/>
                <a:gd name="connsiteX24" fmla="*/ 0 w 11069589"/>
                <a:gd name="connsiteY24" fmla="*/ 85524 h 819924"/>
                <a:gd name="connsiteX0" fmla="*/ 0 w 11069589"/>
                <a:gd name="connsiteY0" fmla="*/ 86108 h 820508"/>
                <a:gd name="connsiteX1" fmla="*/ 1476000 w 11069589"/>
                <a:gd name="connsiteY1" fmla="*/ 50108 h 820508"/>
                <a:gd name="connsiteX2" fmla="*/ 2311200 w 11069589"/>
                <a:gd name="connsiteY2" fmla="*/ 78908 h 820508"/>
                <a:gd name="connsiteX3" fmla="*/ 2354714 w 11069589"/>
                <a:gd name="connsiteY3" fmla="*/ 0 h 820508"/>
                <a:gd name="connsiteX4" fmla="*/ 4445043 w 11069589"/>
                <a:gd name="connsiteY4" fmla="*/ 584 h 820508"/>
                <a:gd name="connsiteX5" fmla="*/ 4453074 w 11069589"/>
                <a:gd name="connsiteY5" fmla="*/ 55202 h 820508"/>
                <a:gd name="connsiteX6" fmla="*/ 5329660 w 11069589"/>
                <a:gd name="connsiteY6" fmla="*/ 61621 h 820508"/>
                <a:gd name="connsiteX7" fmla="*/ 5601836 w 11069589"/>
                <a:gd name="connsiteY7" fmla="*/ 13754 h 820508"/>
                <a:gd name="connsiteX8" fmla="*/ 6084018 w 11069589"/>
                <a:gd name="connsiteY8" fmla="*/ 17253 h 820508"/>
                <a:gd name="connsiteX9" fmla="*/ 6451843 w 11069589"/>
                <a:gd name="connsiteY9" fmla="*/ 70214 h 820508"/>
                <a:gd name="connsiteX10" fmla="*/ 7636581 w 11069589"/>
                <a:gd name="connsiteY10" fmla="*/ 74720 h 820508"/>
                <a:gd name="connsiteX11" fmla="*/ 8668957 w 11069589"/>
                <a:gd name="connsiteY11" fmla="*/ 82926 h 820508"/>
                <a:gd name="connsiteX12" fmla="*/ 11069241 w 11069589"/>
                <a:gd name="connsiteY12" fmla="*/ 60592 h 820508"/>
                <a:gd name="connsiteX13" fmla="*/ 11059924 w 11069589"/>
                <a:gd name="connsiteY13" fmla="*/ 582137 h 820508"/>
                <a:gd name="connsiteX14" fmla="*/ 9441766 w 11069589"/>
                <a:gd name="connsiteY14" fmla="*/ 586916 h 820508"/>
                <a:gd name="connsiteX15" fmla="*/ 8324525 w 11069589"/>
                <a:gd name="connsiteY15" fmla="*/ 644917 h 820508"/>
                <a:gd name="connsiteX16" fmla="*/ 6840000 w 11069589"/>
                <a:gd name="connsiteY16" fmla="*/ 734108 h 820508"/>
                <a:gd name="connsiteX17" fmla="*/ 5277600 w 11069589"/>
                <a:gd name="connsiteY17" fmla="*/ 820508 h 820508"/>
                <a:gd name="connsiteX18" fmla="*/ 4183200 w 11069589"/>
                <a:gd name="connsiteY18" fmla="*/ 798908 h 820508"/>
                <a:gd name="connsiteX19" fmla="*/ 3060000 w 11069589"/>
                <a:gd name="connsiteY19" fmla="*/ 777308 h 820508"/>
                <a:gd name="connsiteX20" fmla="*/ 1699200 w 11069589"/>
                <a:gd name="connsiteY20" fmla="*/ 741308 h 820508"/>
                <a:gd name="connsiteX21" fmla="*/ 828000 w 11069589"/>
                <a:gd name="connsiteY21" fmla="*/ 698108 h 820508"/>
                <a:gd name="connsiteX22" fmla="*/ 280800 w 11069589"/>
                <a:gd name="connsiteY22" fmla="*/ 431708 h 820508"/>
                <a:gd name="connsiteX23" fmla="*/ 0 w 11069589"/>
                <a:gd name="connsiteY23" fmla="*/ 438908 h 820508"/>
                <a:gd name="connsiteX24" fmla="*/ 0 w 11069589"/>
                <a:gd name="connsiteY24" fmla="*/ 86108 h 820508"/>
                <a:gd name="connsiteX0" fmla="*/ 0 w 11069589"/>
                <a:gd name="connsiteY0" fmla="*/ 86108 h 820508"/>
                <a:gd name="connsiteX1" fmla="*/ 1476000 w 11069589"/>
                <a:gd name="connsiteY1" fmla="*/ 50108 h 820508"/>
                <a:gd name="connsiteX2" fmla="*/ 1834023 w 11069589"/>
                <a:gd name="connsiteY2" fmla="*/ 618 h 820508"/>
                <a:gd name="connsiteX3" fmla="*/ 2354714 w 11069589"/>
                <a:gd name="connsiteY3" fmla="*/ 0 h 820508"/>
                <a:gd name="connsiteX4" fmla="*/ 4445043 w 11069589"/>
                <a:gd name="connsiteY4" fmla="*/ 584 h 820508"/>
                <a:gd name="connsiteX5" fmla="*/ 4453074 w 11069589"/>
                <a:gd name="connsiteY5" fmla="*/ 55202 h 820508"/>
                <a:gd name="connsiteX6" fmla="*/ 5329660 w 11069589"/>
                <a:gd name="connsiteY6" fmla="*/ 61621 h 820508"/>
                <a:gd name="connsiteX7" fmla="*/ 5601836 w 11069589"/>
                <a:gd name="connsiteY7" fmla="*/ 13754 h 820508"/>
                <a:gd name="connsiteX8" fmla="*/ 6084018 w 11069589"/>
                <a:gd name="connsiteY8" fmla="*/ 17253 h 820508"/>
                <a:gd name="connsiteX9" fmla="*/ 6451843 w 11069589"/>
                <a:gd name="connsiteY9" fmla="*/ 70214 h 820508"/>
                <a:gd name="connsiteX10" fmla="*/ 7636581 w 11069589"/>
                <a:gd name="connsiteY10" fmla="*/ 74720 h 820508"/>
                <a:gd name="connsiteX11" fmla="*/ 8668957 w 11069589"/>
                <a:gd name="connsiteY11" fmla="*/ 82926 h 820508"/>
                <a:gd name="connsiteX12" fmla="*/ 11069241 w 11069589"/>
                <a:gd name="connsiteY12" fmla="*/ 60592 h 820508"/>
                <a:gd name="connsiteX13" fmla="*/ 11059924 w 11069589"/>
                <a:gd name="connsiteY13" fmla="*/ 582137 h 820508"/>
                <a:gd name="connsiteX14" fmla="*/ 9441766 w 11069589"/>
                <a:gd name="connsiteY14" fmla="*/ 586916 h 820508"/>
                <a:gd name="connsiteX15" fmla="*/ 8324525 w 11069589"/>
                <a:gd name="connsiteY15" fmla="*/ 644917 h 820508"/>
                <a:gd name="connsiteX16" fmla="*/ 6840000 w 11069589"/>
                <a:gd name="connsiteY16" fmla="*/ 734108 h 820508"/>
                <a:gd name="connsiteX17" fmla="*/ 5277600 w 11069589"/>
                <a:gd name="connsiteY17" fmla="*/ 820508 h 820508"/>
                <a:gd name="connsiteX18" fmla="*/ 4183200 w 11069589"/>
                <a:gd name="connsiteY18" fmla="*/ 798908 h 820508"/>
                <a:gd name="connsiteX19" fmla="*/ 3060000 w 11069589"/>
                <a:gd name="connsiteY19" fmla="*/ 777308 h 820508"/>
                <a:gd name="connsiteX20" fmla="*/ 1699200 w 11069589"/>
                <a:gd name="connsiteY20" fmla="*/ 741308 h 820508"/>
                <a:gd name="connsiteX21" fmla="*/ 828000 w 11069589"/>
                <a:gd name="connsiteY21" fmla="*/ 698108 h 820508"/>
                <a:gd name="connsiteX22" fmla="*/ 280800 w 11069589"/>
                <a:gd name="connsiteY22" fmla="*/ 431708 h 820508"/>
                <a:gd name="connsiteX23" fmla="*/ 0 w 11069589"/>
                <a:gd name="connsiteY23" fmla="*/ 438908 h 820508"/>
                <a:gd name="connsiteX24" fmla="*/ 0 w 11069589"/>
                <a:gd name="connsiteY24" fmla="*/ 86108 h 820508"/>
                <a:gd name="connsiteX0" fmla="*/ 0 w 11069589"/>
                <a:gd name="connsiteY0" fmla="*/ 86108 h 820508"/>
                <a:gd name="connsiteX1" fmla="*/ 839763 w 11069589"/>
                <a:gd name="connsiteY1" fmla="*/ 8660 h 820508"/>
                <a:gd name="connsiteX2" fmla="*/ 1834023 w 11069589"/>
                <a:gd name="connsiteY2" fmla="*/ 618 h 820508"/>
                <a:gd name="connsiteX3" fmla="*/ 2354714 w 11069589"/>
                <a:gd name="connsiteY3" fmla="*/ 0 h 820508"/>
                <a:gd name="connsiteX4" fmla="*/ 4445043 w 11069589"/>
                <a:gd name="connsiteY4" fmla="*/ 584 h 820508"/>
                <a:gd name="connsiteX5" fmla="*/ 4453074 w 11069589"/>
                <a:gd name="connsiteY5" fmla="*/ 55202 h 820508"/>
                <a:gd name="connsiteX6" fmla="*/ 5329660 w 11069589"/>
                <a:gd name="connsiteY6" fmla="*/ 61621 h 820508"/>
                <a:gd name="connsiteX7" fmla="*/ 5601836 w 11069589"/>
                <a:gd name="connsiteY7" fmla="*/ 13754 h 820508"/>
                <a:gd name="connsiteX8" fmla="*/ 6084018 w 11069589"/>
                <a:gd name="connsiteY8" fmla="*/ 17253 h 820508"/>
                <a:gd name="connsiteX9" fmla="*/ 6451843 w 11069589"/>
                <a:gd name="connsiteY9" fmla="*/ 70214 h 820508"/>
                <a:gd name="connsiteX10" fmla="*/ 7636581 w 11069589"/>
                <a:gd name="connsiteY10" fmla="*/ 74720 h 820508"/>
                <a:gd name="connsiteX11" fmla="*/ 8668957 w 11069589"/>
                <a:gd name="connsiteY11" fmla="*/ 82926 h 820508"/>
                <a:gd name="connsiteX12" fmla="*/ 11069241 w 11069589"/>
                <a:gd name="connsiteY12" fmla="*/ 60592 h 820508"/>
                <a:gd name="connsiteX13" fmla="*/ 11059924 w 11069589"/>
                <a:gd name="connsiteY13" fmla="*/ 582137 h 820508"/>
                <a:gd name="connsiteX14" fmla="*/ 9441766 w 11069589"/>
                <a:gd name="connsiteY14" fmla="*/ 586916 h 820508"/>
                <a:gd name="connsiteX15" fmla="*/ 8324525 w 11069589"/>
                <a:gd name="connsiteY15" fmla="*/ 644917 h 820508"/>
                <a:gd name="connsiteX16" fmla="*/ 6840000 w 11069589"/>
                <a:gd name="connsiteY16" fmla="*/ 734108 h 820508"/>
                <a:gd name="connsiteX17" fmla="*/ 5277600 w 11069589"/>
                <a:gd name="connsiteY17" fmla="*/ 820508 h 820508"/>
                <a:gd name="connsiteX18" fmla="*/ 4183200 w 11069589"/>
                <a:gd name="connsiteY18" fmla="*/ 798908 h 820508"/>
                <a:gd name="connsiteX19" fmla="*/ 3060000 w 11069589"/>
                <a:gd name="connsiteY19" fmla="*/ 777308 h 820508"/>
                <a:gd name="connsiteX20" fmla="*/ 1699200 w 11069589"/>
                <a:gd name="connsiteY20" fmla="*/ 741308 h 820508"/>
                <a:gd name="connsiteX21" fmla="*/ 828000 w 11069589"/>
                <a:gd name="connsiteY21" fmla="*/ 698108 h 820508"/>
                <a:gd name="connsiteX22" fmla="*/ 280800 w 11069589"/>
                <a:gd name="connsiteY22" fmla="*/ 431708 h 820508"/>
                <a:gd name="connsiteX23" fmla="*/ 0 w 11069589"/>
                <a:gd name="connsiteY23" fmla="*/ 438908 h 820508"/>
                <a:gd name="connsiteX24" fmla="*/ 0 w 11069589"/>
                <a:gd name="connsiteY24" fmla="*/ 86108 h 820508"/>
                <a:gd name="connsiteX0" fmla="*/ 8836 w 11069589"/>
                <a:gd name="connsiteY0" fmla="*/ 14725 h 820508"/>
                <a:gd name="connsiteX1" fmla="*/ 839763 w 11069589"/>
                <a:gd name="connsiteY1" fmla="*/ 8660 h 820508"/>
                <a:gd name="connsiteX2" fmla="*/ 1834023 w 11069589"/>
                <a:gd name="connsiteY2" fmla="*/ 618 h 820508"/>
                <a:gd name="connsiteX3" fmla="*/ 2354714 w 11069589"/>
                <a:gd name="connsiteY3" fmla="*/ 0 h 820508"/>
                <a:gd name="connsiteX4" fmla="*/ 4445043 w 11069589"/>
                <a:gd name="connsiteY4" fmla="*/ 584 h 820508"/>
                <a:gd name="connsiteX5" fmla="*/ 4453074 w 11069589"/>
                <a:gd name="connsiteY5" fmla="*/ 55202 h 820508"/>
                <a:gd name="connsiteX6" fmla="*/ 5329660 w 11069589"/>
                <a:gd name="connsiteY6" fmla="*/ 61621 h 820508"/>
                <a:gd name="connsiteX7" fmla="*/ 5601836 w 11069589"/>
                <a:gd name="connsiteY7" fmla="*/ 13754 h 820508"/>
                <a:gd name="connsiteX8" fmla="*/ 6084018 w 11069589"/>
                <a:gd name="connsiteY8" fmla="*/ 17253 h 820508"/>
                <a:gd name="connsiteX9" fmla="*/ 6451843 w 11069589"/>
                <a:gd name="connsiteY9" fmla="*/ 70214 h 820508"/>
                <a:gd name="connsiteX10" fmla="*/ 7636581 w 11069589"/>
                <a:gd name="connsiteY10" fmla="*/ 74720 h 820508"/>
                <a:gd name="connsiteX11" fmla="*/ 8668957 w 11069589"/>
                <a:gd name="connsiteY11" fmla="*/ 82926 h 820508"/>
                <a:gd name="connsiteX12" fmla="*/ 11069241 w 11069589"/>
                <a:gd name="connsiteY12" fmla="*/ 60592 h 820508"/>
                <a:gd name="connsiteX13" fmla="*/ 11059924 w 11069589"/>
                <a:gd name="connsiteY13" fmla="*/ 582137 h 820508"/>
                <a:gd name="connsiteX14" fmla="*/ 9441766 w 11069589"/>
                <a:gd name="connsiteY14" fmla="*/ 586916 h 820508"/>
                <a:gd name="connsiteX15" fmla="*/ 8324525 w 11069589"/>
                <a:gd name="connsiteY15" fmla="*/ 644917 h 820508"/>
                <a:gd name="connsiteX16" fmla="*/ 6840000 w 11069589"/>
                <a:gd name="connsiteY16" fmla="*/ 734108 h 820508"/>
                <a:gd name="connsiteX17" fmla="*/ 5277600 w 11069589"/>
                <a:gd name="connsiteY17" fmla="*/ 820508 h 820508"/>
                <a:gd name="connsiteX18" fmla="*/ 4183200 w 11069589"/>
                <a:gd name="connsiteY18" fmla="*/ 798908 h 820508"/>
                <a:gd name="connsiteX19" fmla="*/ 3060000 w 11069589"/>
                <a:gd name="connsiteY19" fmla="*/ 777308 h 820508"/>
                <a:gd name="connsiteX20" fmla="*/ 1699200 w 11069589"/>
                <a:gd name="connsiteY20" fmla="*/ 741308 h 820508"/>
                <a:gd name="connsiteX21" fmla="*/ 828000 w 11069589"/>
                <a:gd name="connsiteY21" fmla="*/ 698108 h 820508"/>
                <a:gd name="connsiteX22" fmla="*/ 280800 w 11069589"/>
                <a:gd name="connsiteY22" fmla="*/ 431708 h 820508"/>
                <a:gd name="connsiteX23" fmla="*/ 0 w 11069589"/>
                <a:gd name="connsiteY23" fmla="*/ 438908 h 820508"/>
                <a:gd name="connsiteX24" fmla="*/ 8836 w 11069589"/>
                <a:gd name="connsiteY24" fmla="*/ 14725 h 820508"/>
                <a:gd name="connsiteX0" fmla="*/ 8836 w 11069589"/>
                <a:gd name="connsiteY0" fmla="*/ 14725 h 820508"/>
                <a:gd name="connsiteX1" fmla="*/ 839763 w 11069589"/>
                <a:gd name="connsiteY1" fmla="*/ 8660 h 820508"/>
                <a:gd name="connsiteX2" fmla="*/ 1834023 w 11069589"/>
                <a:gd name="connsiteY2" fmla="*/ 618 h 820508"/>
                <a:gd name="connsiteX3" fmla="*/ 2354714 w 11069589"/>
                <a:gd name="connsiteY3" fmla="*/ 0 h 820508"/>
                <a:gd name="connsiteX4" fmla="*/ 4445043 w 11069589"/>
                <a:gd name="connsiteY4" fmla="*/ 584 h 820508"/>
                <a:gd name="connsiteX5" fmla="*/ 4453074 w 11069589"/>
                <a:gd name="connsiteY5" fmla="*/ 55202 h 820508"/>
                <a:gd name="connsiteX6" fmla="*/ 5329660 w 11069589"/>
                <a:gd name="connsiteY6" fmla="*/ 61621 h 820508"/>
                <a:gd name="connsiteX7" fmla="*/ 5681365 w 11069589"/>
                <a:gd name="connsiteY7" fmla="*/ 13754 h 820508"/>
                <a:gd name="connsiteX8" fmla="*/ 6084018 w 11069589"/>
                <a:gd name="connsiteY8" fmla="*/ 17253 h 820508"/>
                <a:gd name="connsiteX9" fmla="*/ 6451843 w 11069589"/>
                <a:gd name="connsiteY9" fmla="*/ 70214 h 820508"/>
                <a:gd name="connsiteX10" fmla="*/ 7636581 w 11069589"/>
                <a:gd name="connsiteY10" fmla="*/ 74720 h 820508"/>
                <a:gd name="connsiteX11" fmla="*/ 8668957 w 11069589"/>
                <a:gd name="connsiteY11" fmla="*/ 82926 h 820508"/>
                <a:gd name="connsiteX12" fmla="*/ 11069241 w 11069589"/>
                <a:gd name="connsiteY12" fmla="*/ 60592 h 820508"/>
                <a:gd name="connsiteX13" fmla="*/ 11059924 w 11069589"/>
                <a:gd name="connsiteY13" fmla="*/ 582137 h 820508"/>
                <a:gd name="connsiteX14" fmla="*/ 9441766 w 11069589"/>
                <a:gd name="connsiteY14" fmla="*/ 586916 h 820508"/>
                <a:gd name="connsiteX15" fmla="*/ 8324525 w 11069589"/>
                <a:gd name="connsiteY15" fmla="*/ 644917 h 820508"/>
                <a:gd name="connsiteX16" fmla="*/ 6840000 w 11069589"/>
                <a:gd name="connsiteY16" fmla="*/ 734108 h 820508"/>
                <a:gd name="connsiteX17" fmla="*/ 5277600 w 11069589"/>
                <a:gd name="connsiteY17" fmla="*/ 820508 h 820508"/>
                <a:gd name="connsiteX18" fmla="*/ 4183200 w 11069589"/>
                <a:gd name="connsiteY18" fmla="*/ 798908 h 820508"/>
                <a:gd name="connsiteX19" fmla="*/ 3060000 w 11069589"/>
                <a:gd name="connsiteY19" fmla="*/ 777308 h 820508"/>
                <a:gd name="connsiteX20" fmla="*/ 1699200 w 11069589"/>
                <a:gd name="connsiteY20" fmla="*/ 741308 h 820508"/>
                <a:gd name="connsiteX21" fmla="*/ 828000 w 11069589"/>
                <a:gd name="connsiteY21" fmla="*/ 698108 h 820508"/>
                <a:gd name="connsiteX22" fmla="*/ 280800 w 11069589"/>
                <a:gd name="connsiteY22" fmla="*/ 431708 h 820508"/>
                <a:gd name="connsiteX23" fmla="*/ 0 w 11069589"/>
                <a:gd name="connsiteY23" fmla="*/ 438908 h 820508"/>
                <a:gd name="connsiteX24" fmla="*/ 8836 w 11069589"/>
                <a:gd name="connsiteY24" fmla="*/ 14725 h 820508"/>
                <a:gd name="connsiteX0" fmla="*/ 8836 w 11069589"/>
                <a:gd name="connsiteY0" fmla="*/ 14725 h 820508"/>
                <a:gd name="connsiteX1" fmla="*/ 839763 w 11069589"/>
                <a:gd name="connsiteY1" fmla="*/ 8660 h 820508"/>
                <a:gd name="connsiteX2" fmla="*/ 1834023 w 11069589"/>
                <a:gd name="connsiteY2" fmla="*/ 618 h 820508"/>
                <a:gd name="connsiteX3" fmla="*/ 2354714 w 11069589"/>
                <a:gd name="connsiteY3" fmla="*/ 0 h 820508"/>
                <a:gd name="connsiteX4" fmla="*/ 4445043 w 11069589"/>
                <a:gd name="connsiteY4" fmla="*/ 584 h 820508"/>
                <a:gd name="connsiteX5" fmla="*/ 4453074 w 11069589"/>
                <a:gd name="connsiteY5" fmla="*/ 55202 h 820508"/>
                <a:gd name="connsiteX6" fmla="*/ 5329660 w 11069589"/>
                <a:gd name="connsiteY6" fmla="*/ 61621 h 820508"/>
                <a:gd name="connsiteX7" fmla="*/ 5681365 w 11069589"/>
                <a:gd name="connsiteY7" fmla="*/ 13754 h 820508"/>
                <a:gd name="connsiteX8" fmla="*/ 6092855 w 11069589"/>
                <a:gd name="connsiteY8" fmla="*/ 10345 h 820508"/>
                <a:gd name="connsiteX9" fmla="*/ 6451843 w 11069589"/>
                <a:gd name="connsiteY9" fmla="*/ 70214 h 820508"/>
                <a:gd name="connsiteX10" fmla="*/ 7636581 w 11069589"/>
                <a:gd name="connsiteY10" fmla="*/ 74720 h 820508"/>
                <a:gd name="connsiteX11" fmla="*/ 8668957 w 11069589"/>
                <a:gd name="connsiteY11" fmla="*/ 82926 h 820508"/>
                <a:gd name="connsiteX12" fmla="*/ 11069241 w 11069589"/>
                <a:gd name="connsiteY12" fmla="*/ 60592 h 820508"/>
                <a:gd name="connsiteX13" fmla="*/ 11059924 w 11069589"/>
                <a:gd name="connsiteY13" fmla="*/ 582137 h 820508"/>
                <a:gd name="connsiteX14" fmla="*/ 9441766 w 11069589"/>
                <a:gd name="connsiteY14" fmla="*/ 586916 h 820508"/>
                <a:gd name="connsiteX15" fmla="*/ 8324525 w 11069589"/>
                <a:gd name="connsiteY15" fmla="*/ 644917 h 820508"/>
                <a:gd name="connsiteX16" fmla="*/ 6840000 w 11069589"/>
                <a:gd name="connsiteY16" fmla="*/ 734108 h 820508"/>
                <a:gd name="connsiteX17" fmla="*/ 5277600 w 11069589"/>
                <a:gd name="connsiteY17" fmla="*/ 820508 h 820508"/>
                <a:gd name="connsiteX18" fmla="*/ 4183200 w 11069589"/>
                <a:gd name="connsiteY18" fmla="*/ 798908 h 820508"/>
                <a:gd name="connsiteX19" fmla="*/ 3060000 w 11069589"/>
                <a:gd name="connsiteY19" fmla="*/ 777308 h 820508"/>
                <a:gd name="connsiteX20" fmla="*/ 1699200 w 11069589"/>
                <a:gd name="connsiteY20" fmla="*/ 741308 h 820508"/>
                <a:gd name="connsiteX21" fmla="*/ 828000 w 11069589"/>
                <a:gd name="connsiteY21" fmla="*/ 698108 h 820508"/>
                <a:gd name="connsiteX22" fmla="*/ 280800 w 11069589"/>
                <a:gd name="connsiteY22" fmla="*/ 431708 h 820508"/>
                <a:gd name="connsiteX23" fmla="*/ 0 w 11069589"/>
                <a:gd name="connsiteY23" fmla="*/ 438908 h 820508"/>
                <a:gd name="connsiteX24" fmla="*/ 8836 w 11069589"/>
                <a:gd name="connsiteY24" fmla="*/ 14725 h 820508"/>
                <a:gd name="connsiteX0" fmla="*/ 8836 w 11069589"/>
                <a:gd name="connsiteY0" fmla="*/ 14725 h 820508"/>
                <a:gd name="connsiteX1" fmla="*/ 839763 w 11069589"/>
                <a:gd name="connsiteY1" fmla="*/ 8660 h 820508"/>
                <a:gd name="connsiteX2" fmla="*/ 1834023 w 11069589"/>
                <a:gd name="connsiteY2" fmla="*/ 618 h 820508"/>
                <a:gd name="connsiteX3" fmla="*/ 2354714 w 11069589"/>
                <a:gd name="connsiteY3" fmla="*/ 0 h 820508"/>
                <a:gd name="connsiteX4" fmla="*/ 4445043 w 11069589"/>
                <a:gd name="connsiteY4" fmla="*/ 584 h 820508"/>
                <a:gd name="connsiteX5" fmla="*/ 4453074 w 11069589"/>
                <a:gd name="connsiteY5" fmla="*/ 55202 h 820508"/>
                <a:gd name="connsiteX6" fmla="*/ 5329660 w 11069589"/>
                <a:gd name="connsiteY6" fmla="*/ 61621 h 820508"/>
                <a:gd name="connsiteX7" fmla="*/ 6092855 w 11069589"/>
                <a:gd name="connsiteY7" fmla="*/ 10345 h 820508"/>
                <a:gd name="connsiteX8" fmla="*/ 6451843 w 11069589"/>
                <a:gd name="connsiteY8" fmla="*/ 70214 h 820508"/>
                <a:gd name="connsiteX9" fmla="*/ 7636581 w 11069589"/>
                <a:gd name="connsiteY9" fmla="*/ 74720 h 820508"/>
                <a:gd name="connsiteX10" fmla="*/ 8668957 w 11069589"/>
                <a:gd name="connsiteY10" fmla="*/ 82926 h 820508"/>
                <a:gd name="connsiteX11" fmla="*/ 11069241 w 11069589"/>
                <a:gd name="connsiteY11" fmla="*/ 60592 h 820508"/>
                <a:gd name="connsiteX12" fmla="*/ 11059924 w 11069589"/>
                <a:gd name="connsiteY12" fmla="*/ 582137 h 820508"/>
                <a:gd name="connsiteX13" fmla="*/ 9441766 w 11069589"/>
                <a:gd name="connsiteY13" fmla="*/ 586916 h 820508"/>
                <a:gd name="connsiteX14" fmla="*/ 8324525 w 11069589"/>
                <a:gd name="connsiteY14" fmla="*/ 644917 h 820508"/>
                <a:gd name="connsiteX15" fmla="*/ 6840000 w 11069589"/>
                <a:gd name="connsiteY15" fmla="*/ 734108 h 820508"/>
                <a:gd name="connsiteX16" fmla="*/ 5277600 w 11069589"/>
                <a:gd name="connsiteY16" fmla="*/ 820508 h 820508"/>
                <a:gd name="connsiteX17" fmla="*/ 4183200 w 11069589"/>
                <a:gd name="connsiteY17" fmla="*/ 798908 h 820508"/>
                <a:gd name="connsiteX18" fmla="*/ 3060000 w 11069589"/>
                <a:gd name="connsiteY18" fmla="*/ 777308 h 820508"/>
                <a:gd name="connsiteX19" fmla="*/ 1699200 w 11069589"/>
                <a:gd name="connsiteY19" fmla="*/ 741308 h 820508"/>
                <a:gd name="connsiteX20" fmla="*/ 828000 w 11069589"/>
                <a:gd name="connsiteY20" fmla="*/ 698108 h 820508"/>
                <a:gd name="connsiteX21" fmla="*/ 280800 w 11069589"/>
                <a:gd name="connsiteY21" fmla="*/ 431708 h 820508"/>
                <a:gd name="connsiteX22" fmla="*/ 0 w 11069589"/>
                <a:gd name="connsiteY22" fmla="*/ 438908 h 820508"/>
                <a:gd name="connsiteX23" fmla="*/ 8836 w 11069589"/>
                <a:gd name="connsiteY23" fmla="*/ 14725 h 820508"/>
                <a:gd name="connsiteX0" fmla="*/ 6451843 w 11069589"/>
                <a:gd name="connsiteY0" fmla="*/ 70214 h 820508"/>
                <a:gd name="connsiteX1" fmla="*/ 7636581 w 11069589"/>
                <a:gd name="connsiteY1" fmla="*/ 74720 h 820508"/>
                <a:gd name="connsiteX2" fmla="*/ 8668957 w 11069589"/>
                <a:gd name="connsiteY2" fmla="*/ 82926 h 820508"/>
                <a:gd name="connsiteX3" fmla="*/ 11069241 w 11069589"/>
                <a:gd name="connsiteY3" fmla="*/ 60592 h 820508"/>
                <a:gd name="connsiteX4" fmla="*/ 11059924 w 11069589"/>
                <a:gd name="connsiteY4" fmla="*/ 582137 h 820508"/>
                <a:gd name="connsiteX5" fmla="*/ 9441766 w 11069589"/>
                <a:gd name="connsiteY5" fmla="*/ 586916 h 820508"/>
                <a:gd name="connsiteX6" fmla="*/ 8324525 w 11069589"/>
                <a:gd name="connsiteY6" fmla="*/ 644917 h 820508"/>
                <a:gd name="connsiteX7" fmla="*/ 6840000 w 11069589"/>
                <a:gd name="connsiteY7" fmla="*/ 734108 h 820508"/>
                <a:gd name="connsiteX8" fmla="*/ 5277600 w 11069589"/>
                <a:gd name="connsiteY8" fmla="*/ 820508 h 820508"/>
                <a:gd name="connsiteX9" fmla="*/ 4183200 w 11069589"/>
                <a:gd name="connsiteY9" fmla="*/ 798908 h 820508"/>
                <a:gd name="connsiteX10" fmla="*/ 3060000 w 11069589"/>
                <a:gd name="connsiteY10" fmla="*/ 777308 h 820508"/>
                <a:gd name="connsiteX11" fmla="*/ 1699200 w 11069589"/>
                <a:gd name="connsiteY11" fmla="*/ 741308 h 820508"/>
                <a:gd name="connsiteX12" fmla="*/ 828000 w 11069589"/>
                <a:gd name="connsiteY12" fmla="*/ 698108 h 820508"/>
                <a:gd name="connsiteX13" fmla="*/ 280800 w 11069589"/>
                <a:gd name="connsiteY13" fmla="*/ 431708 h 820508"/>
                <a:gd name="connsiteX14" fmla="*/ 0 w 11069589"/>
                <a:gd name="connsiteY14" fmla="*/ 438908 h 820508"/>
                <a:gd name="connsiteX15" fmla="*/ 8836 w 11069589"/>
                <a:gd name="connsiteY15" fmla="*/ 14725 h 820508"/>
                <a:gd name="connsiteX16" fmla="*/ 839763 w 11069589"/>
                <a:gd name="connsiteY16" fmla="*/ 8660 h 820508"/>
                <a:gd name="connsiteX17" fmla="*/ 1834023 w 11069589"/>
                <a:gd name="connsiteY17" fmla="*/ 618 h 820508"/>
                <a:gd name="connsiteX18" fmla="*/ 2354714 w 11069589"/>
                <a:gd name="connsiteY18" fmla="*/ 0 h 820508"/>
                <a:gd name="connsiteX19" fmla="*/ 4445043 w 11069589"/>
                <a:gd name="connsiteY19" fmla="*/ 584 h 820508"/>
                <a:gd name="connsiteX20" fmla="*/ 4453074 w 11069589"/>
                <a:gd name="connsiteY20" fmla="*/ 55202 h 820508"/>
                <a:gd name="connsiteX21" fmla="*/ 5329660 w 11069589"/>
                <a:gd name="connsiteY21" fmla="*/ 61621 h 820508"/>
                <a:gd name="connsiteX22" fmla="*/ 6210382 w 11069589"/>
                <a:gd name="connsiteY22" fmla="*/ 40970 h 820508"/>
                <a:gd name="connsiteX0" fmla="*/ 6451843 w 11069589"/>
                <a:gd name="connsiteY0" fmla="*/ 70214 h 820508"/>
                <a:gd name="connsiteX1" fmla="*/ 7636581 w 11069589"/>
                <a:gd name="connsiteY1" fmla="*/ 74720 h 820508"/>
                <a:gd name="connsiteX2" fmla="*/ 8668957 w 11069589"/>
                <a:gd name="connsiteY2" fmla="*/ 82926 h 820508"/>
                <a:gd name="connsiteX3" fmla="*/ 11069241 w 11069589"/>
                <a:gd name="connsiteY3" fmla="*/ 60592 h 820508"/>
                <a:gd name="connsiteX4" fmla="*/ 11059924 w 11069589"/>
                <a:gd name="connsiteY4" fmla="*/ 582137 h 820508"/>
                <a:gd name="connsiteX5" fmla="*/ 9441766 w 11069589"/>
                <a:gd name="connsiteY5" fmla="*/ 586916 h 820508"/>
                <a:gd name="connsiteX6" fmla="*/ 8324525 w 11069589"/>
                <a:gd name="connsiteY6" fmla="*/ 644917 h 820508"/>
                <a:gd name="connsiteX7" fmla="*/ 6840000 w 11069589"/>
                <a:gd name="connsiteY7" fmla="*/ 734108 h 820508"/>
                <a:gd name="connsiteX8" fmla="*/ 5277600 w 11069589"/>
                <a:gd name="connsiteY8" fmla="*/ 820508 h 820508"/>
                <a:gd name="connsiteX9" fmla="*/ 4183200 w 11069589"/>
                <a:gd name="connsiteY9" fmla="*/ 798908 h 820508"/>
                <a:gd name="connsiteX10" fmla="*/ 3060000 w 11069589"/>
                <a:gd name="connsiteY10" fmla="*/ 777308 h 820508"/>
                <a:gd name="connsiteX11" fmla="*/ 1699200 w 11069589"/>
                <a:gd name="connsiteY11" fmla="*/ 741308 h 820508"/>
                <a:gd name="connsiteX12" fmla="*/ 828000 w 11069589"/>
                <a:gd name="connsiteY12" fmla="*/ 698108 h 820508"/>
                <a:gd name="connsiteX13" fmla="*/ 280800 w 11069589"/>
                <a:gd name="connsiteY13" fmla="*/ 431708 h 820508"/>
                <a:gd name="connsiteX14" fmla="*/ 0 w 11069589"/>
                <a:gd name="connsiteY14" fmla="*/ 438908 h 820508"/>
                <a:gd name="connsiteX15" fmla="*/ 8836 w 11069589"/>
                <a:gd name="connsiteY15" fmla="*/ 14725 h 820508"/>
                <a:gd name="connsiteX16" fmla="*/ 839763 w 11069589"/>
                <a:gd name="connsiteY16" fmla="*/ 8660 h 820508"/>
                <a:gd name="connsiteX17" fmla="*/ 1834023 w 11069589"/>
                <a:gd name="connsiteY17" fmla="*/ 618 h 820508"/>
                <a:gd name="connsiteX18" fmla="*/ 2354714 w 11069589"/>
                <a:gd name="connsiteY18" fmla="*/ 0 h 820508"/>
                <a:gd name="connsiteX19" fmla="*/ 4445043 w 11069589"/>
                <a:gd name="connsiteY19" fmla="*/ 584 h 820508"/>
                <a:gd name="connsiteX20" fmla="*/ 5329660 w 11069589"/>
                <a:gd name="connsiteY20" fmla="*/ 61621 h 820508"/>
                <a:gd name="connsiteX21" fmla="*/ 6210382 w 11069589"/>
                <a:gd name="connsiteY21" fmla="*/ 40970 h 820508"/>
                <a:gd name="connsiteX0" fmla="*/ 6451843 w 11069589"/>
                <a:gd name="connsiteY0" fmla="*/ 70214 h 820508"/>
                <a:gd name="connsiteX1" fmla="*/ 7636581 w 11069589"/>
                <a:gd name="connsiteY1" fmla="*/ 74720 h 820508"/>
                <a:gd name="connsiteX2" fmla="*/ 8668957 w 11069589"/>
                <a:gd name="connsiteY2" fmla="*/ 82926 h 820508"/>
                <a:gd name="connsiteX3" fmla="*/ 11069241 w 11069589"/>
                <a:gd name="connsiteY3" fmla="*/ 60592 h 820508"/>
                <a:gd name="connsiteX4" fmla="*/ 11059924 w 11069589"/>
                <a:gd name="connsiteY4" fmla="*/ 582137 h 820508"/>
                <a:gd name="connsiteX5" fmla="*/ 9441766 w 11069589"/>
                <a:gd name="connsiteY5" fmla="*/ 586916 h 820508"/>
                <a:gd name="connsiteX6" fmla="*/ 8324525 w 11069589"/>
                <a:gd name="connsiteY6" fmla="*/ 644917 h 820508"/>
                <a:gd name="connsiteX7" fmla="*/ 6840000 w 11069589"/>
                <a:gd name="connsiteY7" fmla="*/ 734108 h 820508"/>
                <a:gd name="connsiteX8" fmla="*/ 5277600 w 11069589"/>
                <a:gd name="connsiteY8" fmla="*/ 820508 h 820508"/>
                <a:gd name="connsiteX9" fmla="*/ 4183200 w 11069589"/>
                <a:gd name="connsiteY9" fmla="*/ 798908 h 820508"/>
                <a:gd name="connsiteX10" fmla="*/ 3060000 w 11069589"/>
                <a:gd name="connsiteY10" fmla="*/ 777308 h 820508"/>
                <a:gd name="connsiteX11" fmla="*/ 1699200 w 11069589"/>
                <a:gd name="connsiteY11" fmla="*/ 741308 h 820508"/>
                <a:gd name="connsiteX12" fmla="*/ 828000 w 11069589"/>
                <a:gd name="connsiteY12" fmla="*/ 698108 h 820508"/>
                <a:gd name="connsiteX13" fmla="*/ 280800 w 11069589"/>
                <a:gd name="connsiteY13" fmla="*/ 431708 h 820508"/>
                <a:gd name="connsiteX14" fmla="*/ 0 w 11069589"/>
                <a:gd name="connsiteY14" fmla="*/ 438908 h 820508"/>
                <a:gd name="connsiteX15" fmla="*/ 8836 w 11069589"/>
                <a:gd name="connsiteY15" fmla="*/ 14725 h 820508"/>
                <a:gd name="connsiteX16" fmla="*/ 839763 w 11069589"/>
                <a:gd name="connsiteY16" fmla="*/ 8660 h 820508"/>
                <a:gd name="connsiteX17" fmla="*/ 1834023 w 11069589"/>
                <a:gd name="connsiteY17" fmla="*/ 618 h 820508"/>
                <a:gd name="connsiteX18" fmla="*/ 2354714 w 11069589"/>
                <a:gd name="connsiteY18" fmla="*/ 0 h 820508"/>
                <a:gd name="connsiteX19" fmla="*/ 4445043 w 11069589"/>
                <a:gd name="connsiteY19" fmla="*/ 584 h 820508"/>
                <a:gd name="connsiteX20" fmla="*/ 5329660 w 11069589"/>
                <a:gd name="connsiteY20" fmla="*/ 61621 h 8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69589" h="820508">
                  <a:moveTo>
                    <a:pt x="6451843" y="70214"/>
                  </a:moveTo>
                  <a:lnTo>
                    <a:pt x="7636581" y="74720"/>
                  </a:lnTo>
                  <a:lnTo>
                    <a:pt x="8668957" y="82926"/>
                  </a:lnTo>
                  <a:lnTo>
                    <a:pt x="11069241" y="60592"/>
                  </a:lnTo>
                  <a:cubicBezTo>
                    <a:pt x="11072026" y="319639"/>
                    <a:pt x="11057139" y="323090"/>
                    <a:pt x="11059924" y="582137"/>
                  </a:cubicBezTo>
                  <a:cubicBezTo>
                    <a:pt x="10558926" y="639789"/>
                    <a:pt x="9979816" y="585677"/>
                    <a:pt x="9441766" y="586916"/>
                  </a:cubicBezTo>
                  <a:lnTo>
                    <a:pt x="8324525" y="644917"/>
                  </a:lnTo>
                  <a:lnTo>
                    <a:pt x="6840000" y="734108"/>
                  </a:lnTo>
                  <a:lnTo>
                    <a:pt x="5277600" y="820508"/>
                  </a:lnTo>
                  <a:lnTo>
                    <a:pt x="4183200" y="798908"/>
                  </a:lnTo>
                  <a:lnTo>
                    <a:pt x="3060000" y="777308"/>
                  </a:lnTo>
                  <a:lnTo>
                    <a:pt x="1699200" y="741308"/>
                  </a:lnTo>
                  <a:lnTo>
                    <a:pt x="828000" y="698108"/>
                  </a:lnTo>
                  <a:lnTo>
                    <a:pt x="280800" y="431708"/>
                  </a:lnTo>
                  <a:lnTo>
                    <a:pt x="0" y="438908"/>
                  </a:lnTo>
                  <a:lnTo>
                    <a:pt x="8836" y="14725"/>
                  </a:lnTo>
                  <a:lnTo>
                    <a:pt x="839763" y="8660"/>
                  </a:lnTo>
                  <a:lnTo>
                    <a:pt x="1834023" y="618"/>
                  </a:lnTo>
                  <a:lnTo>
                    <a:pt x="2354714" y="0"/>
                  </a:lnTo>
                  <a:lnTo>
                    <a:pt x="4445043" y="584"/>
                  </a:lnTo>
                  <a:lnTo>
                    <a:pt x="5329660" y="61621"/>
                  </a:lnTo>
                </a:path>
              </a:pathLst>
            </a:custGeom>
            <a:blipFill>
              <a:blip r:embed="rId3"/>
              <a:tile tx="0" ty="0" sx="100000" sy="100000" flip="none" algn="tl"/>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a:p>
          </p:txBody>
        </p:sp>
        <p:sp>
          <p:nvSpPr>
            <p:cNvPr id="14" name="Freeform 13"/>
            <p:cNvSpPr/>
            <p:nvPr/>
          </p:nvSpPr>
          <p:spPr>
            <a:xfrm flipV="1">
              <a:off x="228601" y="3209241"/>
              <a:ext cx="8610600" cy="45719"/>
            </a:xfrm>
            <a:custGeom>
              <a:avLst/>
              <a:gdLst>
                <a:gd name="connsiteX0" fmla="*/ 0 w 8071200"/>
                <a:gd name="connsiteY0" fmla="*/ 0 h 122400"/>
                <a:gd name="connsiteX1" fmla="*/ 1425600 w 8071200"/>
                <a:gd name="connsiteY1" fmla="*/ 21600 h 122400"/>
                <a:gd name="connsiteX2" fmla="*/ 2318400 w 8071200"/>
                <a:gd name="connsiteY2" fmla="*/ 64800 h 122400"/>
                <a:gd name="connsiteX3" fmla="*/ 5155200 w 8071200"/>
                <a:gd name="connsiteY3" fmla="*/ 86400 h 122400"/>
                <a:gd name="connsiteX4" fmla="*/ 8071200 w 8071200"/>
                <a:gd name="connsiteY4" fmla="*/ 122400 h 12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200" h="122400">
                  <a:moveTo>
                    <a:pt x="0" y="0"/>
                  </a:moveTo>
                  <a:lnTo>
                    <a:pt x="1425600" y="21600"/>
                  </a:lnTo>
                  <a:lnTo>
                    <a:pt x="2318400" y="64800"/>
                  </a:lnTo>
                  <a:lnTo>
                    <a:pt x="5155200" y="86400"/>
                  </a:lnTo>
                  <a:lnTo>
                    <a:pt x="8071200" y="122400"/>
                  </a:lnTo>
                </a:path>
              </a:pathLst>
            </a:custGeom>
            <a:ln w="127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i="1"/>
            </a:p>
          </p:txBody>
        </p:sp>
        <p:sp>
          <p:nvSpPr>
            <p:cNvPr id="18" name="Isosceles Triangle 17"/>
            <p:cNvSpPr/>
            <p:nvPr/>
          </p:nvSpPr>
          <p:spPr>
            <a:xfrm flipV="1">
              <a:off x="539475" y="3160165"/>
              <a:ext cx="113483" cy="81600"/>
            </a:xfrm>
            <a:prstGeom prst="triangle">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a:p>
          </p:txBody>
        </p:sp>
        <p:sp>
          <p:nvSpPr>
            <p:cNvPr id="8" name="Freeform 82"/>
            <p:cNvSpPr>
              <a:spLocks/>
            </p:cNvSpPr>
            <p:nvPr/>
          </p:nvSpPr>
          <p:spPr bwMode="auto">
            <a:xfrm>
              <a:off x="1712340" y="1430199"/>
              <a:ext cx="2843654" cy="2323038"/>
            </a:xfrm>
            <a:custGeom>
              <a:avLst/>
              <a:gdLst>
                <a:gd name="T0" fmla="*/ 0 w 3369"/>
                <a:gd name="T1" fmla="*/ 54 h 1194"/>
                <a:gd name="T2" fmla="*/ 1361 w 3369"/>
                <a:gd name="T3" fmla="*/ 29 h 1194"/>
                <a:gd name="T4" fmla="*/ 2353 w 3369"/>
                <a:gd name="T5" fmla="*/ 29 h 1194"/>
                <a:gd name="T6" fmla="*/ 2826 w 3369"/>
                <a:gd name="T7" fmla="*/ 0 h 1194"/>
                <a:gd name="T8" fmla="*/ 3224 w 3369"/>
                <a:gd name="T9" fmla="*/ 5 h 1194"/>
                <a:gd name="T10" fmla="*/ 3224 w 3369"/>
                <a:gd name="T11" fmla="*/ 585 h 1194"/>
                <a:gd name="T12" fmla="*/ 3369 w 3369"/>
                <a:gd name="T13" fmla="*/ 585 h 1194"/>
                <a:gd name="T14" fmla="*/ 3369 w 3369"/>
                <a:gd name="T15" fmla="*/ 1190 h 1194"/>
                <a:gd name="T16" fmla="*/ 2814 w 3369"/>
                <a:gd name="T17" fmla="*/ 1194 h 1194"/>
                <a:gd name="T18" fmla="*/ 1932 w 3369"/>
                <a:gd name="T19" fmla="*/ 1116 h 1194"/>
                <a:gd name="T20" fmla="*/ 1776 w 3369"/>
                <a:gd name="T21" fmla="*/ 1098 h 1194"/>
                <a:gd name="T22" fmla="*/ 1555 w 3369"/>
                <a:gd name="T23" fmla="*/ 1045 h 1194"/>
                <a:gd name="T24" fmla="*/ 1507 w 3369"/>
                <a:gd name="T25" fmla="*/ 876 h 1194"/>
                <a:gd name="T26" fmla="*/ 1098 w 3369"/>
                <a:gd name="T27" fmla="*/ 840 h 1194"/>
                <a:gd name="T28" fmla="*/ 1023 w 3369"/>
                <a:gd name="T29" fmla="*/ 634 h 1194"/>
                <a:gd name="T30" fmla="*/ 642 w 3369"/>
                <a:gd name="T31" fmla="*/ 468 h 1194"/>
                <a:gd name="T32" fmla="*/ 630 w 3369"/>
                <a:gd name="T33" fmla="*/ 456 h 1194"/>
                <a:gd name="T34" fmla="*/ 7 w 3369"/>
                <a:gd name="T35" fmla="*/ 174 h 1194"/>
                <a:gd name="T36" fmla="*/ 0 w 3369"/>
                <a:gd name="T37" fmla="*/ 54 h 1194"/>
                <a:gd name="connsiteX0" fmla="*/ 0 w 10000"/>
                <a:gd name="connsiteY0" fmla="*/ 714 h 10262"/>
                <a:gd name="connsiteX1" fmla="*/ 4040 w 10000"/>
                <a:gd name="connsiteY1" fmla="*/ 505 h 10262"/>
                <a:gd name="connsiteX2" fmla="*/ 6984 w 10000"/>
                <a:gd name="connsiteY2" fmla="*/ 505 h 10262"/>
                <a:gd name="connsiteX3" fmla="*/ 8388 w 10000"/>
                <a:gd name="connsiteY3" fmla="*/ 262 h 10262"/>
                <a:gd name="connsiteX4" fmla="*/ 9597 w 10000"/>
                <a:gd name="connsiteY4" fmla="*/ 0 h 10262"/>
                <a:gd name="connsiteX5" fmla="*/ 9570 w 10000"/>
                <a:gd name="connsiteY5" fmla="*/ 5161 h 10262"/>
                <a:gd name="connsiteX6" fmla="*/ 10000 w 10000"/>
                <a:gd name="connsiteY6" fmla="*/ 5161 h 10262"/>
                <a:gd name="connsiteX7" fmla="*/ 10000 w 10000"/>
                <a:gd name="connsiteY7" fmla="*/ 10228 h 10262"/>
                <a:gd name="connsiteX8" fmla="*/ 8353 w 10000"/>
                <a:gd name="connsiteY8" fmla="*/ 10262 h 10262"/>
                <a:gd name="connsiteX9" fmla="*/ 5735 w 10000"/>
                <a:gd name="connsiteY9" fmla="*/ 9609 h 10262"/>
                <a:gd name="connsiteX10" fmla="*/ 5272 w 10000"/>
                <a:gd name="connsiteY10" fmla="*/ 9458 h 10262"/>
                <a:gd name="connsiteX11" fmla="*/ 4616 w 10000"/>
                <a:gd name="connsiteY11" fmla="*/ 9014 h 10262"/>
                <a:gd name="connsiteX12" fmla="*/ 4473 w 10000"/>
                <a:gd name="connsiteY12" fmla="*/ 7599 h 10262"/>
                <a:gd name="connsiteX13" fmla="*/ 3259 w 10000"/>
                <a:gd name="connsiteY13" fmla="*/ 7297 h 10262"/>
                <a:gd name="connsiteX14" fmla="*/ 3037 w 10000"/>
                <a:gd name="connsiteY14" fmla="*/ 5572 h 10262"/>
                <a:gd name="connsiteX15" fmla="*/ 1906 w 10000"/>
                <a:gd name="connsiteY15" fmla="*/ 4182 h 10262"/>
                <a:gd name="connsiteX16" fmla="*/ 1870 w 10000"/>
                <a:gd name="connsiteY16" fmla="*/ 4081 h 10262"/>
                <a:gd name="connsiteX17" fmla="*/ 21 w 10000"/>
                <a:gd name="connsiteY17" fmla="*/ 1719 h 10262"/>
                <a:gd name="connsiteX18" fmla="*/ 0 w 10000"/>
                <a:gd name="connsiteY18" fmla="*/ 714 h 10262"/>
                <a:gd name="connsiteX0" fmla="*/ 0 w 10000"/>
                <a:gd name="connsiteY0" fmla="*/ 714 h 10262"/>
                <a:gd name="connsiteX1" fmla="*/ 4040 w 10000"/>
                <a:gd name="connsiteY1" fmla="*/ 505 h 10262"/>
                <a:gd name="connsiteX2" fmla="*/ 6984 w 10000"/>
                <a:gd name="connsiteY2" fmla="*/ 505 h 10262"/>
                <a:gd name="connsiteX3" fmla="*/ 8213 w 10000"/>
                <a:gd name="connsiteY3" fmla="*/ 414 h 10262"/>
                <a:gd name="connsiteX4" fmla="*/ 9597 w 10000"/>
                <a:gd name="connsiteY4" fmla="*/ 0 h 10262"/>
                <a:gd name="connsiteX5" fmla="*/ 9570 w 10000"/>
                <a:gd name="connsiteY5" fmla="*/ 5161 h 10262"/>
                <a:gd name="connsiteX6" fmla="*/ 10000 w 10000"/>
                <a:gd name="connsiteY6" fmla="*/ 5161 h 10262"/>
                <a:gd name="connsiteX7" fmla="*/ 10000 w 10000"/>
                <a:gd name="connsiteY7" fmla="*/ 10228 h 10262"/>
                <a:gd name="connsiteX8" fmla="*/ 8353 w 10000"/>
                <a:gd name="connsiteY8" fmla="*/ 10262 h 10262"/>
                <a:gd name="connsiteX9" fmla="*/ 5735 w 10000"/>
                <a:gd name="connsiteY9" fmla="*/ 9609 h 10262"/>
                <a:gd name="connsiteX10" fmla="*/ 5272 w 10000"/>
                <a:gd name="connsiteY10" fmla="*/ 9458 h 10262"/>
                <a:gd name="connsiteX11" fmla="*/ 4616 w 10000"/>
                <a:gd name="connsiteY11" fmla="*/ 9014 h 10262"/>
                <a:gd name="connsiteX12" fmla="*/ 4473 w 10000"/>
                <a:gd name="connsiteY12" fmla="*/ 7599 h 10262"/>
                <a:gd name="connsiteX13" fmla="*/ 3259 w 10000"/>
                <a:gd name="connsiteY13" fmla="*/ 7297 h 10262"/>
                <a:gd name="connsiteX14" fmla="*/ 3037 w 10000"/>
                <a:gd name="connsiteY14" fmla="*/ 5572 h 10262"/>
                <a:gd name="connsiteX15" fmla="*/ 1906 w 10000"/>
                <a:gd name="connsiteY15" fmla="*/ 4182 h 10262"/>
                <a:gd name="connsiteX16" fmla="*/ 1870 w 10000"/>
                <a:gd name="connsiteY16" fmla="*/ 4081 h 10262"/>
                <a:gd name="connsiteX17" fmla="*/ 21 w 10000"/>
                <a:gd name="connsiteY17" fmla="*/ 1719 h 10262"/>
                <a:gd name="connsiteX18" fmla="*/ 0 w 10000"/>
                <a:gd name="connsiteY18" fmla="*/ 714 h 10262"/>
                <a:gd name="connsiteX0" fmla="*/ 0 w 10000"/>
                <a:gd name="connsiteY0" fmla="*/ 714 h 10262"/>
                <a:gd name="connsiteX1" fmla="*/ 4040 w 10000"/>
                <a:gd name="connsiteY1" fmla="*/ 505 h 10262"/>
                <a:gd name="connsiteX2" fmla="*/ 6984 w 10000"/>
                <a:gd name="connsiteY2" fmla="*/ 505 h 10262"/>
                <a:gd name="connsiteX3" fmla="*/ 8226 w 10000"/>
                <a:gd name="connsiteY3" fmla="*/ 338 h 10262"/>
                <a:gd name="connsiteX4" fmla="*/ 9597 w 10000"/>
                <a:gd name="connsiteY4" fmla="*/ 0 h 10262"/>
                <a:gd name="connsiteX5" fmla="*/ 9570 w 10000"/>
                <a:gd name="connsiteY5" fmla="*/ 5161 h 10262"/>
                <a:gd name="connsiteX6" fmla="*/ 10000 w 10000"/>
                <a:gd name="connsiteY6" fmla="*/ 5161 h 10262"/>
                <a:gd name="connsiteX7" fmla="*/ 10000 w 10000"/>
                <a:gd name="connsiteY7" fmla="*/ 10228 h 10262"/>
                <a:gd name="connsiteX8" fmla="*/ 8353 w 10000"/>
                <a:gd name="connsiteY8" fmla="*/ 10262 h 10262"/>
                <a:gd name="connsiteX9" fmla="*/ 5735 w 10000"/>
                <a:gd name="connsiteY9" fmla="*/ 9609 h 10262"/>
                <a:gd name="connsiteX10" fmla="*/ 5272 w 10000"/>
                <a:gd name="connsiteY10" fmla="*/ 9458 h 10262"/>
                <a:gd name="connsiteX11" fmla="*/ 4616 w 10000"/>
                <a:gd name="connsiteY11" fmla="*/ 9014 h 10262"/>
                <a:gd name="connsiteX12" fmla="*/ 4473 w 10000"/>
                <a:gd name="connsiteY12" fmla="*/ 7599 h 10262"/>
                <a:gd name="connsiteX13" fmla="*/ 3259 w 10000"/>
                <a:gd name="connsiteY13" fmla="*/ 7297 h 10262"/>
                <a:gd name="connsiteX14" fmla="*/ 3037 w 10000"/>
                <a:gd name="connsiteY14" fmla="*/ 5572 h 10262"/>
                <a:gd name="connsiteX15" fmla="*/ 1906 w 10000"/>
                <a:gd name="connsiteY15" fmla="*/ 4182 h 10262"/>
                <a:gd name="connsiteX16" fmla="*/ 1870 w 10000"/>
                <a:gd name="connsiteY16" fmla="*/ 4081 h 10262"/>
                <a:gd name="connsiteX17" fmla="*/ 21 w 10000"/>
                <a:gd name="connsiteY17" fmla="*/ 1719 h 10262"/>
                <a:gd name="connsiteX18" fmla="*/ 0 w 10000"/>
                <a:gd name="connsiteY18" fmla="*/ 714 h 10262"/>
                <a:gd name="connsiteX0" fmla="*/ 33 w 9979"/>
                <a:gd name="connsiteY0" fmla="*/ 638 h 10262"/>
                <a:gd name="connsiteX1" fmla="*/ 4019 w 9979"/>
                <a:gd name="connsiteY1" fmla="*/ 505 h 10262"/>
                <a:gd name="connsiteX2" fmla="*/ 6963 w 9979"/>
                <a:gd name="connsiteY2" fmla="*/ 505 h 10262"/>
                <a:gd name="connsiteX3" fmla="*/ 8205 w 9979"/>
                <a:gd name="connsiteY3" fmla="*/ 338 h 10262"/>
                <a:gd name="connsiteX4" fmla="*/ 9576 w 9979"/>
                <a:gd name="connsiteY4" fmla="*/ 0 h 10262"/>
                <a:gd name="connsiteX5" fmla="*/ 9549 w 9979"/>
                <a:gd name="connsiteY5" fmla="*/ 5161 h 10262"/>
                <a:gd name="connsiteX6" fmla="*/ 9979 w 9979"/>
                <a:gd name="connsiteY6" fmla="*/ 5161 h 10262"/>
                <a:gd name="connsiteX7" fmla="*/ 9979 w 9979"/>
                <a:gd name="connsiteY7" fmla="*/ 10228 h 10262"/>
                <a:gd name="connsiteX8" fmla="*/ 8332 w 9979"/>
                <a:gd name="connsiteY8" fmla="*/ 10262 h 10262"/>
                <a:gd name="connsiteX9" fmla="*/ 5714 w 9979"/>
                <a:gd name="connsiteY9" fmla="*/ 9609 h 10262"/>
                <a:gd name="connsiteX10" fmla="*/ 5251 w 9979"/>
                <a:gd name="connsiteY10" fmla="*/ 9458 h 10262"/>
                <a:gd name="connsiteX11" fmla="*/ 4595 w 9979"/>
                <a:gd name="connsiteY11" fmla="*/ 9014 h 10262"/>
                <a:gd name="connsiteX12" fmla="*/ 4452 w 9979"/>
                <a:gd name="connsiteY12" fmla="*/ 7599 h 10262"/>
                <a:gd name="connsiteX13" fmla="*/ 3238 w 9979"/>
                <a:gd name="connsiteY13" fmla="*/ 7297 h 10262"/>
                <a:gd name="connsiteX14" fmla="*/ 3016 w 9979"/>
                <a:gd name="connsiteY14" fmla="*/ 5572 h 10262"/>
                <a:gd name="connsiteX15" fmla="*/ 1885 w 9979"/>
                <a:gd name="connsiteY15" fmla="*/ 4182 h 10262"/>
                <a:gd name="connsiteX16" fmla="*/ 1849 w 9979"/>
                <a:gd name="connsiteY16" fmla="*/ 4081 h 10262"/>
                <a:gd name="connsiteX17" fmla="*/ 0 w 9979"/>
                <a:gd name="connsiteY17" fmla="*/ 1719 h 10262"/>
                <a:gd name="connsiteX18" fmla="*/ 33 w 9979"/>
                <a:gd name="connsiteY18" fmla="*/ 638 h 10262"/>
                <a:gd name="connsiteX0" fmla="*/ 3 w 9970"/>
                <a:gd name="connsiteY0" fmla="*/ 622 h 10000"/>
                <a:gd name="connsiteX1" fmla="*/ 3997 w 9970"/>
                <a:gd name="connsiteY1" fmla="*/ 492 h 10000"/>
                <a:gd name="connsiteX2" fmla="*/ 6948 w 9970"/>
                <a:gd name="connsiteY2" fmla="*/ 492 h 10000"/>
                <a:gd name="connsiteX3" fmla="*/ 8192 w 9970"/>
                <a:gd name="connsiteY3" fmla="*/ 329 h 10000"/>
                <a:gd name="connsiteX4" fmla="*/ 9566 w 9970"/>
                <a:gd name="connsiteY4" fmla="*/ 0 h 10000"/>
                <a:gd name="connsiteX5" fmla="*/ 9539 w 9970"/>
                <a:gd name="connsiteY5" fmla="*/ 5029 h 10000"/>
                <a:gd name="connsiteX6" fmla="*/ 9970 w 9970"/>
                <a:gd name="connsiteY6" fmla="*/ 5029 h 10000"/>
                <a:gd name="connsiteX7" fmla="*/ 9970 w 9970"/>
                <a:gd name="connsiteY7" fmla="*/ 9967 h 10000"/>
                <a:gd name="connsiteX8" fmla="*/ 8320 w 9970"/>
                <a:gd name="connsiteY8" fmla="*/ 10000 h 10000"/>
                <a:gd name="connsiteX9" fmla="*/ 5696 w 9970"/>
                <a:gd name="connsiteY9" fmla="*/ 9364 h 10000"/>
                <a:gd name="connsiteX10" fmla="*/ 5232 w 9970"/>
                <a:gd name="connsiteY10" fmla="*/ 9217 h 10000"/>
                <a:gd name="connsiteX11" fmla="*/ 4575 w 9970"/>
                <a:gd name="connsiteY11" fmla="*/ 8784 h 10000"/>
                <a:gd name="connsiteX12" fmla="*/ 4431 w 9970"/>
                <a:gd name="connsiteY12" fmla="*/ 7405 h 10000"/>
                <a:gd name="connsiteX13" fmla="*/ 3215 w 9970"/>
                <a:gd name="connsiteY13" fmla="*/ 7111 h 10000"/>
                <a:gd name="connsiteX14" fmla="*/ 2992 w 9970"/>
                <a:gd name="connsiteY14" fmla="*/ 5430 h 10000"/>
                <a:gd name="connsiteX15" fmla="*/ 1859 w 9970"/>
                <a:gd name="connsiteY15" fmla="*/ 4075 h 10000"/>
                <a:gd name="connsiteX16" fmla="*/ 1823 w 9970"/>
                <a:gd name="connsiteY16" fmla="*/ 3977 h 10000"/>
                <a:gd name="connsiteX17" fmla="*/ 10 w 9970"/>
                <a:gd name="connsiteY17" fmla="*/ 1675 h 10000"/>
                <a:gd name="connsiteX18" fmla="*/ 3 w 9970"/>
                <a:gd name="connsiteY18" fmla="*/ 622 h 10000"/>
                <a:gd name="connsiteX0" fmla="*/ 3 w 10000"/>
                <a:gd name="connsiteY0" fmla="*/ 437 h 9815"/>
                <a:gd name="connsiteX1" fmla="*/ 4009 w 10000"/>
                <a:gd name="connsiteY1" fmla="*/ 307 h 9815"/>
                <a:gd name="connsiteX2" fmla="*/ 6969 w 10000"/>
                <a:gd name="connsiteY2" fmla="*/ 307 h 9815"/>
                <a:gd name="connsiteX3" fmla="*/ 8217 w 10000"/>
                <a:gd name="connsiteY3" fmla="*/ 144 h 9815"/>
                <a:gd name="connsiteX4" fmla="*/ 9581 w 10000"/>
                <a:gd name="connsiteY4" fmla="*/ 0 h 9815"/>
                <a:gd name="connsiteX5" fmla="*/ 9568 w 10000"/>
                <a:gd name="connsiteY5" fmla="*/ 4844 h 9815"/>
                <a:gd name="connsiteX6" fmla="*/ 10000 w 10000"/>
                <a:gd name="connsiteY6" fmla="*/ 4844 h 9815"/>
                <a:gd name="connsiteX7" fmla="*/ 10000 w 10000"/>
                <a:gd name="connsiteY7" fmla="*/ 9782 h 9815"/>
                <a:gd name="connsiteX8" fmla="*/ 8345 w 10000"/>
                <a:gd name="connsiteY8" fmla="*/ 9815 h 9815"/>
                <a:gd name="connsiteX9" fmla="*/ 5713 w 10000"/>
                <a:gd name="connsiteY9" fmla="*/ 9179 h 9815"/>
                <a:gd name="connsiteX10" fmla="*/ 5248 w 10000"/>
                <a:gd name="connsiteY10" fmla="*/ 9032 h 9815"/>
                <a:gd name="connsiteX11" fmla="*/ 4589 w 10000"/>
                <a:gd name="connsiteY11" fmla="*/ 8599 h 9815"/>
                <a:gd name="connsiteX12" fmla="*/ 4444 w 10000"/>
                <a:gd name="connsiteY12" fmla="*/ 7220 h 9815"/>
                <a:gd name="connsiteX13" fmla="*/ 3225 w 10000"/>
                <a:gd name="connsiteY13" fmla="*/ 6926 h 9815"/>
                <a:gd name="connsiteX14" fmla="*/ 3001 w 10000"/>
                <a:gd name="connsiteY14" fmla="*/ 5245 h 9815"/>
                <a:gd name="connsiteX15" fmla="*/ 1865 w 10000"/>
                <a:gd name="connsiteY15" fmla="*/ 3890 h 9815"/>
                <a:gd name="connsiteX16" fmla="*/ 1828 w 10000"/>
                <a:gd name="connsiteY16" fmla="*/ 3792 h 9815"/>
                <a:gd name="connsiteX17" fmla="*/ 10 w 10000"/>
                <a:gd name="connsiteY17" fmla="*/ 1490 h 9815"/>
                <a:gd name="connsiteX18" fmla="*/ 3 w 10000"/>
                <a:gd name="connsiteY18" fmla="*/ 437 h 9815"/>
                <a:gd name="connsiteX0" fmla="*/ 3 w 10000"/>
                <a:gd name="connsiteY0" fmla="*/ 445 h 10000"/>
                <a:gd name="connsiteX1" fmla="*/ 4009 w 10000"/>
                <a:gd name="connsiteY1" fmla="*/ 313 h 10000"/>
                <a:gd name="connsiteX2" fmla="*/ 6969 w 10000"/>
                <a:gd name="connsiteY2" fmla="*/ 313 h 10000"/>
                <a:gd name="connsiteX3" fmla="*/ 8217 w 10000"/>
                <a:gd name="connsiteY3" fmla="*/ 147 h 10000"/>
                <a:gd name="connsiteX4" fmla="*/ 9581 w 10000"/>
                <a:gd name="connsiteY4" fmla="*/ 0 h 10000"/>
                <a:gd name="connsiteX5" fmla="*/ 9568 w 10000"/>
                <a:gd name="connsiteY5" fmla="*/ 4935 h 10000"/>
                <a:gd name="connsiteX6" fmla="*/ 10000 w 10000"/>
                <a:gd name="connsiteY6" fmla="*/ 4935 h 10000"/>
                <a:gd name="connsiteX7" fmla="*/ 10000 w 10000"/>
                <a:gd name="connsiteY7" fmla="*/ 9966 h 10000"/>
                <a:gd name="connsiteX8" fmla="*/ 8345 w 10000"/>
                <a:gd name="connsiteY8" fmla="*/ 10000 h 10000"/>
                <a:gd name="connsiteX9" fmla="*/ 5713 w 10000"/>
                <a:gd name="connsiteY9" fmla="*/ 9352 h 10000"/>
                <a:gd name="connsiteX10" fmla="*/ 5248 w 10000"/>
                <a:gd name="connsiteY10" fmla="*/ 9202 h 10000"/>
                <a:gd name="connsiteX11" fmla="*/ 4589 w 10000"/>
                <a:gd name="connsiteY11" fmla="*/ 8761 h 10000"/>
                <a:gd name="connsiteX12" fmla="*/ 4444 w 10000"/>
                <a:gd name="connsiteY12" fmla="*/ 7356 h 10000"/>
                <a:gd name="connsiteX13" fmla="*/ 3225 w 10000"/>
                <a:gd name="connsiteY13" fmla="*/ 7057 h 10000"/>
                <a:gd name="connsiteX14" fmla="*/ 3001 w 10000"/>
                <a:gd name="connsiteY14" fmla="*/ 5344 h 10000"/>
                <a:gd name="connsiteX15" fmla="*/ 1865 w 10000"/>
                <a:gd name="connsiteY15" fmla="*/ 3963 h 10000"/>
                <a:gd name="connsiteX16" fmla="*/ 1828 w 10000"/>
                <a:gd name="connsiteY16" fmla="*/ 3863 h 10000"/>
                <a:gd name="connsiteX17" fmla="*/ 10 w 10000"/>
                <a:gd name="connsiteY17" fmla="*/ 1518 h 10000"/>
                <a:gd name="connsiteX18" fmla="*/ 3 w 10000"/>
                <a:gd name="connsiteY18" fmla="*/ 445 h 10000"/>
                <a:gd name="connsiteX0" fmla="*/ 3 w 10140"/>
                <a:gd name="connsiteY0" fmla="*/ 445 h 10000"/>
                <a:gd name="connsiteX1" fmla="*/ 4009 w 10140"/>
                <a:gd name="connsiteY1" fmla="*/ 313 h 10000"/>
                <a:gd name="connsiteX2" fmla="*/ 6969 w 10140"/>
                <a:gd name="connsiteY2" fmla="*/ 313 h 10000"/>
                <a:gd name="connsiteX3" fmla="*/ 8217 w 10140"/>
                <a:gd name="connsiteY3" fmla="*/ 147 h 10000"/>
                <a:gd name="connsiteX4" fmla="*/ 9581 w 10140"/>
                <a:gd name="connsiteY4" fmla="*/ 0 h 10000"/>
                <a:gd name="connsiteX5" fmla="*/ 9568 w 10140"/>
                <a:gd name="connsiteY5" fmla="*/ 4935 h 10000"/>
                <a:gd name="connsiteX6" fmla="*/ 10000 w 10140"/>
                <a:gd name="connsiteY6" fmla="*/ 4935 h 10000"/>
                <a:gd name="connsiteX7" fmla="*/ 10000 w 10140"/>
                <a:gd name="connsiteY7" fmla="*/ 9966 h 10000"/>
                <a:gd name="connsiteX8" fmla="*/ 8345 w 10140"/>
                <a:gd name="connsiteY8" fmla="*/ 10000 h 10000"/>
                <a:gd name="connsiteX9" fmla="*/ 5713 w 10140"/>
                <a:gd name="connsiteY9" fmla="*/ 9352 h 10000"/>
                <a:gd name="connsiteX10" fmla="*/ 5248 w 10140"/>
                <a:gd name="connsiteY10" fmla="*/ 9202 h 10000"/>
                <a:gd name="connsiteX11" fmla="*/ 4589 w 10140"/>
                <a:gd name="connsiteY11" fmla="*/ 8761 h 10000"/>
                <a:gd name="connsiteX12" fmla="*/ 4444 w 10140"/>
                <a:gd name="connsiteY12" fmla="*/ 7356 h 10000"/>
                <a:gd name="connsiteX13" fmla="*/ 3225 w 10140"/>
                <a:gd name="connsiteY13" fmla="*/ 7057 h 10000"/>
                <a:gd name="connsiteX14" fmla="*/ 3001 w 10140"/>
                <a:gd name="connsiteY14" fmla="*/ 5344 h 10000"/>
                <a:gd name="connsiteX15" fmla="*/ 1865 w 10140"/>
                <a:gd name="connsiteY15" fmla="*/ 3963 h 10000"/>
                <a:gd name="connsiteX16" fmla="*/ 1828 w 10140"/>
                <a:gd name="connsiteY16" fmla="*/ 3863 h 10000"/>
                <a:gd name="connsiteX17" fmla="*/ 10 w 10140"/>
                <a:gd name="connsiteY17" fmla="*/ 1518 h 10000"/>
                <a:gd name="connsiteX18" fmla="*/ 3 w 10140"/>
                <a:gd name="connsiteY18" fmla="*/ 445 h 10000"/>
                <a:gd name="connsiteX0" fmla="*/ 3 w 10140"/>
                <a:gd name="connsiteY0" fmla="*/ 445 h 10374"/>
                <a:gd name="connsiteX1" fmla="*/ 4009 w 10140"/>
                <a:gd name="connsiteY1" fmla="*/ 313 h 10374"/>
                <a:gd name="connsiteX2" fmla="*/ 6969 w 10140"/>
                <a:gd name="connsiteY2" fmla="*/ 313 h 10374"/>
                <a:gd name="connsiteX3" fmla="*/ 8217 w 10140"/>
                <a:gd name="connsiteY3" fmla="*/ 147 h 10374"/>
                <a:gd name="connsiteX4" fmla="*/ 9581 w 10140"/>
                <a:gd name="connsiteY4" fmla="*/ 0 h 10374"/>
                <a:gd name="connsiteX5" fmla="*/ 9568 w 10140"/>
                <a:gd name="connsiteY5" fmla="*/ 4935 h 10374"/>
                <a:gd name="connsiteX6" fmla="*/ 10000 w 10140"/>
                <a:gd name="connsiteY6" fmla="*/ 4935 h 10374"/>
                <a:gd name="connsiteX7" fmla="*/ 10000 w 10140"/>
                <a:gd name="connsiteY7" fmla="*/ 9966 h 10374"/>
                <a:gd name="connsiteX8" fmla="*/ 8345 w 10140"/>
                <a:gd name="connsiteY8" fmla="*/ 10000 h 10374"/>
                <a:gd name="connsiteX9" fmla="*/ 5713 w 10140"/>
                <a:gd name="connsiteY9" fmla="*/ 9352 h 10374"/>
                <a:gd name="connsiteX10" fmla="*/ 5248 w 10140"/>
                <a:gd name="connsiteY10" fmla="*/ 9202 h 10374"/>
                <a:gd name="connsiteX11" fmla="*/ 4589 w 10140"/>
                <a:gd name="connsiteY11" fmla="*/ 8761 h 10374"/>
                <a:gd name="connsiteX12" fmla="*/ 4444 w 10140"/>
                <a:gd name="connsiteY12" fmla="*/ 7356 h 10374"/>
                <a:gd name="connsiteX13" fmla="*/ 3225 w 10140"/>
                <a:gd name="connsiteY13" fmla="*/ 7057 h 10374"/>
                <a:gd name="connsiteX14" fmla="*/ 3001 w 10140"/>
                <a:gd name="connsiteY14" fmla="*/ 5344 h 10374"/>
                <a:gd name="connsiteX15" fmla="*/ 1865 w 10140"/>
                <a:gd name="connsiteY15" fmla="*/ 3963 h 10374"/>
                <a:gd name="connsiteX16" fmla="*/ 1828 w 10140"/>
                <a:gd name="connsiteY16" fmla="*/ 3863 h 10374"/>
                <a:gd name="connsiteX17" fmla="*/ 10 w 10140"/>
                <a:gd name="connsiteY17" fmla="*/ 1518 h 10374"/>
                <a:gd name="connsiteX18" fmla="*/ 3 w 10140"/>
                <a:gd name="connsiteY18" fmla="*/ 445 h 10374"/>
                <a:gd name="connsiteX0" fmla="*/ 3 w 10140"/>
                <a:gd name="connsiteY0" fmla="*/ 445 h 10374"/>
                <a:gd name="connsiteX1" fmla="*/ 4009 w 10140"/>
                <a:gd name="connsiteY1" fmla="*/ 313 h 10374"/>
                <a:gd name="connsiteX2" fmla="*/ 6969 w 10140"/>
                <a:gd name="connsiteY2" fmla="*/ 313 h 10374"/>
                <a:gd name="connsiteX3" fmla="*/ 8217 w 10140"/>
                <a:gd name="connsiteY3" fmla="*/ 147 h 10374"/>
                <a:gd name="connsiteX4" fmla="*/ 9581 w 10140"/>
                <a:gd name="connsiteY4" fmla="*/ 0 h 10374"/>
                <a:gd name="connsiteX5" fmla="*/ 9568 w 10140"/>
                <a:gd name="connsiteY5" fmla="*/ 4935 h 10374"/>
                <a:gd name="connsiteX6" fmla="*/ 10000 w 10140"/>
                <a:gd name="connsiteY6" fmla="*/ 4935 h 10374"/>
                <a:gd name="connsiteX7" fmla="*/ 10000 w 10140"/>
                <a:gd name="connsiteY7" fmla="*/ 9966 h 10374"/>
                <a:gd name="connsiteX8" fmla="*/ 8345 w 10140"/>
                <a:gd name="connsiteY8" fmla="*/ 10000 h 10374"/>
                <a:gd name="connsiteX9" fmla="*/ 5713 w 10140"/>
                <a:gd name="connsiteY9" fmla="*/ 9352 h 10374"/>
                <a:gd name="connsiteX10" fmla="*/ 5248 w 10140"/>
                <a:gd name="connsiteY10" fmla="*/ 9202 h 10374"/>
                <a:gd name="connsiteX11" fmla="*/ 4589 w 10140"/>
                <a:gd name="connsiteY11" fmla="*/ 8761 h 10374"/>
                <a:gd name="connsiteX12" fmla="*/ 4444 w 10140"/>
                <a:gd name="connsiteY12" fmla="*/ 7356 h 10374"/>
                <a:gd name="connsiteX13" fmla="*/ 3225 w 10140"/>
                <a:gd name="connsiteY13" fmla="*/ 7057 h 10374"/>
                <a:gd name="connsiteX14" fmla="*/ 3001 w 10140"/>
                <a:gd name="connsiteY14" fmla="*/ 5344 h 10374"/>
                <a:gd name="connsiteX15" fmla="*/ 1865 w 10140"/>
                <a:gd name="connsiteY15" fmla="*/ 3963 h 10374"/>
                <a:gd name="connsiteX16" fmla="*/ 1828 w 10140"/>
                <a:gd name="connsiteY16" fmla="*/ 3863 h 10374"/>
                <a:gd name="connsiteX17" fmla="*/ 10 w 10140"/>
                <a:gd name="connsiteY17" fmla="*/ 1518 h 10374"/>
                <a:gd name="connsiteX18" fmla="*/ 3 w 10140"/>
                <a:gd name="connsiteY18" fmla="*/ 445 h 10374"/>
                <a:gd name="connsiteX0" fmla="*/ 3 w 10140"/>
                <a:gd name="connsiteY0" fmla="*/ 445 h 10374"/>
                <a:gd name="connsiteX1" fmla="*/ 4009 w 10140"/>
                <a:gd name="connsiteY1" fmla="*/ 313 h 10374"/>
                <a:gd name="connsiteX2" fmla="*/ 6969 w 10140"/>
                <a:gd name="connsiteY2" fmla="*/ 313 h 10374"/>
                <a:gd name="connsiteX3" fmla="*/ 8217 w 10140"/>
                <a:gd name="connsiteY3" fmla="*/ 147 h 10374"/>
                <a:gd name="connsiteX4" fmla="*/ 9581 w 10140"/>
                <a:gd name="connsiteY4" fmla="*/ 0 h 10374"/>
                <a:gd name="connsiteX5" fmla="*/ 9568 w 10140"/>
                <a:gd name="connsiteY5" fmla="*/ 4935 h 10374"/>
                <a:gd name="connsiteX6" fmla="*/ 10000 w 10140"/>
                <a:gd name="connsiteY6" fmla="*/ 4935 h 10374"/>
                <a:gd name="connsiteX7" fmla="*/ 10000 w 10140"/>
                <a:gd name="connsiteY7" fmla="*/ 9966 h 10374"/>
                <a:gd name="connsiteX8" fmla="*/ 8345 w 10140"/>
                <a:gd name="connsiteY8" fmla="*/ 10000 h 10374"/>
                <a:gd name="connsiteX9" fmla="*/ 5713 w 10140"/>
                <a:gd name="connsiteY9" fmla="*/ 9352 h 10374"/>
                <a:gd name="connsiteX10" fmla="*/ 4589 w 10140"/>
                <a:gd name="connsiteY10" fmla="*/ 8761 h 10374"/>
                <a:gd name="connsiteX11" fmla="*/ 4444 w 10140"/>
                <a:gd name="connsiteY11" fmla="*/ 7356 h 10374"/>
                <a:gd name="connsiteX12" fmla="*/ 3225 w 10140"/>
                <a:gd name="connsiteY12" fmla="*/ 7057 h 10374"/>
                <a:gd name="connsiteX13" fmla="*/ 3001 w 10140"/>
                <a:gd name="connsiteY13" fmla="*/ 5344 h 10374"/>
                <a:gd name="connsiteX14" fmla="*/ 1865 w 10140"/>
                <a:gd name="connsiteY14" fmla="*/ 3963 h 10374"/>
                <a:gd name="connsiteX15" fmla="*/ 1828 w 10140"/>
                <a:gd name="connsiteY15" fmla="*/ 3863 h 10374"/>
                <a:gd name="connsiteX16" fmla="*/ 10 w 10140"/>
                <a:gd name="connsiteY16" fmla="*/ 1518 h 10374"/>
                <a:gd name="connsiteX17" fmla="*/ 3 w 10140"/>
                <a:gd name="connsiteY17" fmla="*/ 445 h 10374"/>
                <a:gd name="connsiteX0" fmla="*/ 3 w 10140"/>
                <a:gd name="connsiteY0" fmla="*/ 445 h 10374"/>
                <a:gd name="connsiteX1" fmla="*/ 4009 w 10140"/>
                <a:gd name="connsiteY1" fmla="*/ 313 h 10374"/>
                <a:gd name="connsiteX2" fmla="*/ 6969 w 10140"/>
                <a:gd name="connsiteY2" fmla="*/ 313 h 10374"/>
                <a:gd name="connsiteX3" fmla="*/ 8217 w 10140"/>
                <a:gd name="connsiteY3" fmla="*/ 147 h 10374"/>
                <a:gd name="connsiteX4" fmla="*/ 9581 w 10140"/>
                <a:gd name="connsiteY4" fmla="*/ 0 h 10374"/>
                <a:gd name="connsiteX5" fmla="*/ 9568 w 10140"/>
                <a:gd name="connsiteY5" fmla="*/ 4935 h 10374"/>
                <a:gd name="connsiteX6" fmla="*/ 10000 w 10140"/>
                <a:gd name="connsiteY6" fmla="*/ 4935 h 10374"/>
                <a:gd name="connsiteX7" fmla="*/ 10000 w 10140"/>
                <a:gd name="connsiteY7" fmla="*/ 9966 h 10374"/>
                <a:gd name="connsiteX8" fmla="*/ 8345 w 10140"/>
                <a:gd name="connsiteY8" fmla="*/ 10000 h 10374"/>
                <a:gd name="connsiteX9" fmla="*/ 5713 w 10140"/>
                <a:gd name="connsiteY9" fmla="*/ 9352 h 10374"/>
                <a:gd name="connsiteX10" fmla="*/ 4589 w 10140"/>
                <a:gd name="connsiteY10" fmla="*/ 8761 h 10374"/>
                <a:gd name="connsiteX11" fmla="*/ 3225 w 10140"/>
                <a:gd name="connsiteY11" fmla="*/ 7057 h 10374"/>
                <a:gd name="connsiteX12" fmla="*/ 3001 w 10140"/>
                <a:gd name="connsiteY12" fmla="*/ 5344 h 10374"/>
                <a:gd name="connsiteX13" fmla="*/ 1865 w 10140"/>
                <a:gd name="connsiteY13" fmla="*/ 3963 h 10374"/>
                <a:gd name="connsiteX14" fmla="*/ 1828 w 10140"/>
                <a:gd name="connsiteY14" fmla="*/ 3863 h 10374"/>
                <a:gd name="connsiteX15" fmla="*/ 10 w 10140"/>
                <a:gd name="connsiteY15" fmla="*/ 1518 h 10374"/>
                <a:gd name="connsiteX16" fmla="*/ 3 w 10140"/>
                <a:gd name="connsiteY16" fmla="*/ 445 h 10374"/>
                <a:gd name="connsiteX0" fmla="*/ 3 w 10140"/>
                <a:gd name="connsiteY0" fmla="*/ 445 h 10374"/>
                <a:gd name="connsiteX1" fmla="*/ 4009 w 10140"/>
                <a:gd name="connsiteY1" fmla="*/ 313 h 10374"/>
                <a:gd name="connsiteX2" fmla="*/ 6969 w 10140"/>
                <a:gd name="connsiteY2" fmla="*/ 313 h 10374"/>
                <a:gd name="connsiteX3" fmla="*/ 8217 w 10140"/>
                <a:gd name="connsiteY3" fmla="*/ 147 h 10374"/>
                <a:gd name="connsiteX4" fmla="*/ 9581 w 10140"/>
                <a:gd name="connsiteY4" fmla="*/ 0 h 10374"/>
                <a:gd name="connsiteX5" fmla="*/ 9568 w 10140"/>
                <a:gd name="connsiteY5" fmla="*/ 4935 h 10374"/>
                <a:gd name="connsiteX6" fmla="*/ 10000 w 10140"/>
                <a:gd name="connsiteY6" fmla="*/ 4935 h 10374"/>
                <a:gd name="connsiteX7" fmla="*/ 10000 w 10140"/>
                <a:gd name="connsiteY7" fmla="*/ 9966 h 10374"/>
                <a:gd name="connsiteX8" fmla="*/ 8345 w 10140"/>
                <a:gd name="connsiteY8" fmla="*/ 10000 h 10374"/>
                <a:gd name="connsiteX9" fmla="*/ 5713 w 10140"/>
                <a:gd name="connsiteY9" fmla="*/ 9352 h 10374"/>
                <a:gd name="connsiteX10" fmla="*/ 4589 w 10140"/>
                <a:gd name="connsiteY10" fmla="*/ 8761 h 10374"/>
                <a:gd name="connsiteX11" fmla="*/ 3225 w 10140"/>
                <a:gd name="connsiteY11" fmla="*/ 7057 h 10374"/>
                <a:gd name="connsiteX12" fmla="*/ 3001 w 10140"/>
                <a:gd name="connsiteY12" fmla="*/ 5344 h 10374"/>
                <a:gd name="connsiteX13" fmla="*/ 1865 w 10140"/>
                <a:gd name="connsiteY13" fmla="*/ 3963 h 10374"/>
                <a:gd name="connsiteX14" fmla="*/ 1828 w 10140"/>
                <a:gd name="connsiteY14" fmla="*/ 3863 h 10374"/>
                <a:gd name="connsiteX15" fmla="*/ 10 w 10140"/>
                <a:gd name="connsiteY15" fmla="*/ 1518 h 10374"/>
                <a:gd name="connsiteX16" fmla="*/ 3 w 10140"/>
                <a:gd name="connsiteY16" fmla="*/ 445 h 10374"/>
                <a:gd name="connsiteX0" fmla="*/ 3001 w 10140"/>
                <a:gd name="connsiteY0" fmla="*/ 5344 h 10374"/>
                <a:gd name="connsiteX1" fmla="*/ 1865 w 10140"/>
                <a:gd name="connsiteY1" fmla="*/ 3963 h 10374"/>
                <a:gd name="connsiteX2" fmla="*/ 1828 w 10140"/>
                <a:gd name="connsiteY2" fmla="*/ 3863 h 10374"/>
                <a:gd name="connsiteX3" fmla="*/ 10 w 10140"/>
                <a:gd name="connsiteY3" fmla="*/ 1518 h 10374"/>
                <a:gd name="connsiteX4" fmla="*/ 3 w 10140"/>
                <a:gd name="connsiteY4" fmla="*/ 445 h 10374"/>
                <a:gd name="connsiteX5" fmla="*/ 4009 w 10140"/>
                <a:gd name="connsiteY5" fmla="*/ 313 h 10374"/>
                <a:gd name="connsiteX6" fmla="*/ 6969 w 10140"/>
                <a:gd name="connsiteY6" fmla="*/ 313 h 10374"/>
                <a:gd name="connsiteX7" fmla="*/ 8217 w 10140"/>
                <a:gd name="connsiteY7" fmla="*/ 147 h 10374"/>
                <a:gd name="connsiteX8" fmla="*/ 9581 w 10140"/>
                <a:gd name="connsiteY8" fmla="*/ 0 h 10374"/>
                <a:gd name="connsiteX9" fmla="*/ 9568 w 10140"/>
                <a:gd name="connsiteY9" fmla="*/ 4935 h 10374"/>
                <a:gd name="connsiteX10" fmla="*/ 10000 w 10140"/>
                <a:gd name="connsiteY10" fmla="*/ 4935 h 10374"/>
                <a:gd name="connsiteX11" fmla="*/ 10000 w 10140"/>
                <a:gd name="connsiteY11" fmla="*/ 9966 h 10374"/>
                <a:gd name="connsiteX12" fmla="*/ 8345 w 10140"/>
                <a:gd name="connsiteY12" fmla="*/ 10000 h 10374"/>
                <a:gd name="connsiteX13" fmla="*/ 5713 w 10140"/>
                <a:gd name="connsiteY13" fmla="*/ 9352 h 10374"/>
                <a:gd name="connsiteX14" fmla="*/ 4589 w 10140"/>
                <a:gd name="connsiteY14" fmla="*/ 8761 h 10374"/>
                <a:gd name="connsiteX15" fmla="*/ 3397 w 10140"/>
                <a:gd name="connsiteY15" fmla="*/ 7536 h 10374"/>
                <a:gd name="connsiteX0" fmla="*/ 3001 w 10140"/>
                <a:gd name="connsiteY0" fmla="*/ 5344 h 10374"/>
                <a:gd name="connsiteX1" fmla="*/ 1865 w 10140"/>
                <a:gd name="connsiteY1" fmla="*/ 3963 h 10374"/>
                <a:gd name="connsiteX2" fmla="*/ 1828 w 10140"/>
                <a:gd name="connsiteY2" fmla="*/ 3863 h 10374"/>
                <a:gd name="connsiteX3" fmla="*/ 10 w 10140"/>
                <a:gd name="connsiteY3" fmla="*/ 1518 h 10374"/>
                <a:gd name="connsiteX4" fmla="*/ 3 w 10140"/>
                <a:gd name="connsiteY4" fmla="*/ 445 h 10374"/>
                <a:gd name="connsiteX5" fmla="*/ 4009 w 10140"/>
                <a:gd name="connsiteY5" fmla="*/ 313 h 10374"/>
                <a:gd name="connsiteX6" fmla="*/ 6969 w 10140"/>
                <a:gd name="connsiteY6" fmla="*/ 313 h 10374"/>
                <a:gd name="connsiteX7" fmla="*/ 8217 w 10140"/>
                <a:gd name="connsiteY7" fmla="*/ 147 h 10374"/>
                <a:gd name="connsiteX8" fmla="*/ 9581 w 10140"/>
                <a:gd name="connsiteY8" fmla="*/ 0 h 10374"/>
                <a:gd name="connsiteX9" fmla="*/ 9568 w 10140"/>
                <a:gd name="connsiteY9" fmla="*/ 4935 h 10374"/>
                <a:gd name="connsiteX10" fmla="*/ 10000 w 10140"/>
                <a:gd name="connsiteY10" fmla="*/ 4935 h 10374"/>
                <a:gd name="connsiteX11" fmla="*/ 10000 w 10140"/>
                <a:gd name="connsiteY11" fmla="*/ 9966 h 10374"/>
                <a:gd name="connsiteX12" fmla="*/ 8345 w 10140"/>
                <a:gd name="connsiteY12" fmla="*/ 10000 h 10374"/>
                <a:gd name="connsiteX13" fmla="*/ 5713 w 10140"/>
                <a:gd name="connsiteY13" fmla="*/ 9352 h 10374"/>
                <a:gd name="connsiteX14" fmla="*/ 4589 w 10140"/>
                <a:gd name="connsiteY14" fmla="*/ 8761 h 10374"/>
                <a:gd name="connsiteX15" fmla="*/ 3397 w 10140"/>
                <a:gd name="connsiteY15" fmla="*/ 7536 h 10374"/>
                <a:gd name="connsiteX16" fmla="*/ 3001 w 10140"/>
                <a:gd name="connsiteY16" fmla="*/ 5344 h 10374"/>
                <a:gd name="connsiteX0" fmla="*/ 3001 w 10140"/>
                <a:gd name="connsiteY0" fmla="*/ 5344 h 10374"/>
                <a:gd name="connsiteX1" fmla="*/ 1865 w 10140"/>
                <a:gd name="connsiteY1" fmla="*/ 3963 h 10374"/>
                <a:gd name="connsiteX2" fmla="*/ 10 w 10140"/>
                <a:gd name="connsiteY2" fmla="*/ 1518 h 10374"/>
                <a:gd name="connsiteX3" fmla="*/ 3 w 10140"/>
                <a:gd name="connsiteY3" fmla="*/ 445 h 10374"/>
                <a:gd name="connsiteX4" fmla="*/ 4009 w 10140"/>
                <a:gd name="connsiteY4" fmla="*/ 313 h 10374"/>
                <a:gd name="connsiteX5" fmla="*/ 6969 w 10140"/>
                <a:gd name="connsiteY5" fmla="*/ 313 h 10374"/>
                <a:gd name="connsiteX6" fmla="*/ 8217 w 10140"/>
                <a:gd name="connsiteY6" fmla="*/ 147 h 10374"/>
                <a:gd name="connsiteX7" fmla="*/ 9581 w 10140"/>
                <a:gd name="connsiteY7" fmla="*/ 0 h 10374"/>
                <a:gd name="connsiteX8" fmla="*/ 9568 w 10140"/>
                <a:gd name="connsiteY8" fmla="*/ 4935 h 10374"/>
                <a:gd name="connsiteX9" fmla="*/ 10000 w 10140"/>
                <a:gd name="connsiteY9" fmla="*/ 4935 h 10374"/>
                <a:gd name="connsiteX10" fmla="*/ 10000 w 10140"/>
                <a:gd name="connsiteY10" fmla="*/ 9966 h 10374"/>
                <a:gd name="connsiteX11" fmla="*/ 8345 w 10140"/>
                <a:gd name="connsiteY11" fmla="*/ 10000 h 10374"/>
                <a:gd name="connsiteX12" fmla="*/ 5713 w 10140"/>
                <a:gd name="connsiteY12" fmla="*/ 9352 h 10374"/>
                <a:gd name="connsiteX13" fmla="*/ 4589 w 10140"/>
                <a:gd name="connsiteY13" fmla="*/ 8761 h 10374"/>
                <a:gd name="connsiteX14" fmla="*/ 3397 w 10140"/>
                <a:gd name="connsiteY14" fmla="*/ 7536 h 10374"/>
                <a:gd name="connsiteX15" fmla="*/ 3001 w 10140"/>
                <a:gd name="connsiteY15" fmla="*/ 5344 h 10374"/>
                <a:gd name="connsiteX0" fmla="*/ 3001 w 10140"/>
                <a:gd name="connsiteY0" fmla="*/ 5344 h 10374"/>
                <a:gd name="connsiteX1" fmla="*/ 1865 w 10140"/>
                <a:gd name="connsiteY1" fmla="*/ 3963 h 10374"/>
                <a:gd name="connsiteX2" fmla="*/ 10 w 10140"/>
                <a:gd name="connsiteY2" fmla="*/ 1518 h 10374"/>
                <a:gd name="connsiteX3" fmla="*/ 3 w 10140"/>
                <a:gd name="connsiteY3" fmla="*/ 445 h 10374"/>
                <a:gd name="connsiteX4" fmla="*/ 4009 w 10140"/>
                <a:gd name="connsiteY4" fmla="*/ 313 h 10374"/>
                <a:gd name="connsiteX5" fmla="*/ 6969 w 10140"/>
                <a:gd name="connsiteY5" fmla="*/ 313 h 10374"/>
                <a:gd name="connsiteX6" fmla="*/ 8217 w 10140"/>
                <a:gd name="connsiteY6" fmla="*/ 147 h 10374"/>
                <a:gd name="connsiteX7" fmla="*/ 9581 w 10140"/>
                <a:gd name="connsiteY7" fmla="*/ 0 h 10374"/>
                <a:gd name="connsiteX8" fmla="*/ 9568 w 10140"/>
                <a:gd name="connsiteY8" fmla="*/ 4935 h 10374"/>
                <a:gd name="connsiteX9" fmla="*/ 10000 w 10140"/>
                <a:gd name="connsiteY9" fmla="*/ 4935 h 10374"/>
                <a:gd name="connsiteX10" fmla="*/ 10000 w 10140"/>
                <a:gd name="connsiteY10" fmla="*/ 9966 h 10374"/>
                <a:gd name="connsiteX11" fmla="*/ 8345 w 10140"/>
                <a:gd name="connsiteY11" fmla="*/ 10000 h 10374"/>
                <a:gd name="connsiteX12" fmla="*/ 5713 w 10140"/>
                <a:gd name="connsiteY12" fmla="*/ 9352 h 10374"/>
                <a:gd name="connsiteX13" fmla="*/ 4589 w 10140"/>
                <a:gd name="connsiteY13" fmla="*/ 8761 h 10374"/>
                <a:gd name="connsiteX14" fmla="*/ 3397 w 10140"/>
                <a:gd name="connsiteY14" fmla="*/ 7536 h 10374"/>
                <a:gd name="connsiteX15" fmla="*/ 3001 w 10140"/>
                <a:gd name="connsiteY15" fmla="*/ 5344 h 10374"/>
                <a:gd name="connsiteX0" fmla="*/ 3001 w 10140"/>
                <a:gd name="connsiteY0" fmla="*/ 5344 h 10374"/>
                <a:gd name="connsiteX1" fmla="*/ 1865 w 10140"/>
                <a:gd name="connsiteY1" fmla="*/ 3963 h 10374"/>
                <a:gd name="connsiteX2" fmla="*/ 10 w 10140"/>
                <a:gd name="connsiteY2" fmla="*/ 1518 h 10374"/>
                <a:gd name="connsiteX3" fmla="*/ 3 w 10140"/>
                <a:gd name="connsiteY3" fmla="*/ 445 h 10374"/>
                <a:gd name="connsiteX4" fmla="*/ 4009 w 10140"/>
                <a:gd name="connsiteY4" fmla="*/ 313 h 10374"/>
                <a:gd name="connsiteX5" fmla="*/ 6969 w 10140"/>
                <a:gd name="connsiteY5" fmla="*/ 313 h 10374"/>
                <a:gd name="connsiteX6" fmla="*/ 8217 w 10140"/>
                <a:gd name="connsiteY6" fmla="*/ 147 h 10374"/>
                <a:gd name="connsiteX7" fmla="*/ 9581 w 10140"/>
                <a:gd name="connsiteY7" fmla="*/ 0 h 10374"/>
                <a:gd name="connsiteX8" fmla="*/ 9568 w 10140"/>
                <a:gd name="connsiteY8" fmla="*/ 4935 h 10374"/>
                <a:gd name="connsiteX9" fmla="*/ 10000 w 10140"/>
                <a:gd name="connsiteY9" fmla="*/ 4935 h 10374"/>
                <a:gd name="connsiteX10" fmla="*/ 10000 w 10140"/>
                <a:gd name="connsiteY10" fmla="*/ 9966 h 10374"/>
                <a:gd name="connsiteX11" fmla="*/ 8345 w 10140"/>
                <a:gd name="connsiteY11" fmla="*/ 10000 h 10374"/>
                <a:gd name="connsiteX12" fmla="*/ 5713 w 10140"/>
                <a:gd name="connsiteY12" fmla="*/ 9352 h 10374"/>
                <a:gd name="connsiteX13" fmla="*/ 4589 w 10140"/>
                <a:gd name="connsiteY13" fmla="*/ 8761 h 10374"/>
                <a:gd name="connsiteX14" fmla="*/ 3397 w 10140"/>
                <a:gd name="connsiteY14" fmla="*/ 7536 h 10374"/>
                <a:gd name="connsiteX15" fmla="*/ 3001 w 10140"/>
                <a:gd name="connsiteY15" fmla="*/ 5344 h 10374"/>
                <a:gd name="connsiteX0" fmla="*/ 3001 w 10044"/>
                <a:gd name="connsiteY0" fmla="*/ 5344 h 10374"/>
                <a:gd name="connsiteX1" fmla="*/ 1865 w 10044"/>
                <a:gd name="connsiteY1" fmla="*/ 3963 h 10374"/>
                <a:gd name="connsiteX2" fmla="*/ 10 w 10044"/>
                <a:gd name="connsiteY2" fmla="*/ 1518 h 10374"/>
                <a:gd name="connsiteX3" fmla="*/ 3 w 10044"/>
                <a:gd name="connsiteY3" fmla="*/ 445 h 10374"/>
                <a:gd name="connsiteX4" fmla="*/ 4009 w 10044"/>
                <a:gd name="connsiteY4" fmla="*/ 313 h 10374"/>
                <a:gd name="connsiteX5" fmla="*/ 6969 w 10044"/>
                <a:gd name="connsiteY5" fmla="*/ 313 h 10374"/>
                <a:gd name="connsiteX6" fmla="*/ 8217 w 10044"/>
                <a:gd name="connsiteY6" fmla="*/ 147 h 10374"/>
                <a:gd name="connsiteX7" fmla="*/ 9581 w 10044"/>
                <a:gd name="connsiteY7" fmla="*/ 0 h 10374"/>
                <a:gd name="connsiteX8" fmla="*/ 9568 w 10044"/>
                <a:gd name="connsiteY8" fmla="*/ 4935 h 10374"/>
                <a:gd name="connsiteX9" fmla="*/ 10000 w 10044"/>
                <a:gd name="connsiteY9" fmla="*/ 9966 h 10374"/>
                <a:gd name="connsiteX10" fmla="*/ 8345 w 10044"/>
                <a:gd name="connsiteY10" fmla="*/ 10000 h 10374"/>
                <a:gd name="connsiteX11" fmla="*/ 5713 w 10044"/>
                <a:gd name="connsiteY11" fmla="*/ 9352 h 10374"/>
                <a:gd name="connsiteX12" fmla="*/ 4589 w 10044"/>
                <a:gd name="connsiteY12" fmla="*/ 8761 h 10374"/>
                <a:gd name="connsiteX13" fmla="*/ 3397 w 10044"/>
                <a:gd name="connsiteY13" fmla="*/ 7536 h 10374"/>
                <a:gd name="connsiteX14" fmla="*/ 3001 w 10044"/>
                <a:gd name="connsiteY14" fmla="*/ 5344 h 10374"/>
                <a:gd name="connsiteX0" fmla="*/ 3001 w 10133"/>
                <a:gd name="connsiteY0" fmla="*/ 5344 h 10229"/>
                <a:gd name="connsiteX1" fmla="*/ 1865 w 10133"/>
                <a:gd name="connsiteY1" fmla="*/ 3963 h 10229"/>
                <a:gd name="connsiteX2" fmla="*/ 10 w 10133"/>
                <a:gd name="connsiteY2" fmla="*/ 1518 h 10229"/>
                <a:gd name="connsiteX3" fmla="*/ 3 w 10133"/>
                <a:gd name="connsiteY3" fmla="*/ 445 h 10229"/>
                <a:gd name="connsiteX4" fmla="*/ 4009 w 10133"/>
                <a:gd name="connsiteY4" fmla="*/ 313 h 10229"/>
                <a:gd name="connsiteX5" fmla="*/ 6969 w 10133"/>
                <a:gd name="connsiteY5" fmla="*/ 313 h 10229"/>
                <a:gd name="connsiteX6" fmla="*/ 8217 w 10133"/>
                <a:gd name="connsiteY6" fmla="*/ 147 h 10229"/>
                <a:gd name="connsiteX7" fmla="*/ 9581 w 10133"/>
                <a:gd name="connsiteY7" fmla="*/ 0 h 10229"/>
                <a:gd name="connsiteX8" fmla="*/ 9568 w 10133"/>
                <a:gd name="connsiteY8" fmla="*/ 4935 h 10229"/>
                <a:gd name="connsiteX9" fmla="*/ 10095 w 10133"/>
                <a:gd name="connsiteY9" fmla="*/ 9740 h 10229"/>
                <a:gd name="connsiteX10" fmla="*/ 8345 w 10133"/>
                <a:gd name="connsiteY10" fmla="*/ 10000 h 10229"/>
                <a:gd name="connsiteX11" fmla="*/ 5713 w 10133"/>
                <a:gd name="connsiteY11" fmla="*/ 9352 h 10229"/>
                <a:gd name="connsiteX12" fmla="*/ 4589 w 10133"/>
                <a:gd name="connsiteY12" fmla="*/ 8761 h 10229"/>
                <a:gd name="connsiteX13" fmla="*/ 3397 w 10133"/>
                <a:gd name="connsiteY13" fmla="*/ 7536 h 10229"/>
                <a:gd name="connsiteX14" fmla="*/ 3001 w 10133"/>
                <a:gd name="connsiteY14" fmla="*/ 5344 h 10229"/>
                <a:gd name="connsiteX0" fmla="*/ 3001 w 10133"/>
                <a:gd name="connsiteY0" fmla="*/ 5344 h 10262"/>
                <a:gd name="connsiteX1" fmla="*/ 1865 w 10133"/>
                <a:gd name="connsiteY1" fmla="*/ 3963 h 10262"/>
                <a:gd name="connsiteX2" fmla="*/ 10 w 10133"/>
                <a:gd name="connsiteY2" fmla="*/ 1518 h 10262"/>
                <a:gd name="connsiteX3" fmla="*/ 3 w 10133"/>
                <a:gd name="connsiteY3" fmla="*/ 445 h 10262"/>
                <a:gd name="connsiteX4" fmla="*/ 4009 w 10133"/>
                <a:gd name="connsiteY4" fmla="*/ 313 h 10262"/>
                <a:gd name="connsiteX5" fmla="*/ 6969 w 10133"/>
                <a:gd name="connsiteY5" fmla="*/ 313 h 10262"/>
                <a:gd name="connsiteX6" fmla="*/ 8217 w 10133"/>
                <a:gd name="connsiteY6" fmla="*/ 147 h 10262"/>
                <a:gd name="connsiteX7" fmla="*/ 9581 w 10133"/>
                <a:gd name="connsiteY7" fmla="*/ 0 h 10262"/>
                <a:gd name="connsiteX8" fmla="*/ 9568 w 10133"/>
                <a:gd name="connsiteY8" fmla="*/ 4935 h 10262"/>
                <a:gd name="connsiteX9" fmla="*/ 10095 w 10133"/>
                <a:gd name="connsiteY9" fmla="*/ 9740 h 10262"/>
                <a:gd name="connsiteX10" fmla="*/ 8142 w 10133"/>
                <a:gd name="connsiteY10" fmla="*/ 10075 h 10262"/>
                <a:gd name="connsiteX11" fmla="*/ 5713 w 10133"/>
                <a:gd name="connsiteY11" fmla="*/ 9352 h 10262"/>
                <a:gd name="connsiteX12" fmla="*/ 4589 w 10133"/>
                <a:gd name="connsiteY12" fmla="*/ 8761 h 10262"/>
                <a:gd name="connsiteX13" fmla="*/ 3397 w 10133"/>
                <a:gd name="connsiteY13" fmla="*/ 7536 h 10262"/>
                <a:gd name="connsiteX14" fmla="*/ 3001 w 10133"/>
                <a:gd name="connsiteY14" fmla="*/ 5344 h 10262"/>
                <a:gd name="connsiteX0" fmla="*/ 3001 w 10133"/>
                <a:gd name="connsiteY0" fmla="*/ 5344 h 10262"/>
                <a:gd name="connsiteX1" fmla="*/ 1865 w 10133"/>
                <a:gd name="connsiteY1" fmla="*/ 3963 h 10262"/>
                <a:gd name="connsiteX2" fmla="*/ 10 w 10133"/>
                <a:gd name="connsiteY2" fmla="*/ 1518 h 10262"/>
                <a:gd name="connsiteX3" fmla="*/ 3 w 10133"/>
                <a:gd name="connsiteY3" fmla="*/ 445 h 10262"/>
                <a:gd name="connsiteX4" fmla="*/ 4009 w 10133"/>
                <a:gd name="connsiteY4" fmla="*/ 313 h 10262"/>
                <a:gd name="connsiteX5" fmla="*/ 6969 w 10133"/>
                <a:gd name="connsiteY5" fmla="*/ 313 h 10262"/>
                <a:gd name="connsiteX6" fmla="*/ 8217 w 10133"/>
                <a:gd name="connsiteY6" fmla="*/ 147 h 10262"/>
                <a:gd name="connsiteX7" fmla="*/ 9581 w 10133"/>
                <a:gd name="connsiteY7" fmla="*/ 0 h 10262"/>
                <a:gd name="connsiteX8" fmla="*/ 9568 w 10133"/>
                <a:gd name="connsiteY8" fmla="*/ 4935 h 10262"/>
                <a:gd name="connsiteX9" fmla="*/ 10095 w 10133"/>
                <a:gd name="connsiteY9" fmla="*/ 9740 h 10262"/>
                <a:gd name="connsiteX10" fmla="*/ 8142 w 10133"/>
                <a:gd name="connsiteY10" fmla="*/ 10075 h 10262"/>
                <a:gd name="connsiteX11" fmla="*/ 5929 w 10133"/>
                <a:gd name="connsiteY11" fmla="*/ 9654 h 10262"/>
                <a:gd name="connsiteX12" fmla="*/ 4589 w 10133"/>
                <a:gd name="connsiteY12" fmla="*/ 8761 h 10262"/>
                <a:gd name="connsiteX13" fmla="*/ 3397 w 10133"/>
                <a:gd name="connsiteY13" fmla="*/ 7536 h 10262"/>
                <a:gd name="connsiteX14" fmla="*/ 3001 w 10133"/>
                <a:gd name="connsiteY14" fmla="*/ 5344 h 10262"/>
                <a:gd name="connsiteX0" fmla="*/ 3001 w 10133"/>
                <a:gd name="connsiteY0" fmla="*/ 5344 h 10262"/>
                <a:gd name="connsiteX1" fmla="*/ 1865 w 10133"/>
                <a:gd name="connsiteY1" fmla="*/ 3963 h 10262"/>
                <a:gd name="connsiteX2" fmla="*/ 10 w 10133"/>
                <a:gd name="connsiteY2" fmla="*/ 1518 h 10262"/>
                <a:gd name="connsiteX3" fmla="*/ 3 w 10133"/>
                <a:gd name="connsiteY3" fmla="*/ 445 h 10262"/>
                <a:gd name="connsiteX4" fmla="*/ 4009 w 10133"/>
                <a:gd name="connsiteY4" fmla="*/ 313 h 10262"/>
                <a:gd name="connsiteX5" fmla="*/ 6969 w 10133"/>
                <a:gd name="connsiteY5" fmla="*/ 313 h 10262"/>
                <a:gd name="connsiteX6" fmla="*/ 8217 w 10133"/>
                <a:gd name="connsiteY6" fmla="*/ 147 h 10262"/>
                <a:gd name="connsiteX7" fmla="*/ 9581 w 10133"/>
                <a:gd name="connsiteY7" fmla="*/ 0 h 10262"/>
                <a:gd name="connsiteX8" fmla="*/ 9568 w 10133"/>
                <a:gd name="connsiteY8" fmla="*/ 4935 h 10262"/>
                <a:gd name="connsiteX9" fmla="*/ 10095 w 10133"/>
                <a:gd name="connsiteY9" fmla="*/ 9740 h 10262"/>
                <a:gd name="connsiteX10" fmla="*/ 8142 w 10133"/>
                <a:gd name="connsiteY10" fmla="*/ 10075 h 10262"/>
                <a:gd name="connsiteX11" fmla="*/ 5929 w 10133"/>
                <a:gd name="connsiteY11" fmla="*/ 9654 h 10262"/>
                <a:gd name="connsiteX12" fmla="*/ 4224 w 10133"/>
                <a:gd name="connsiteY12" fmla="*/ 8648 h 10262"/>
                <a:gd name="connsiteX13" fmla="*/ 3397 w 10133"/>
                <a:gd name="connsiteY13" fmla="*/ 7536 h 10262"/>
                <a:gd name="connsiteX14" fmla="*/ 3001 w 10133"/>
                <a:gd name="connsiteY14" fmla="*/ 5344 h 10262"/>
                <a:gd name="connsiteX0" fmla="*/ 2879 w 10133"/>
                <a:gd name="connsiteY0" fmla="*/ 5872 h 10262"/>
                <a:gd name="connsiteX1" fmla="*/ 1865 w 10133"/>
                <a:gd name="connsiteY1" fmla="*/ 3963 h 10262"/>
                <a:gd name="connsiteX2" fmla="*/ 10 w 10133"/>
                <a:gd name="connsiteY2" fmla="*/ 1518 h 10262"/>
                <a:gd name="connsiteX3" fmla="*/ 3 w 10133"/>
                <a:gd name="connsiteY3" fmla="*/ 445 h 10262"/>
                <a:gd name="connsiteX4" fmla="*/ 4009 w 10133"/>
                <a:gd name="connsiteY4" fmla="*/ 313 h 10262"/>
                <a:gd name="connsiteX5" fmla="*/ 6969 w 10133"/>
                <a:gd name="connsiteY5" fmla="*/ 313 h 10262"/>
                <a:gd name="connsiteX6" fmla="*/ 8217 w 10133"/>
                <a:gd name="connsiteY6" fmla="*/ 147 h 10262"/>
                <a:gd name="connsiteX7" fmla="*/ 9581 w 10133"/>
                <a:gd name="connsiteY7" fmla="*/ 0 h 10262"/>
                <a:gd name="connsiteX8" fmla="*/ 9568 w 10133"/>
                <a:gd name="connsiteY8" fmla="*/ 4935 h 10262"/>
                <a:gd name="connsiteX9" fmla="*/ 10095 w 10133"/>
                <a:gd name="connsiteY9" fmla="*/ 9740 h 10262"/>
                <a:gd name="connsiteX10" fmla="*/ 8142 w 10133"/>
                <a:gd name="connsiteY10" fmla="*/ 10075 h 10262"/>
                <a:gd name="connsiteX11" fmla="*/ 5929 w 10133"/>
                <a:gd name="connsiteY11" fmla="*/ 9654 h 10262"/>
                <a:gd name="connsiteX12" fmla="*/ 4224 w 10133"/>
                <a:gd name="connsiteY12" fmla="*/ 8648 h 10262"/>
                <a:gd name="connsiteX13" fmla="*/ 3397 w 10133"/>
                <a:gd name="connsiteY13" fmla="*/ 7536 h 10262"/>
                <a:gd name="connsiteX14" fmla="*/ 2879 w 10133"/>
                <a:gd name="connsiteY14" fmla="*/ 5872 h 10262"/>
                <a:gd name="connsiteX0" fmla="*/ 2877 w 10131"/>
                <a:gd name="connsiteY0" fmla="*/ 5872 h 10262"/>
                <a:gd name="connsiteX1" fmla="*/ 1863 w 10131"/>
                <a:gd name="connsiteY1" fmla="*/ 3963 h 10262"/>
                <a:gd name="connsiteX2" fmla="*/ 143 w 10131"/>
                <a:gd name="connsiteY2" fmla="*/ 1895 h 10262"/>
                <a:gd name="connsiteX3" fmla="*/ 1 w 10131"/>
                <a:gd name="connsiteY3" fmla="*/ 445 h 10262"/>
                <a:gd name="connsiteX4" fmla="*/ 4007 w 10131"/>
                <a:gd name="connsiteY4" fmla="*/ 313 h 10262"/>
                <a:gd name="connsiteX5" fmla="*/ 6967 w 10131"/>
                <a:gd name="connsiteY5" fmla="*/ 313 h 10262"/>
                <a:gd name="connsiteX6" fmla="*/ 8215 w 10131"/>
                <a:gd name="connsiteY6" fmla="*/ 147 h 10262"/>
                <a:gd name="connsiteX7" fmla="*/ 9579 w 10131"/>
                <a:gd name="connsiteY7" fmla="*/ 0 h 10262"/>
                <a:gd name="connsiteX8" fmla="*/ 9566 w 10131"/>
                <a:gd name="connsiteY8" fmla="*/ 4935 h 10262"/>
                <a:gd name="connsiteX9" fmla="*/ 10093 w 10131"/>
                <a:gd name="connsiteY9" fmla="*/ 9740 h 10262"/>
                <a:gd name="connsiteX10" fmla="*/ 8140 w 10131"/>
                <a:gd name="connsiteY10" fmla="*/ 10075 h 10262"/>
                <a:gd name="connsiteX11" fmla="*/ 5927 w 10131"/>
                <a:gd name="connsiteY11" fmla="*/ 9654 h 10262"/>
                <a:gd name="connsiteX12" fmla="*/ 4222 w 10131"/>
                <a:gd name="connsiteY12" fmla="*/ 8648 h 10262"/>
                <a:gd name="connsiteX13" fmla="*/ 3395 w 10131"/>
                <a:gd name="connsiteY13" fmla="*/ 7536 h 10262"/>
                <a:gd name="connsiteX14" fmla="*/ 2877 w 10131"/>
                <a:gd name="connsiteY14" fmla="*/ 5872 h 10262"/>
                <a:gd name="connsiteX0" fmla="*/ 2877 w 10311"/>
                <a:gd name="connsiteY0" fmla="*/ 5872 h 10262"/>
                <a:gd name="connsiteX1" fmla="*/ 1863 w 10311"/>
                <a:gd name="connsiteY1" fmla="*/ 3963 h 10262"/>
                <a:gd name="connsiteX2" fmla="*/ 143 w 10311"/>
                <a:gd name="connsiteY2" fmla="*/ 1895 h 10262"/>
                <a:gd name="connsiteX3" fmla="*/ 1 w 10311"/>
                <a:gd name="connsiteY3" fmla="*/ 445 h 10262"/>
                <a:gd name="connsiteX4" fmla="*/ 4007 w 10311"/>
                <a:gd name="connsiteY4" fmla="*/ 313 h 10262"/>
                <a:gd name="connsiteX5" fmla="*/ 6967 w 10311"/>
                <a:gd name="connsiteY5" fmla="*/ 313 h 10262"/>
                <a:gd name="connsiteX6" fmla="*/ 8215 w 10311"/>
                <a:gd name="connsiteY6" fmla="*/ 147 h 10262"/>
                <a:gd name="connsiteX7" fmla="*/ 9579 w 10311"/>
                <a:gd name="connsiteY7" fmla="*/ 0 h 10262"/>
                <a:gd name="connsiteX8" fmla="*/ 10283 w 10311"/>
                <a:gd name="connsiteY8" fmla="*/ 6066 h 10262"/>
                <a:gd name="connsiteX9" fmla="*/ 10093 w 10311"/>
                <a:gd name="connsiteY9" fmla="*/ 9740 h 10262"/>
                <a:gd name="connsiteX10" fmla="*/ 8140 w 10311"/>
                <a:gd name="connsiteY10" fmla="*/ 10075 h 10262"/>
                <a:gd name="connsiteX11" fmla="*/ 5927 w 10311"/>
                <a:gd name="connsiteY11" fmla="*/ 9654 h 10262"/>
                <a:gd name="connsiteX12" fmla="*/ 4222 w 10311"/>
                <a:gd name="connsiteY12" fmla="*/ 8648 h 10262"/>
                <a:gd name="connsiteX13" fmla="*/ 3395 w 10311"/>
                <a:gd name="connsiteY13" fmla="*/ 7536 h 10262"/>
                <a:gd name="connsiteX14" fmla="*/ 2877 w 10311"/>
                <a:gd name="connsiteY14" fmla="*/ 5872 h 10262"/>
                <a:gd name="connsiteX0" fmla="*/ 2877 w 10311"/>
                <a:gd name="connsiteY0" fmla="*/ 5872 h 10262"/>
                <a:gd name="connsiteX1" fmla="*/ 1863 w 10311"/>
                <a:gd name="connsiteY1" fmla="*/ 3963 h 10262"/>
                <a:gd name="connsiteX2" fmla="*/ 143 w 10311"/>
                <a:gd name="connsiteY2" fmla="*/ 1895 h 10262"/>
                <a:gd name="connsiteX3" fmla="*/ 1 w 10311"/>
                <a:gd name="connsiteY3" fmla="*/ 445 h 10262"/>
                <a:gd name="connsiteX4" fmla="*/ 4007 w 10311"/>
                <a:gd name="connsiteY4" fmla="*/ 313 h 10262"/>
                <a:gd name="connsiteX5" fmla="*/ 6967 w 10311"/>
                <a:gd name="connsiteY5" fmla="*/ 313 h 10262"/>
                <a:gd name="connsiteX6" fmla="*/ 8215 w 10311"/>
                <a:gd name="connsiteY6" fmla="*/ 147 h 10262"/>
                <a:gd name="connsiteX7" fmla="*/ 9579 w 10311"/>
                <a:gd name="connsiteY7" fmla="*/ 0 h 10262"/>
                <a:gd name="connsiteX8" fmla="*/ 10283 w 10311"/>
                <a:gd name="connsiteY8" fmla="*/ 6066 h 10262"/>
                <a:gd name="connsiteX9" fmla="*/ 10093 w 10311"/>
                <a:gd name="connsiteY9" fmla="*/ 9740 h 10262"/>
                <a:gd name="connsiteX10" fmla="*/ 8140 w 10311"/>
                <a:gd name="connsiteY10" fmla="*/ 10075 h 10262"/>
                <a:gd name="connsiteX11" fmla="*/ 5927 w 10311"/>
                <a:gd name="connsiteY11" fmla="*/ 9654 h 10262"/>
                <a:gd name="connsiteX12" fmla="*/ 4222 w 10311"/>
                <a:gd name="connsiteY12" fmla="*/ 8648 h 10262"/>
                <a:gd name="connsiteX13" fmla="*/ 3395 w 10311"/>
                <a:gd name="connsiteY13" fmla="*/ 7536 h 10262"/>
                <a:gd name="connsiteX14" fmla="*/ 2877 w 10311"/>
                <a:gd name="connsiteY14" fmla="*/ 5872 h 10262"/>
                <a:gd name="connsiteX0" fmla="*/ 2876 w 10310"/>
                <a:gd name="connsiteY0" fmla="*/ 5872 h 10262"/>
                <a:gd name="connsiteX1" fmla="*/ 1862 w 10310"/>
                <a:gd name="connsiteY1" fmla="*/ 3963 h 10262"/>
                <a:gd name="connsiteX2" fmla="*/ 142 w 10310"/>
                <a:gd name="connsiteY2" fmla="*/ 1895 h 10262"/>
                <a:gd name="connsiteX3" fmla="*/ 0 w 10310"/>
                <a:gd name="connsiteY3" fmla="*/ 445 h 10262"/>
                <a:gd name="connsiteX4" fmla="*/ 4006 w 10310"/>
                <a:gd name="connsiteY4" fmla="*/ 313 h 10262"/>
                <a:gd name="connsiteX5" fmla="*/ 6966 w 10310"/>
                <a:gd name="connsiteY5" fmla="*/ 313 h 10262"/>
                <a:gd name="connsiteX6" fmla="*/ 8214 w 10310"/>
                <a:gd name="connsiteY6" fmla="*/ 147 h 10262"/>
                <a:gd name="connsiteX7" fmla="*/ 9578 w 10310"/>
                <a:gd name="connsiteY7" fmla="*/ 0 h 10262"/>
                <a:gd name="connsiteX8" fmla="*/ 10282 w 10310"/>
                <a:gd name="connsiteY8" fmla="*/ 6066 h 10262"/>
                <a:gd name="connsiteX9" fmla="*/ 10092 w 10310"/>
                <a:gd name="connsiteY9" fmla="*/ 9740 h 10262"/>
                <a:gd name="connsiteX10" fmla="*/ 8139 w 10310"/>
                <a:gd name="connsiteY10" fmla="*/ 10075 h 10262"/>
                <a:gd name="connsiteX11" fmla="*/ 5926 w 10310"/>
                <a:gd name="connsiteY11" fmla="*/ 9654 h 10262"/>
                <a:gd name="connsiteX12" fmla="*/ 4221 w 10310"/>
                <a:gd name="connsiteY12" fmla="*/ 8648 h 10262"/>
                <a:gd name="connsiteX13" fmla="*/ 3394 w 10310"/>
                <a:gd name="connsiteY13" fmla="*/ 7536 h 10262"/>
                <a:gd name="connsiteX14" fmla="*/ 2876 w 10310"/>
                <a:gd name="connsiteY14" fmla="*/ 5872 h 10262"/>
                <a:gd name="connsiteX0" fmla="*/ 2876 w 10310"/>
                <a:gd name="connsiteY0" fmla="*/ 6138 h 10528"/>
                <a:gd name="connsiteX1" fmla="*/ 1862 w 10310"/>
                <a:gd name="connsiteY1" fmla="*/ 4229 h 10528"/>
                <a:gd name="connsiteX2" fmla="*/ 142 w 10310"/>
                <a:gd name="connsiteY2" fmla="*/ 2161 h 10528"/>
                <a:gd name="connsiteX3" fmla="*/ 0 w 10310"/>
                <a:gd name="connsiteY3" fmla="*/ 711 h 10528"/>
                <a:gd name="connsiteX4" fmla="*/ 4006 w 10310"/>
                <a:gd name="connsiteY4" fmla="*/ 579 h 10528"/>
                <a:gd name="connsiteX5" fmla="*/ 6966 w 10310"/>
                <a:gd name="connsiteY5" fmla="*/ 579 h 10528"/>
                <a:gd name="connsiteX6" fmla="*/ 8214 w 10310"/>
                <a:gd name="connsiteY6" fmla="*/ 413 h 10528"/>
                <a:gd name="connsiteX7" fmla="*/ 9578 w 10310"/>
                <a:gd name="connsiteY7" fmla="*/ 0 h 10528"/>
                <a:gd name="connsiteX8" fmla="*/ 10282 w 10310"/>
                <a:gd name="connsiteY8" fmla="*/ 6332 h 10528"/>
                <a:gd name="connsiteX9" fmla="*/ 10092 w 10310"/>
                <a:gd name="connsiteY9" fmla="*/ 10006 h 10528"/>
                <a:gd name="connsiteX10" fmla="*/ 8139 w 10310"/>
                <a:gd name="connsiteY10" fmla="*/ 10341 h 10528"/>
                <a:gd name="connsiteX11" fmla="*/ 5926 w 10310"/>
                <a:gd name="connsiteY11" fmla="*/ 9920 h 10528"/>
                <a:gd name="connsiteX12" fmla="*/ 4221 w 10310"/>
                <a:gd name="connsiteY12" fmla="*/ 8914 h 10528"/>
                <a:gd name="connsiteX13" fmla="*/ 3394 w 10310"/>
                <a:gd name="connsiteY13" fmla="*/ 7802 h 10528"/>
                <a:gd name="connsiteX14" fmla="*/ 2876 w 10310"/>
                <a:gd name="connsiteY14" fmla="*/ 6138 h 10528"/>
                <a:gd name="connsiteX0" fmla="*/ 2876 w 10310"/>
                <a:gd name="connsiteY0" fmla="*/ 6138 h 10528"/>
                <a:gd name="connsiteX1" fmla="*/ 1862 w 10310"/>
                <a:gd name="connsiteY1" fmla="*/ 4229 h 10528"/>
                <a:gd name="connsiteX2" fmla="*/ 142 w 10310"/>
                <a:gd name="connsiteY2" fmla="*/ 2161 h 10528"/>
                <a:gd name="connsiteX3" fmla="*/ 0 w 10310"/>
                <a:gd name="connsiteY3" fmla="*/ 711 h 10528"/>
                <a:gd name="connsiteX4" fmla="*/ 4006 w 10310"/>
                <a:gd name="connsiteY4" fmla="*/ 579 h 10528"/>
                <a:gd name="connsiteX5" fmla="*/ 6966 w 10310"/>
                <a:gd name="connsiteY5" fmla="*/ 579 h 10528"/>
                <a:gd name="connsiteX6" fmla="*/ 8703 w 10310"/>
                <a:gd name="connsiteY6" fmla="*/ 114 h 10528"/>
                <a:gd name="connsiteX7" fmla="*/ 9578 w 10310"/>
                <a:gd name="connsiteY7" fmla="*/ 0 h 10528"/>
                <a:gd name="connsiteX8" fmla="*/ 10282 w 10310"/>
                <a:gd name="connsiteY8" fmla="*/ 6332 h 10528"/>
                <a:gd name="connsiteX9" fmla="*/ 10092 w 10310"/>
                <a:gd name="connsiteY9" fmla="*/ 10006 h 10528"/>
                <a:gd name="connsiteX10" fmla="*/ 8139 w 10310"/>
                <a:gd name="connsiteY10" fmla="*/ 10341 h 10528"/>
                <a:gd name="connsiteX11" fmla="*/ 5926 w 10310"/>
                <a:gd name="connsiteY11" fmla="*/ 9920 h 10528"/>
                <a:gd name="connsiteX12" fmla="*/ 4221 w 10310"/>
                <a:gd name="connsiteY12" fmla="*/ 8914 h 10528"/>
                <a:gd name="connsiteX13" fmla="*/ 3394 w 10310"/>
                <a:gd name="connsiteY13" fmla="*/ 7802 h 10528"/>
                <a:gd name="connsiteX14" fmla="*/ 2876 w 10310"/>
                <a:gd name="connsiteY14" fmla="*/ 6138 h 10528"/>
                <a:gd name="connsiteX0" fmla="*/ 2876 w 10310"/>
                <a:gd name="connsiteY0" fmla="*/ 6138 h 10528"/>
                <a:gd name="connsiteX1" fmla="*/ 1862 w 10310"/>
                <a:gd name="connsiteY1" fmla="*/ 4229 h 10528"/>
                <a:gd name="connsiteX2" fmla="*/ 142 w 10310"/>
                <a:gd name="connsiteY2" fmla="*/ 2161 h 10528"/>
                <a:gd name="connsiteX3" fmla="*/ 0 w 10310"/>
                <a:gd name="connsiteY3" fmla="*/ 711 h 10528"/>
                <a:gd name="connsiteX4" fmla="*/ 4006 w 10310"/>
                <a:gd name="connsiteY4" fmla="*/ 579 h 10528"/>
                <a:gd name="connsiteX5" fmla="*/ 7360 w 10310"/>
                <a:gd name="connsiteY5" fmla="*/ 446 h 10528"/>
                <a:gd name="connsiteX6" fmla="*/ 8703 w 10310"/>
                <a:gd name="connsiteY6" fmla="*/ 114 h 10528"/>
                <a:gd name="connsiteX7" fmla="*/ 9578 w 10310"/>
                <a:gd name="connsiteY7" fmla="*/ 0 h 10528"/>
                <a:gd name="connsiteX8" fmla="*/ 10282 w 10310"/>
                <a:gd name="connsiteY8" fmla="*/ 6332 h 10528"/>
                <a:gd name="connsiteX9" fmla="*/ 10092 w 10310"/>
                <a:gd name="connsiteY9" fmla="*/ 10006 h 10528"/>
                <a:gd name="connsiteX10" fmla="*/ 8139 w 10310"/>
                <a:gd name="connsiteY10" fmla="*/ 10341 h 10528"/>
                <a:gd name="connsiteX11" fmla="*/ 5926 w 10310"/>
                <a:gd name="connsiteY11" fmla="*/ 9920 h 10528"/>
                <a:gd name="connsiteX12" fmla="*/ 4221 w 10310"/>
                <a:gd name="connsiteY12" fmla="*/ 8914 h 10528"/>
                <a:gd name="connsiteX13" fmla="*/ 3394 w 10310"/>
                <a:gd name="connsiteY13" fmla="*/ 7802 h 10528"/>
                <a:gd name="connsiteX14" fmla="*/ 2876 w 10310"/>
                <a:gd name="connsiteY14" fmla="*/ 6138 h 10528"/>
                <a:gd name="connsiteX0" fmla="*/ 2876 w 10310"/>
                <a:gd name="connsiteY0" fmla="*/ 6138 h 10528"/>
                <a:gd name="connsiteX1" fmla="*/ 1862 w 10310"/>
                <a:gd name="connsiteY1" fmla="*/ 4229 h 10528"/>
                <a:gd name="connsiteX2" fmla="*/ 142 w 10310"/>
                <a:gd name="connsiteY2" fmla="*/ 2161 h 10528"/>
                <a:gd name="connsiteX3" fmla="*/ 0 w 10310"/>
                <a:gd name="connsiteY3" fmla="*/ 711 h 10528"/>
                <a:gd name="connsiteX4" fmla="*/ 4221 w 10310"/>
                <a:gd name="connsiteY4" fmla="*/ 180 h 10528"/>
                <a:gd name="connsiteX5" fmla="*/ 7360 w 10310"/>
                <a:gd name="connsiteY5" fmla="*/ 446 h 10528"/>
                <a:gd name="connsiteX6" fmla="*/ 8703 w 10310"/>
                <a:gd name="connsiteY6" fmla="*/ 114 h 10528"/>
                <a:gd name="connsiteX7" fmla="*/ 9578 w 10310"/>
                <a:gd name="connsiteY7" fmla="*/ 0 h 10528"/>
                <a:gd name="connsiteX8" fmla="*/ 10282 w 10310"/>
                <a:gd name="connsiteY8" fmla="*/ 6332 h 10528"/>
                <a:gd name="connsiteX9" fmla="*/ 10092 w 10310"/>
                <a:gd name="connsiteY9" fmla="*/ 10006 h 10528"/>
                <a:gd name="connsiteX10" fmla="*/ 8139 w 10310"/>
                <a:gd name="connsiteY10" fmla="*/ 10341 h 10528"/>
                <a:gd name="connsiteX11" fmla="*/ 5926 w 10310"/>
                <a:gd name="connsiteY11" fmla="*/ 9920 h 10528"/>
                <a:gd name="connsiteX12" fmla="*/ 4221 w 10310"/>
                <a:gd name="connsiteY12" fmla="*/ 8914 h 10528"/>
                <a:gd name="connsiteX13" fmla="*/ 3394 w 10310"/>
                <a:gd name="connsiteY13" fmla="*/ 7802 h 10528"/>
                <a:gd name="connsiteX14" fmla="*/ 2876 w 10310"/>
                <a:gd name="connsiteY14" fmla="*/ 6138 h 10528"/>
                <a:gd name="connsiteX0" fmla="*/ 2876 w 10310"/>
                <a:gd name="connsiteY0" fmla="*/ 6138 h 10528"/>
                <a:gd name="connsiteX1" fmla="*/ 1862 w 10310"/>
                <a:gd name="connsiteY1" fmla="*/ 4229 h 10528"/>
                <a:gd name="connsiteX2" fmla="*/ 142 w 10310"/>
                <a:gd name="connsiteY2" fmla="*/ 2161 h 10528"/>
                <a:gd name="connsiteX3" fmla="*/ 0 w 10310"/>
                <a:gd name="connsiteY3" fmla="*/ 711 h 10528"/>
                <a:gd name="connsiteX4" fmla="*/ 4221 w 10310"/>
                <a:gd name="connsiteY4" fmla="*/ 180 h 10528"/>
                <a:gd name="connsiteX5" fmla="*/ 7360 w 10310"/>
                <a:gd name="connsiteY5" fmla="*/ 446 h 10528"/>
                <a:gd name="connsiteX6" fmla="*/ 8703 w 10310"/>
                <a:gd name="connsiteY6" fmla="*/ 114 h 10528"/>
                <a:gd name="connsiteX7" fmla="*/ 9578 w 10310"/>
                <a:gd name="connsiteY7" fmla="*/ 0 h 10528"/>
                <a:gd name="connsiteX8" fmla="*/ 10282 w 10310"/>
                <a:gd name="connsiteY8" fmla="*/ 6332 h 10528"/>
                <a:gd name="connsiteX9" fmla="*/ 10092 w 10310"/>
                <a:gd name="connsiteY9" fmla="*/ 10006 h 10528"/>
                <a:gd name="connsiteX10" fmla="*/ 8139 w 10310"/>
                <a:gd name="connsiteY10" fmla="*/ 10341 h 10528"/>
                <a:gd name="connsiteX11" fmla="*/ 5926 w 10310"/>
                <a:gd name="connsiteY11" fmla="*/ 9920 h 10528"/>
                <a:gd name="connsiteX12" fmla="*/ 4221 w 10310"/>
                <a:gd name="connsiteY12" fmla="*/ 8914 h 10528"/>
                <a:gd name="connsiteX13" fmla="*/ 3394 w 10310"/>
                <a:gd name="connsiteY13" fmla="*/ 7802 h 10528"/>
                <a:gd name="connsiteX14" fmla="*/ 2876 w 10310"/>
                <a:gd name="connsiteY14" fmla="*/ 6138 h 10528"/>
                <a:gd name="connsiteX0" fmla="*/ 2876 w 10310"/>
                <a:gd name="connsiteY0" fmla="*/ 6138 h 10528"/>
                <a:gd name="connsiteX1" fmla="*/ 1862 w 10310"/>
                <a:gd name="connsiteY1" fmla="*/ 4229 h 10528"/>
                <a:gd name="connsiteX2" fmla="*/ 142 w 10310"/>
                <a:gd name="connsiteY2" fmla="*/ 2161 h 10528"/>
                <a:gd name="connsiteX3" fmla="*/ 0 w 10310"/>
                <a:gd name="connsiteY3" fmla="*/ 711 h 10528"/>
                <a:gd name="connsiteX4" fmla="*/ 1533 w 10310"/>
                <a:gd name="connsiteY4" fmla="*/ 454 h 10528"/>
                <a:gd name="connsiteX5" fmla="*/ 4221 w 10310"/>
                <a:gd name="connsiteY5" fmla="*/ 180 h 10528"/>
                <a:gd name="connsiteX6" fmla="*/ 7360 w 10310"/>
                <a:gd name="connsiteY6" fmla="*/ 446 h 10528"/>
                <a:gd name="connsiteX7" fmla="*/ 8703 w 10310"/>
                <a:gd name="connsiteY7" fmla="*/ 114 h 10528"/>
                <a:gd name="connsiteX8" fmla="*/ 9578 w 10310"/>
                <a:gd name="connsiteY8" fmla="*/ 0 h 10528"/>
                <a:gd name="connsiteX9" fmla="*/ 10282 w 10310"/>
                <a:gd name="connsiteY9" fmla="*/ 6332 h 10528"/>
                <a:gd name="connsiteX10" fmla="*/ 10092 w 10310"/>
                <a:gd name="connsiteY10" fmla="*/ 10006 h 10528"/>
                <a:gd name="connsiteX11" fmla="*/ 8139 w 10310"/>
                <a:gd name="connsiteY11" fmla="*/ 10341 h 10528"/>
                <a:gd name="connsiteX12" fmla="*/ 5926 w 10310"/>
                <a:gd name="connsiteY12" fmla="*/ 9920 h 10528"/>
                <a:gd name="connsiteX13" fmla="*/ 4221 w 10310"/>
                <a:gd name="connsiteY13" fmla="*/ 8914 h 10528"/>
                <a:gd name="connsiteX14" fmla="*/ 3394 w 10310"/>
                <a:gd name="connsiteY14" fmla="*/ 7802 h 10528"/>
                <a:gd name="connsiteX15" fmla="*/ 2876 w 10310"/>
                <a:gd name="connsiteY15" fmla="*/ 6138 h 10528"/>
                <a:gd name="connsiteX0" fmla="*/ 2991 w 10425"/>
                <a:gd name="connsiteY0" fmla="*/ 6138 h 10528"/>
                <a:gd name="connsiteX1" fmla="*/ 1977 w 10425"/>
                <a:gd name="connsiteY1" fmla="*/ 4229 h 10528"/>
                <a:gd name="connsiteX2" fmla="*/ 257 w 10425"/>
                <a:gd name="connsiteY2" fmla="*/ 2161 h 10528"/>
                <a:gd name="connsiteX3" fmla="*/ 115 w 10425"/>
                <a:gd name="connsiteY3" fmla="*/ 711 h 10528"/>
                <a:gd name="connsiteX4" fmla="*/ 109 w 10425"/>
                <a:gd name="connsiteY4" fmla="*/ 521 h 10528"/>
                <a:gd name="connsiteX5" fmla="*/ 1648 w 10425"/>
                <a:gd name="connsiteY5" fmla="*/ 454 h 10528"/>
                <a:gd name="connsiteX6" fmla="*/ 4336 w 10425"/>
                <a:gd name="connsiteY6" fmla="*/ 180 h 10528"/>
                <a:gd name="connsiteX7" fmla="*/ 7475 w 10425"/>
                <a:gd name="connsiteY7" fmla="*/ 446 h 10528"/>
                <a:gd name="connsiteX8" fmla="*/ 8818 w 10425"/>
                <a:gd name="connsiteY8" fmla="*/ 114 h 10528"/>
                <a:gd name="connsiteX9" fmla="*/ 9693 w 10425"/>
                <a:gd name="connsiteY9" fmla="*/ 0 h 10528"/>
                <a:gd name="connsiteX10" fmla="*/ 10397 w 10425"/>
                <a:gd name="connsiteY10" fmla="*/ 6332 h 10528"/>
                <a:gd name="connsiteX11" fmla="*/ 10207 w 10425"/>
                <a:gd name="connsiteY11" fmla="*/ 10006 h 10528"/>
                <a:gd name="connsiteX12" fmla="*/ 8254 w 10425"/>
                <a:gd name="connsiteY12" fmla="*/ 10341 h 10528"/>
                <a:gd name="connsiteX13" fmla="*/ 6041 w 10425"/>
                <a:gd name="connsiteY13" fmla="*/ 9920 h 10528"/>
                <a:gd name="connsiteX14" fmla="*/ 4336 w 10425"/>
                <a:gd name="connsiteY14" fmla="*/ 8914 h 10528"/>
                <a:gd name="connsiteX15" fmla="*/ 3509 w 10425"/>
                <a:gd name="connsiteY15" fmla="*/ 7802 h 10528"/>
                <a:gd name="connsiteX16" fmla="*/ 2991 w 10425"/>
                <a:gd name="connsiteY16" fmla="*/ 6138 h 10528"/>
                <a:gd name="connsiteX0" fmla="*/ 2991 w 10425"/>
                <a:gd name="connsiteY0" fmla="*/ 6138 h 10528"/>
                <a:gd name="connsiteX1" fmla="*/ 1977 w 10425"/>
                <a:gd name="connsiteY1" fmla="*/ 4229 h 10528"/>
                <a:gd name="connsiteX2" fmla="*/ 257 w 10425"/>
                <a:gd name="connsiteY2" fmla="*/ 2161 h 10528"/>
                <a:gd name="connsiteX3" fmla="*/ 115 w 10425"/>
                <a:gd name="connsiteY3" fmla="*/ 711 h 10528"/>
                <a:gd name="connsiteX4" fmla="*/ 109 w 10425"/>
                <a:gd name="connsiteY4" fmla="*/ 521 h 10528"/>
                <a:gd name="connsiteX5" fmla="*/ 1648 w 10425"/>
                <a:gd name="connsiteY5" fmla="*/ 454 h 10528"/>
                <a:gd name="connsiteX6" fmla="*/ 3259 w 10425"/>
                <a:gd name="connsiteY6" fmla="*/ 487 h 10528"/>
                <a:gd name="connsiteX7" fmla="*/ 4336 w 10425"/>
                <a:gd name="connsiteY7" fmla="*/ 180 h 10528"/>
                <a:gd name="connsiteX8" fmla="*/ 7475 w 10425"/>
                <a:gd name="connsiteY8" fmla="*/ 446 h 10528"/>
                <a:gd name="connsiteX9" fmla="*/ 8818 w 10425"/>
                <a:gd name="connsiteY9" fmla="*/ 114 h 10528"/>
                <a:gd name="connsiteX10" fmla="*/ 9693 w 10425"/>
                <a:gd name="connsiteY10" fmla="*/ 0 h 10528"/>
                <a:gd name="connsiteX11" fmla="*/ 10397 w 10425"/>
                <a:gd name="connsiteY11" fmla="*/ 6332 h 10528"/>
                <a:gd name="connsiteX12" fmla="*/ 10207 w 10425"/>
                <a:gd name="connsiteY12" fmla="*/ 10006 h 10528"/>
                <a:gd name="connsiteX13" fmla="*/ 8254 w 10425"/>
                <a:gd name="connsiteY13" fmla="*/ 10341 h 10528"/>
                <a:gd name="connsiteX14" fmla="*/ 6041 w 10425"/>
                <a:gd name="connsiteY14" fmla="*/ 9920 h 10528"/>
                <a:gd name="connsiteX15" fmla="*/ 4336 w 10425"/>
                <a:gd name="connsiteY15" fmla="*/ 8914 h 10528"/>
                <a:gd name="connsiteX16" fmla="*/ 3509 w 10425"/>
                <a:gd name="connsiteY16" fmla="*/ 7802 h 10528"/>
                <a:gd name="connsiteX17" fmla="*/ 2991 w 10425"/>
                <a:gd name="connsiteY17" fmla="*/ 6138 h 10528"/>
                <a:gd name="connsiteX0" fmla="*/ 2991 w 10425"/>
                <a:gd name="connsiteY0" fmla="*/ 6138 h 10528"/>
                <a:gd name="connsiteX1" fmla="*/ 1977 w 10425"/>
                <a:gd name="connsiteY1" fmla="*/ 4229 h 10528"/>
                <a:gd name="connsiteX2" fmla="*/ 257 w 10425"/>
                <a:gd name="connsiteY2" fmla="*/ 2161 h 10528"/>
                <a:gd name="connsiteX3" fmla="*/ 115 w 10425"/>
                <a:gd name="connsiteY3" fmla="*/ 711 h 10528"/>
                <a:gd name="connsiteX4" fmla="*/ 109 w 10425"/>
                <a:gd name="connsiteY4" fmla="*/ 521 h 10528"/>
                <a:gd name="connsiteX5" fmla="*/ 1648 w 10425"/>
                <a:gd name="connsiteY5" fmla="*/ 454 h 10528"/>
                <a:gd name="connsiteX6" fmla="*/ 3259 w 10425"/>
                <a:gd name="connsiteY6" fmla="*/ 487 h 10528"/>
                <a:gd name="connsiteX7" fmla="*/ 4336 w 10425"/>
                <a:gd name="connsiteY7" fmla="*/ 180 h 10528"/>
                <a:gd name="connsiteX8" fmla="*/ 7475 w 10425"/>
                <a:gd name="connsiteY8" fmla="*/ 446 h 10528"/>
                <a:gd name="connsiteX9" fmla="*/ 8818 w 10425"/>
                <a:gd name="connsiteY9" fmla="*/ 114 h 10528"/>
                <a:gd name="connsiteX10" fmla="*/ 9693 w 10425"/>
                <a:gd name="connsiteY10" fmla="*/ 0 h 10528"/>
                <a:gd name="connsiteX11" fmla="*/ 10397 w 10425"/>
                <a:gd name="connsiteY11" fmla="*/ 6332 h 10528"/>
                <a:gd name="connsiteX12" fmla="*/ 10207 w 10425"/>
                <a:gd name="connsiteY12" fmla="*/ 10006 h 10528"/>
                <a:gd name="connsiteX13" fmla="*/ 8254 w 10425"/>
                <a:gd name="connsiteY13" fmla="*/ 10341 h 10528"/>
                <a:gd name="connsiteX14" fmla="*/ 6041 w 10425"/>
                <a:gd name="connsiteY14" fmla="*/ 9920 h 10528"/>
                <a:gd name="connsiteX15" fmla="*/ 4336 w 10425"/>
                <a:gd name="connsiteY15" fmla="*/ 8914 h 10528"/>
                <a:gd name="connsiteX16" fmla="*/ 3509 w 10425"/>
                <a:gd name="connsiteY16" fmla="*/ 7802 h 10528"/>
                <a:gd name="connsiteX17" fmla="*/ 2991 w 10425"/>
                <a:gd name="connsiteY17" fmla="*/ 6138 h 10528"/>
                <a:gd name="connsiteX0" fmla="*/ 2991 w 10425"/>
                <a:gd name="connsiteY0" fmla="*/ 6138 h 10528"/>
                <a:gd name="connsiteX1" fmla="*/ 1977 w 10425"/>
                <a:gd name="connsiteY1" fmla="*/ 4229 h 10528"/>
                <a:gd name="connsiteX2" fmla="*/ 257 w 10425"/>
                <a:gd name="connsiteY2" fmla="*/ 2161 h 10528"/>
                <a:gd name="connsiteX3" fmla="*/ 115 w 10425"/>
                <a:gd name="connsiteY3" fmla="*/ 711 h 10528"/>
                <a:gd name="connsiteX4" fmla="*/ 109 w 10425"/>
                <a:gd name="connsiteY4" fmla="*/ 521 h 10528"/>
                <a:gd name="connsiteX5" fmla="*/ 1648 w 10425"/>
                <a:gd name="connsiteY5" fmla="*/ 454 h 10528"/>
                <a:gd name="connsiteX6" fmla="*/ 3259 w 10425"/>
                <a:gd name="connsiteY6" fmla="*/ 487 h 10528"/>
                <a:gd name="connsiteX7" fmla="*/ 4336 w 10425"/>
                <a:gd name="connsiteY7" fmla="*/ 180 h 10528"/>
                <a:gd name="connsiteX8" fmla="*/ 7475 w 10425"/>
                <a:gd name="connsiteY8" fmla="*/ 446 h 10528"/>
                <a:gd name="connsiteX9" fmla="*/ 8818 w 10425"/>
                <a:gd name="connsiteY9" fmla="*/ 114 h 10528"/>
                <a:gd name="connsiteX10" fmla="*/ 9693 w 10425"/>
                <a:gd name="connsiteY10" fmla="*/ 0 h 10528"/>
                <a:gd name="connsiteX11" fmla="*/ 10397 w 10425"/>
                <a:gd name="connsiteY11" fmla="*/ 6332 h 10528"/>
                <a:gd name="connsiteX12" fmla="*/ 10207 w 10425"/>
                <a:gd name="connsiteY12" fmla="*/ 10006 h 10528"/>
                <a:gd name="connsiteX13" fmla="*/ 8254 w 10425"/>
                <a:gd name="connsiteY13" fmla="*/ 10341 h 10528"/>
                <a:gd name="connsiteX14" fmla="*/ 6041 w 10425"/>
                <a:gd name="connsiteY14" fmla="*/ 9920 h 10528"/>
                <a:gd name="connsiteX15" fmla="*/ 4336 w 10425"/>
                <a:gd name="connsiteY15" fmla="*/ 8914 h 10528"/>
                <a:gd name="connsiteX16" fmla="*/ 3509 w 10425"/>
                <a:gd name="connsiteY16" fmla="*/ 7802 h 10528"/>
                <a:gd name="connsiteX17" fmla="*/ 2991 w 10425"/>
                <a:gd name="connsiteY17" fmla="*/ 6138 h 10528"/>
                <a:gd name="connsiteX0" fmla="*/ 2991 w 10425"/>
                <a:gd name="connsiteY0" fmla="*/ 6138 h 10528"/>
                <a:gd name="connsiteX1" fmla="*/ 1977 w 10425"/>
                <a:gd name="connsiteY1" fmla="*/ 4229 h 10528"/>
                <a:gd name="connsiteX2" fmla="*/ 257 w 10425"/>
                <a:gd name="connsiteY2" fmla="*/ 2161 h 10528"/>
                <a:gd name="connsiteX3" fmla="*/ 115 w 10425"/>
                <a:gd name="connsiteY3" fmla="*/ 711 h 10528"/>
                <a:gd name="connsiteX4" fmla="*/ 109 w 10425"/>
                <a:gd name="connsiteY4" fmla="*/ 521 h 10528"/>
                <a:gd name="connsiteX5" fmla="*/ 1648 w 10425"/>
                <a:gd name="connsiteY5" fmla="*/ 454 h 10528"/>
                <a:gd name="connsiteX6" fmla="*/ 3259 w 10425"/>
                <a:gd name="connsiteY6" fmla="*/ 487 h 10528"/>
                <a:gd name="connsiteX7" fmla="*/ 4336 w 10425"/>
                <a:gd name="connsiteY7" fmla="*/ 180 h 10528"/>
                <a:gd name="connsiteX8" fmla="*/ 7475 w 10425"/>
                <a:gd name="connsiteY8" fmla="*/ 446 h 10528"/>
                <a:gd name="connsiteX9" fmla="*/ 8818 w 10425"/>
                <a:gd name="connsiteY9" fmla="*/ 114 h 10528"/>
                <a:gd name="connsiteX10" fmla="*/ 9693 w 10425"/>
                <a:gd name="connsiteY10" fmla="*/ 0 h 10528"/>
                <a:gd name="connsiteX11" fmla="*/ 10397 w 10425"/>
                <a:gd name="connsiteY11" fmla="*/ 6332 h 10528"/>
                <a:gd name="connsiteX12" fmla="*/ 10207 w 10425"/>
                <a:gd name="connsiteY12" fmla="*/ 10006 h 10528"/>
                <a:gd name="connsiteX13" fmla="*/ 8254 w 10425"/>
                <a:gd name="connsiteY13" fmla="*/ 10341 h 10528"/>
                <a:gd name="connsiteX14" fmla="*/ 6041 w 10425"/>
                <a:gd name="connsiteY14" fmla="*/ 9920 h 10528"/>
                <a:gd name="connsiteX15" fmla="*/ 4336 w 10425"/>
                <a:gd name="connsiteY15" fmla="*/ 8914 h 10528"/>
                <a:gd name="connsiteX16" fmla="*/ 3509 w 10425"/>
                <a:gd name="connsiteY16" fmla="*/ 7802 h 10528"/>
                <a:gd name="connsiteX17" fmla="*/ 2991 w 10425"/>
                <a:gd name="connsiteY17" fmla="*/ 6138 h 10528"/>
                <a:gd name="connsiteX0" fmla="*/ 2991 w 10425"/>
                <a:gd name="connsiteY0" fmla="*/ 6138 h 10528"/>
                <a:gd name="connsiteX1" fmla="*/ 1977 w 10425"/>
                <a:gd name="connsiteY1" fmla="*/ 4229 h 10528"/>
                <a:gd name="connsiteX2" fmla="*/ 257 w 10425"/>
                <a:gd name="connsiteY2" fmla="*/ 2161 h 10528"/>
                <a:gd name="connsiteX3" fmla="*/ 115 w 10425"/>
                <a:gd name="connsiteY3" fmla="*/ 711 h 10528"/>
                <a:gd name="connsiteX4" fmla="*/ 109 w 10425"/>
                <a:gd name="connsiteY4" fmla="*/ 521 h 10528"/>
                <a:gd name="connsiteX5" fmla="*/ 1648 w 10425"/>
                <a:gd name="connsiteY5" fmla="*/ 454 h 10528"/>
                <a:gd name="connsiteX6" fmla="*/ 3259 w 10425"/>
                <a:gd name="connsiteY6" fmla="*/ 487 h 10528"/>
                <a:gd name="connsiteX7" fmla="*/ 4336 w 10425"/>
                <a:gd name="connsiteY7" fmla="*/ 180 h 10528"/>
                <a:gd name="connsiteX8" fmla="*/ 7475 w 10425"/>
                <a:gd name="connsiteY8" fmla="*/ 446 h 10528"/>
                <a:gd name="connsiteX9" fmla="*/ 8831 w 10425"/>
                <a:gd name="connsiteY9" fmla="*/ 114 h 10528"/>
                <a:gd name="connsiteX10" fmla="*/ 9693 w 10425"/>
                <a:gd name="connsiteY10" fmla="*/ 0 h 10528"/>
                <a:gd name="connsiteX11" fmla="*/ 10397 w 10425"/>
                <a:gd name="connsiteY11" fmla="*/ 6332 h 10528"/>
                <a:gd name="connsiteX12" fmla="*/ 10207 w 10425"/>
                <a:gd name="connsiteY12" fmla="*/ 10006 h 10528"/>
                <a:gd name="connsiteX13" fmla="*/ 8254 w 10425"/>
                <a:gd name="connsiteY13" fmla="*/ 10341 h 10528"/>
                <a:gd name="connsiteX14" fmla="*/ 6041 w 10425"/>
                <a:gd name="connsiteY14" fmla="*/ 9920 h 10528"/>
                <a:gd name="connsiteX15" fmla="*/ 4336 w 10425"/>
                <a:gd name="connsiteY15" fmla="*/ 8914 h 10528"/>
                <a:gd name="connsiteX16" fmla="*/ 3509 w 10425"/>
                <a:gd name="connsiteY16" fmla="*/ 7802 h 10528"/>
                <a:gd name="connsiteX17" fmla="*/ 2991 w 10425"/>
                <a:gd name="connsiteY17" fmla="*/ 6138 h 10528"/>
                <a:gd name="connsiteX0" fmla="*/ 2991 w 10425"/>
                <a:gd name="connsiteY0" fmla="*/ 6067 h 10457"/>
                <a:gd name="connsiteX1" fmla="*/ 1977 w 10425"/>
                <a:gd name="connsiteY1" fmla="*/ 4158 h 10457"/>
                <a:gd name="connsiteX2" fmla="*/ 257 w 10425"/>
                <a:gd name="connsiteY2" fmla="*/ 2090 h 10457"/>
                <a:gd name="connsiteX3" fmla="*/ 115 w 10425"/>
                <a:gd name="connsiteY3" fmla="*/ 640 h 10457"/>
                <a:gd name="connsiteX4" fmla="*/ 109 w 10425"/>
                <a:gd name="connsiteY4" fmla="*/ 450 h 10457"/>
                <a:gd name="connsiteX5" fmla="*/ 1648 w 10425"/>
                <a:gd name="connsiteY5" fmla="*/ 383 h 10457"/>
                <a:gd name="connsiteX6" fmla="*/ 3259 w 10425"/>
                <a:gd name="connsiteY6" fmla="*/ 416 h 10457"/>
                <a:gd name="connsiteX7" fmla="*/ 4336 w 10425"/>
                <a:gd name="connsiteY7" fmla="*/ 109 h 10457"/>
                <a:gd name="connsiteX8" fmla="*/ 7475 w 10425"/>
                <a:gd name="connsiteY8" fmla="*/ 375 h 10457"/>
                <a:gd name="connsiteX9" fmla="*/ 8831 w 10425"/>
                <a:gd name="connsiteY9" fmla="*/ 43 h 10457"/>
                <a:gd name="connsiteX10" fmla="*/ 9680 w 10425"/>
                <a:gd name="connsiteY10" fmla="*/ 0 h 10457"/>
                <a:gd name="connsiteX11" fmla="*/ 10397 w 10425"/>
                <a:gd name="connsiteY11" fmla="*/ 6261 h 10457"/>
                <a:gd name="connsiteX12" fmla="*/ 10207 w 10425"/>
                <a:gd name="connsiteY12" fmla="*/ 9935 h 10457"/>
                <a:gd name="connsiteX13" fmla="*/ 8254 w 10425"/>
                <a:gd name="connsiteY13" fmla="*/ 10270 h 10457"/>
                <a:gd name="connsiteX14" fmla="*/ 6041 w 10425"/>
                <a:gd name="connsiteY14" fmla="*/ 9849 h 10457"/>
                <a:gd name="connsiteX15" fmla="*/ 4336 w 10425"/>
                <a:gd name="connsiteY15" fmla="*/ 8843 h 10457"/>
                <a:gd name="connsiteX16" fmla="*/ 3509 w 10425"/>
                <a:gd name="connsiteY16" fmla="*/ 7731 h 10457"/>
                <a:gd name="connsiteX17" fmla="*/ 2991 w 10425"/>
                <a:gd name="connsiteY17" fmla="*/ 6067 h 10457"/>
                <a:gd name="connsiteX0" fmla="*/ 2991 w 10425"/>
                <a:gd name="connsiteY0" fmla="*/ 6067 h 10457"/>
                <a:gd name="connsiteX1" fmla="*/ 1977 w 10425"/>
                <a:gd name="connsiteY1" fmla="*/ 4158 h 10457"/>
                <a:gd name="connsiteX2" fmla="*/ 257 w 10425"/>
                <a:gd name="connsiteY2" fmla="*/ 2090 h 10457"/>
                <a:gd name="connsiteX3" fmla="*/ 115 w 10425"/>
                <a:gd name="connsiteY3" fmla="*/ 640 h 10457"/>
                <a:gd name="connsiteX4" fmla="*/ 109 w 10425"/>
                <a:gd name="connsiteY4" fmla="*/ 450 h 10457"/>
                <a:gd name="connsiteX5" fmla="*/ 1648 w 10425"/>
                <a:gd name="connsiteY5" fmla="*/ 383 h 10457"/>
                <a:gd name="connsiteX6" fmla="*/ 3259 w 10425"/>
                <a:gd name="connsiteY6" fmla="*/ 416 h 10457"/>
                <a:gd name="connsiteX7" fmla="*/ 4336 w 10425"/>
                <a:gd name="connsiteY7" fmla="*/ 109 h 10457"/>
                <a:gd name="connsiteX8" fmla="*/ 7475 w 10425"/>
                <a:gd name="connsiteY8" fmla="*/ 375 h 10457"/>
                <a:gd name="connsiteX9" fmla="*/ 8818 w 10425"/>
                <a:gd name="connsiteY9" fmla="*/ 79 h 10457"/>
                <a:gd name="connsiteX10" fmla="*/ 9680 w 10425"/>
                <a:gd name="connsiteY10" fmla="*/ 0 h 10457"/>
                <a:gd name="connsiteX11" fmla="*/ 10397 w 10425"/>
                <a:gd name="connsiteY11" fmla="*/ 6261 h 10457"/>
                <a:gd name="connsiteX12" fmla="*/ 10207 w 10425"/>
                <a:gd name="connsiteY12" fmla="*/ 9935 h 10457"/>
                <a:gd name="connsiteX13" fmla="*/ 8254 w 10425"/>
                <a:gd name="connsiteY13" fmla="*/ 10270 h 10457"/>
                <a:gd name="connsiteX14" fmla="*/ 6041 w 10425"/>
                <a:gd name="connsiteY14" fmla="*/ 9849 h 10457"/>
                <a:gd name="connsiteX15" fmla="*/ 4336 w 10425"/>
                <a:gd name="connsiteY15" fmla="*/ 8843 h 10457"/>
                <a:gd name="connsiteX16" fmla="*/ 3509 w 10425"/>
                <a:gd name="connsiteY16" fmla="*/ 7731 h 10457"/>
                <a:gd name="connsiteX17" fmla="*/ 2991 w 10425"/>
                <a:gd name="connsiteY17" fmla="*/ 6067 h 10457"/>
                <a:gd name="connsiteX0" fmla="*/ 2991 w 10425"/>
                <a:gd name="connsiteY0" fmla="*/ 5988 h 10378"/>
                <a:gd name="connsiteX1" fmla="*/ 1977 w 10425"/>
                <a:gd name="connsiteY1" fmla="*/ 4079 h 10378"/>
                <a:gd name="connsiteX2" fmla="*/ 257 w 10425"/>
                <a:gd name="connsiteY2" fmla="*/ 2011 h 10378"/>
                <a:gd name="connsiteX3" fmla="*/ 115 w 10425"/>
                <a:gd name="connsiteY3" fmla="*/ 561 h 10378"/>
                <a:gd name="connsiteX4" fmla="*/ 109 w 10425"/>
                <a:gd name="connsiteY4" fmla="*/ 371 h 10378"/>
                <a:gd name="connsiteX5" fmla="*/ 1648 w 10425"/>
                <a:gd name="connsiteY5" fmla="*/ 304 h 10378"/>
                <a:gd name="connsiteX6" fmla="*/ 3259 w 10425"/>
                <a:gd name="connsiteY6" fmla="*/ 337 h 10378"/>
                <a:gd name="connsiteX7" fmla="*/ 4336 w 10425"/>
                <a:gd name="connsiteY7" fmla="*/ 30 h 10378"/>
                <a:gd name="connsiteX8" fmla="*/ 7475 w 10425"/>
                <a:gd name="connsiteY8" fmla="*/ 296 h 10378"/>
                <a:gd name="connsiteX9" fmla="*/ 8818 w 10425"/>
                <a:gd name="connsiteY9" fmla="*/ 0 h 10378"/>
                <a:gd name="connsiteX10" fmla="*/ 10397 w 10425"/>
                <a:gd name="connsiteY10" fmla="*/ 6182 h 10378"/>
                <a:gd name="connsiteX11" fmla="*/ 10207 w 10425"/>
                <a:gd name="connsiteY11" fmla="*/ 9856 h 10378"/>
                <a:gd name="connsiteX12" fmla="*/ 8254 w 10425"/>
                <a:gd name="connsiteY12" fmla="*/ 10191 h 10378"/>
                <a:gd name="connsiteX13" fmla="*/ 6041 w 10425"/>
                <a:gd name="connsiteY13" fmla="*/ 9770 h 10378"/>
                <a:gd name="connsiteX14" fmla="*/ 4336 w 10425"/>
                <a:gd name="connsiteY14" fmla="*/ 8764 h 10378"/>
                <a:gd name="connsiteX15" fmla="*/ 3509 w 10425"/>
                <a:gd name="connsiteY15" fmla="*/ 7652 h 10378"/>
                <a:gd name="connsiteX16" fmla="*/ 2991 w 10425"/>
                <a:gd name="connsiteY16" fmla="*/ 5988 h 10378"/>
                <a:gd name="connsiteX0" fmla="*/ 2991 w 10425"/>
                <a:gd name="connsiteY0" fmla="*/ 5958 h 10348"/>
                <a:gd name="connsiteX1" fmla="*/ 1977 w 10425"/>
                <a:gd name="connsiteY1" fmla="*/ 4049 h 10348"/>
                <a:gd name="connsiteX2" fmla="*/ 257 w 10425"/>
                <a:gd name="connsiteY2" fmla="*/ 1981 h 10348"/>
                <a:gd name="connsiteX3" fmla="*/ 115 w 10425"/>
                <a:gd name="connsiteY3" fmla="*/ 531 h 10348"/>
                <a:gd name="connsiteX4" fmla="*/ 109 w 10425"/>
                <a:gd name="connsiteY4" fmla="*/ 341 h 10348"/>
                <a:gd name="connsiteX5" fmla="*/ 1648 w 10425"/>
                <a:gd name="connsiteY5" fmla="*/ 274 h 10348"/>
                <a:gd name="connsiteX6" fmla="*/ 3259 w 10425"/>
                <a:gd name="connsiteY6" fmla="*/ 307 h 10348"/>
                <a:gd name="connsiteX7" fmla="*/ 4336 w 10425"/>
                <a:gd name="connsiteY7" fmla="*/ 0 h 10348"/>
                <a:gd name="connsiteX8" fmla="*/ 7475 w 10425"/>
                <a:gd name="connsiteY8" fmla="*/ 266 h 10348"/>
                <a:gd name="connsiteX9" fmla="*/ 8318 w 10425"/>
                <a:gd name="connsiteY9" fmla="*/ 3664 h 10348"/>
                <a:gd name="connsiteX10" fmla="*/ 10397 w 10425"/>
                <a:gd name="connsiteY10" fmla="*/ 6152 h 10348"/>
                <a:gd name="connsiteX11" fmla="*/ 10207 w 10425"/>
                <a:gd name="connsiteY11" fmla="*/ 9826 h 10348"/>
                <a:gd name="connsiteX12" fmla="*/ 8254 w 10425"/>
                <a:gd name="connsiteY12" fmla="*/ 10161 h 10348"/>
                <a:gd name="connsiteX13" fmla="*/ 6041 w 10425"/>
                <a:gd name="connsiteY13" fmla="*/ 9740 h 10348"/>
                <a:gd name="connsiteX14" fmla="*/ 4336 w 10425"/>
                <a:gd name="connsiteY14" fmla="*/ 8734 h 10348"/>
                <a:gd name="connsiteX15" fmla="*/ 3509 w 10425"/>
                <a:gd name="connsiteY15" fmla="*/ 7622 h 10348"/>
                <a:gd name="connsiteX16" fmla="*/ 2991 w 10425"/>
                <a:gd name="connsiteY16" fmla="*/ 5958 h 10348"/>
                <a:gd name="connsiteX0" fmla="*/ 2991 w 10425"/>
                <a:gd name="connsiteY0" fmla="*/ 5958 h 10348"/>
                <a:gd name="connsiteX1" fmla="*/ 1977 w 10425"/>
                <a:gd name="connsiteY1" fmla="*/ 4049 h 10348"/>
                <a:gd name="connsiteX2" fmla="*/ 257 w 10425"/>
                <a:gd name="connsiteY2" fmla="*/ 1981 h 10348"/>
                <a:gd name="connsiteX3" fmla="*/ 115 w 10425"/>
                <a:gd name="connsiteY3" fmla="*/ 531 h 10348"/>
                <a:gd name="connsiteX4" fmla="*/ 109 w 10425"/>
                <a:gd name="connsiteY4" fmla="*/ 341 h 10348"/>
                <a:gd name="connsiteX5" fmla="*/ 1648 w 10425"/>
                <a:gd name="connsiteY5" fmla="*/ 274 h 10348"/>
                <a:gd name="connsiteX6" fmla="*/ 3259 w 10425"/>
                <a:gd name="connsiteY6" fmla="*/ 307 h 10348"/>
                <a:gd name="connsiteX7" fmla="*/ 4336 w 10425"/>
                <a:gd name="connsiteY7" fmla="*/ 0 h 10348"/>
                <a:gd name="connsiteX8" fmla="*/ 7475 w 10425"/>
                <a:gd name="connsiteY8" fmla="*/ 266 h 10348"/>
                <a:gd name="connsiteX9" fmla="*/ 8318 w 10425"/>
                <a:gd name="connsiteY9" fmla="*/ 3664 h 10348"/>
                <a:gd name="connsiteX10" fmla="*/ 10397 w 10425"/>
                <a:gd name="connsiteY10" fmla="*/ 6152 h 10348"/>
                <a:gd name="connsiteX11" fmla="*/ 10207 w 10425"/>
                <a:gd name="connsiteY11" fmla="*/ 9826 h 10348"/>
                <a:gd name="connsiteX12" fmla="*/ 8254 w 10425"/>
                <a:gd name="connsiteY12" fmla="*/ 10161 h 10348"/>
                <a:gd name="connsiteX13" fmla="*/ 6041 w 10425"/>
                <a:gd name="connsiteY13" fmla="*/ 9740 h 10348"/>
                <a:gd name="connsiteX14" fmla="*/ 4336 w 10425"/>
                <a:gd name="connsiteY14" fmla="*/ 8734 h 10348"/>
                <a:gd name="connsiteX15" fmla="*/ 3509 w 10425"/>
                <a:gd name="connsiteY15" fmla="*/ 7622 h 10348"/>
                <a:gd name="connsiteX16" fmla="*/ 2991 w 10425"/>
                <a:gd name="connsiteY16" fmla="*/ 5958 h 10348"/>
                <a:gd name="connsiteX0" fmla="*/ 3019 w 10453"/>
                <a:gd name="connsiteY0" fmla="*/ 5958 h 10348"/>
                <a:gd name="connsiteX1" fmla="*/ 2005 w 10453"/>
                <a:gd name="connsiteY1" fmla="*/ 4049 h 10348"/>
                <a:gd name="connsiteX2" fmla="*/ 285 w 10453"/>
                <a:gd name="connsiteY2" fmla="*/ 1981 h 10348"/>
                <a:gd name="connsiteX3" fmla="*/ 137 w 10453"/>
                <a:gd name="connsiteY3" fmla="*/ 341 h 10348"/>
                <a:gd name="connsiteX4" fmla="*/ 1676 w 10453"/>
                <a:gd name="connsiteY4" fmla="*/ 274 h 10348"/>
                <a:gd name="connsiteX5" fmla="*/ 3287 w 10453"/>
                <a:gd name="connsiteY5" fmla="*/ 307 h 10348"/>
                <a:gd name="connsiteX6" fmla="*/ 4364 w 10453"/>
                <a:gd name="connsiteY6" fmla="*/ 0 h 10348"/>
                <a:gd name="connsiteX7" fmla="*/ 7503 w 10453"/>
                <a:gd name="connsiteY7" fmla="*/ 266 h 10348"/>
                <a:gd name="connsiteX8" fmla="*/ 8346 w 10453"/>
                <a:gd name="connsiteY8" fmla="*/ 3664 h 10348"/>
                <a:gd name="connsiteX9" fmla="*/ 10425 w 10453"/>
                <a:gd name="connsiteY9" fmla="*/ 6152 h 10348"/>
                <a:gd name="connsiteX10" fmla="*/ 10235 w 10453"/>
                <a:gd name="connsiteY10" fmla="*/ 9826 h 10348"/>
                <a:gd name="connsiteX11" fmla="*/ 8282 w 10453"/>
                <a:gd name="connsiteY11" fmla="*/ 10161 h 10348"/>
                <a:gd name="connsiteX12" fmla="*/ 6069 w 10453"/>
                <a:gd name="connsiteY12" fmla="*/ 9740 h 10348"/>
                <a:gd name="connsiteX13" fmla="*/ 4364 w 10453"/>
                <a:gd name="connsiteY13" fmla="*/ 8734 h 10348"/>
                <a:gd name="connsiteX14" fmla="*/ 3537 w 10453"/>
                <a:gd name="connsiteY14" fmla="*/ 7622 h 10348"/>
                <a:gd name="connsiteX15" fmla="*/ 3019 w 10453"/>
                <a:gd name="connsiteY15" fmla="*/ 5958 h 10348"/>
                <a:gd name="connsiteX0" fmla="*/ 2737 w 10171"/>
                <a:gd name="connsiteY0" fmla="*/ 5958 h 10348"/>
                <a:gd name="connsiteX1" fmla="*/ 1723 w 10171"/>
                <a:gd name="connsiteY1" fmla="*/ 4049 h 10348"/>
                <a:gd name="connsiteX2" fmla="*/ 3 w 10171"/>
                <a:gd name="connsiteY2" fmla="*/ 1981 h 10348"/>
                <a:gd name="connsiteX3" fmla="*/ 1394 w 10171"/>
                <a:gd name="connsiteY3" fmla="*/ 274 h 10348"/>
                <a:gd name="connsiteX4" fmla="*/ 3005 w 10171"/>
                <a:gd name="connsiteY4" fmla="*/ 307 h 10348"/>
                <a:gd name="connsiteX5" fmla="*/ 4082 w 10171"/>
                <a:gd name="connsiteY5" fmla="*/ 0 h 10348"/>
                <a:gd name="connsiteX6" fmla="*/ 7221 w 10171"/>
                <a:gd name="connsiteY6" fmla="*/ 266 h 10348"/>
                <a:gd name="connsiteX7" fmla="*/ 8064 w 10171"/>
                <a:gd name="connsiteY7" fmla="*/ 3664 h 10348"/>
                <a:gd name="connsiteX8" fmla="*/ 10143 w 10171"/>
                <a:gd name="connsiteY8" fmla="*/ 6152 h 10348"/>
                <a:gd name="connsiteX9" fmla="*/ 9953 w 10171"/>
                <a:gd name="connsiteY9" fmla="*/ 9826 h 10348"/>
                <a:gd name="connsiteX10" fmla="*/ 8000 w 10171"/>
                <a:gd name="connsiteY10" fmla="*/ 10161 h 10348"/>
                <a:gd name="connsiteX11" fmla="*/ 5787 w 10171"/>
                <a:gd name="connsiteY11" fmla="*/ 9740 h 10348"/>
                <a:gd name="connsiteX12" fmla="*/ 4082 w 10171"/>
                <a:gd name="connsiteY12" fmla="*/ 8734 h 10348"/>
                <a:gd name="connsiteX13" fmla="*/ 3255 w 10171"/>
                <a:gd name="connsiteY13" fmla="*/ 7622 h 10348"/>
                <a:gd name="connsiteX14" fmla="*/ 2737 w 10171"/>
                <a:gd name="connsiteY14" fmla="*/ 5958 h 10348"/>
                <a:gd name="connsiteX0" fmla="*/ 1501 w 8935"/>
                <a:gd name="connsiteY0" fmla="*/ 5958 h 10348"/>
                <a:gd name="connsiteX1" fmla="*/ 487 w 8935"/>
                <a:gd name="connsiteY1" fmla="*/ 4049 h 10348"/>
                <a:gd name="connsiteX2" fmla="*/ 99 w 8935"/>
                <a:gd name="connsiteY2" fmla="*/ 2489 h 10348"/>
                <a:gd name="connsiteX3" fmla="*/ 158 w 8935"/>
                <a:gd name="connsiteY3" fmla="*/ 274 h 10348"/>
                <a:gd name="connsiteX4" fmla="*/ 1769 w 8935"/>
                <a:gd name="connsiteY4" fmla="*/ 307 h 10348"/>
                <a:gd name="connsiteX5" fmla="*/ 2846 w 8935"/>
                <a:gd name="connsiteY5" fmla="*/ 0 h 10348"/>
                <a:gd name="connsiteX6" fmla="*/ 5985 w 8935"/>
                <a:gd name="connsiteY6" fmla="*/ 266 h 10348"/>
                <a:gd name="connsiteX7" fmla="*/ 6828 w 8935"/>
                <a:gd name="connsiteY7" fmla="*/ 3664 h 10348"/>
                <a:gd name="connsiteX8" fmla="*/ 8907 w 8935"/>
                <a:gd name="connsiteY8" fmla="*/ 6152 h 10348"/>
                <a:gd name="connsiteX9" fmla="*/ 8717 w 8935"/>
                <a:gd name="connsiteY9" fmla="*/ 9826 h 10348"/>
                <a:gd name="connsiteX10" fmla="*/ 6764 w 8935"/>
                <a:gd name="connsiteY10" fmla="*/ 10161 h 10348"/>
                <a:gd name="connsiteX11" fmla="*/ 4551 w 8935"/>
                <a:gd name="connsiteY11" fmla="*/ 9740 h 10348"/>
                <a:gd name="connsiteX12" fmla="*/ 2846 w 8935"/>
                <a:gd name="connsiteY12" fmla="*/ 8734 h 10348"/>
                <a:gd name="connsiteX13" fmla="*/ 2019 w 8935"/>
                <a:gd name="connsiteY13" fmla="*/ 7622 h 10348"/>
                <a:gd name="connsiteX14" fmla="*/ 1501 w 8935"/>
                <a:gd name="connsiteY14" fmla="*/ 5958 h 10348"/>
                <a:gd name="connsiteX0" fmla="*/ 1580 w 9900"/>
                <a:gd name="connsiteY0" fmla="*/ 5758 h 10000"/>
                <a:gd name="connsiteX1" fmla="*/ 445 w 9900"/>
                <a:gd name="connsiteY1" fmla="*/ 3913 h 10000"/>
                <a:gd name="connsiteX2" fmla="*/ 11 w 9900"/>
                <a:gd name="connsiteY2" fmla="*/ 2405 h 10000"/>
                <a:gd name="connsiteX3" fmla="*/ 473 w 9900"/>
                <a:gd name="connsiteY3" fmla="*/ 854 h 10000"/>
                <a:gd name="connsiteX4" fmla="*/ 1880 w 9900"/>
                <a:gd name="connsiteY4" fmla="*/ 297 h 10000"/>
                <a:gd name="connsiteX5" fmla="*/ 3085 w 9900"/>
                <a:gd name="connsiteY5" fmla="*/ 0 h 10000"/>
                <a:gd name="connsiteX6" fmla="*/ 6598 w 9900"/>
                <a:gd name="connsiteY6" fmla="*/ 257 h 10000"/>
                <a:gd name="connsiteX7" fmla="*/ 7542 w 9900"/>
                <a:gd name="connsiteY7" fmla="*/ 3541 h 10000"/>
                <a:gd name="connsiteX8" fmla="*/ 9869 w 9900"/>
                <a:gd name="connsiteY8" fmla="*/ 5945 h 10000"/>
                <a:gd name="connsiteX9" fmla="*/ 9656 w 9900"/>
                <a:gd name="connsiteY9" fmla="*/ 9496 h 10000"/>
                <a:gd name="connsiteX10" fmla="*/ 7470 w 9900"/>
                <a:gd name="connsiteY10" fmla="*/ 9819 h 10000"/>
                <a:gd name="connsiteX11" fmla="*/ 4993 w 9900"/>
                <a:gd name="connsiteY11" fmla="*/ 9412 h 10000"/>
                <a:gd name="connsiteX12" fmla="*/ 3085 w 9900"/>
                <a:gd name="connsiteY12" fmla="*/ 8440 h 10000"/>
                <a:gd name="connsiteX13" fmla="*/ 2160 w 9900"/>
                <a:gd name="connsiteY13" fmla="*/ 7366 h 10000"/>
                <a:gd name="connsiteX14" fmla="*/ 1580 w 9900"/>
                <a:gd name="connsiteY14" fmla="*/ 5758 h 10000"/>
                <a:gd name="connsiteX0" fmla="*/ 218 w 9740"/>
                <a:gd name="connsiteY0" fmla="*/ 854 h 10000"/>
                <a:gd name="connsiteX1" fmla="*/ 1639 w 9740"/>
                <a:gd name="connsiteY1" fmla="*/ 297 h 10000"/>
                <a:gd name="connsiteX2" fmla="*/ 2856 w 9740"/>
                <a:gd name="connsiteY2" fmla="*/ 0 h 10000"/>
                <a:gd name="connsiteX3" fmla="*/ 6405 w 9740"/>
                <a:gd name="connsiteY3" fmla="*/ 257 h 10000"/>
                <a:gd name="connsiteX4" fmla="*/ 7358 w 9740"/>
                <a:gd name="connsiteY4" fmla="*/ 3541 h 10000"/>
                <a:gd name="connsiteX5" fmla="*/ 9709 w 9740"/>
                <a:gd name="connsiteY5" fmla="*/ 5945 h 10000"/>
                <a:gd name="connsiteX6" fmla="*/ 9494 w 9740"/>
                <a:gd name="connsiteY6" fmla="*/ 9496 h 10000"/>
                <a:gd name="connsiteX7" fmla="*/ 7285 w 9740"/>
                <a:gd name="connsiteY7" fmla="*/ 9819 h 10000"/>
                <a:gd name="connsiteX8" fmla="*/ 4783 w 9740"/>
                <a:gd name="connsiteY8" fmla="*/ 9412 h 10000"/>
                <a:gd name="connsiteX9" fmla="*/ 2856 w 9740"/>
                <a:gd name="connsiteY9" fmla="*/ 8440 h 10000"/>
                <a:gd name="connsiteX10" fmla="*/ 1922 w 9740"/>
                <a:gd name="connsiteY10" fmla="*/ 7366 h 10000"/>
                <a:gd name="connsiteX11" fmla="*/ 1336 w 9740"/>
                <a:gd name="connsiteY11" fmla="*/ 5758 h 10000"/>
                <a:gd name="connsiteX12" fmla="*/ 189 w 9740"/>
                <a:gd name="connsiteY12" fmla="*/ 3913 h 10000"/>
                <a:gd name="connsiteX13" fmla="*/ 0 w 9740"/>
                <a:gd name="connsiteY13" fmla="*/ 2752 h 10000"/>
                <a:gd name="connsiteX0" fmla="*/ 538 w 10000"/>
                <a:gd name="connsiteY0" fmla="*/ 1443 h 10000"/>
                <a:gd name="connsiteX1" fmla="*/ 1683 w 10000"/>
                <a:gd name="connsiteY1" fmla="*/ 297 h 10000"/>
                <a:gd name="connsiteX2" fmla="*/ 2932 w 10000"/>
                <a:gd name="connsiteY2" fmla="*/ 0 h 10000"/>
                <a:gd name="connsiteX3" fmla="*/ 6576 w 10000"/>
                <a:gd name="connsiteY3" fmla="*/ 257 h 10000"/>
                <a:gd name="connsiteX4" fmla="*/ 7554 w 10000"/>
                <a:gd name="connsiteY4" fmla="*/ 3541 h 10000"/>
                <a:gd name="connsiteX5" fmla="*/ 9968 w 10000"/>
                <a:gd name="connsiteY5" fmla="*/ 5945 h 10000"/>
                <a:gd name="connsiteX6" fmla="*/ 9747 w 10000"/>
                <a:gd name="connsiteY6" fmla="*/ 9496 h 10000"/>
                <a:gd name="connsiteX7" fmla="*/ 7479 w 10000"/>
                <a:gd name="connsiteY7" fmla="*/ 9819 h 10000"/>
                <a:gd name="connsiteX8" fmla="*/ 4911 w 10000"/>
                <a:gd name="connsiteY8" fmla="*/ 9412 h 10000"/>
                <a:gd name="connsiteX9" fmla="*/ 2932 w 10000"/>
                <a:gd name="connsiteY9" fmla="*/ 8440 h 10000"/>
                <a:gd name="connsiteX10" fmla="*/ 1973 w 10000"/>
                <a:gd name="connsiteY10" fmla="*/ 7366 h 10000"/>
                <a:gd name="connsiteX11" fmla="*/ 1372 w 10000"/>
                <a:gd name="connsiteY11" fmla="*/ 5758 h 10000"/>
                <a:gd name="connsiteX12" fmla="*/ 194 w 10000"/>
                <a:gd name="connsiteY12" fmla="*/ 3913 h 10000"/>
                <a:gd name="connsiteX13" fmla="*/ 0 w 10000"/>
                <a:gd name="connsiteY13" fmla="*/ 2752 h 10000"/>
                <a:gd name="connsiteX0" fmla="*/ 538 w 10000"/>
                <a:gd name="connsiteY0" fmla="*/ 1443 h 10000"/>
                <a:gd name="connsiteX1" fmla="*/ 1683 w 10000"/>
                <a:gd name="connsiteY1" fmla="*/ 297 h 10000"/>
                <a:gd name="connsiteX2" fmla="*/ 2932 w 10000"/>
                <a:gd name="connsiteY2" fmla="*/ 0 h 10000"/>
                <a:gd name="connsiteX3" fmla="*/ 4378 w 10000"/>
                <a:gd name="connsiteY3" fmla="*/ 748 h 10000"/>
                <a:gd name="connsiteX4" fmla="*/ 7554 w 10000"/>
                <a:gd name="connsiteY4" fmla="*/ 3541 h 10000"/>
                <a:gd name="connsiteX5" fmla="*/ 9968 w 10000"/>
                <a:gd name="connsiteY5" fmla="*/ 5945 h 10000"/>
                <a:gd name="connsiteX6" fmla="*/ 9747 w 10000"/>
                <a:gd name="connsiteY6" fmla="*/ 9496 h 10000"/>
                <a:gd name="connsiteX7" fmla="*/ 7479 w 10000"/>
                <a:gd name="connsiteY7" fmla="*/ 9819 h 10000"/>
                <a:gd name="connsiteX8" fmla="*/ 4911 w 10000"/>
                <a:gd name="connsiteY8" fmla="*/ 9412 h 10000"/>
                <a:gd name="connsiteX9" fmla="*/ 2932 w 10000"/>
                <a:gd name="connsiteY9" fmla="*/ 8440 h 10000"/>
                <a:gd name="connsiteX10" fmla="*/ 1973 w 10000"/>
                <a:gd name="connsiteY10" fmla="*/ 7366 h 10000"/>
                <a:gd name="connsiteX11" fmla="*/ 1372 w 10000"/>
                <a:gd name="connsiteY11" fmla="*/ 5758 h 10000"/>
                <a:gd name="connsiteX12" fmla="*/ 194 w 10000"/>
                <a:gd name="connsiteY12" fmla="*/ 3913 h 10000"/>
                <a:gd name="connsiteX13" fmla="*/ 0 w 10000"/>
                <a:gd name="connsiteY13" fmla="*/ 2752 h 10000"/>
                <a:gd name="connsiteX0" fmla="*/ 538 w 10000"/>
                <a:gd name="connsiteY0" fmla="*/ 1146 h 9703"/>
                <a:gd name="connsiteX1" fmla="*/ 1683 w 10000"/>
                <a:gd name="connsiteY1" fmla="*/ 0 h 9703"/>
                <a:gd name="connsiteX2" fmla="*/ 2980 w 10000"/>
                <a:gd name="connsiteY2" fmla="*/ 260 h 9703"/>
                <a:gd name="connsiteX3" fmla="*/ 4378 w 10000"/>
                <a:gd name="connsiteY3" fmla="*/ 451 h 9703"/>
                <a:gd name="connsiteX4" fmla="*/ 7554 w 10000"/>
                <a:gd name="connsiteY4" fmla="*/ 3244 h 9703"/>
                <a:gd name="connsiteX5" fmla="*/ 9968 w 10000"/>
                <a:gd name="connsiteY5" fmla="*/ 5648 h 9703"/>
                <a:gd name="connsiteX6" fmla="*/ 9747 w 10000"/>
                <a:gd name="connsiteY6" fmla="*/ 9199 h 9703"/>
                <a:gd name="connsiteX7" fmla="*/ 7479 w 10000"/>
                <a:gd name="connsiteY7" fmla="*/ 9522 h 9703"/>
                <a:gd name="connsiteX8" fmla="*/ 4911 w 10000"/>
                <a:gd name="connsiteY8" fmla="*/ 9115 h 9703"/>
                <a:gd name="connsiteX9" fmla="*/ 2932 w 10000"/>
                <a:gd name="connsiteY9" fmla="*/ 8143 h 9703"/>
                <a:gd name="connsiteX10" fmla="*/ 1973 w 10000"/>
                <a:gd name="connsiteY10" fmla="*/ 7069 h 9703"/>
                <a:gd name="connsiteX11" fmla="*/ 1372 w 10000"/>
                <a:gd name="connsiteY11" fmla="*/ 5461 h 9703"/>
                <a:gd name="connsiteX12" fmla="*/ 194 w 10000"/>
                <a:gd name="connsiteY12" fmla="*/ 3616 h 9703"/>
                <a:gd name="connsiteX13" fmla="*/ 0 w 10000"/>
                <a:gd name="connsiteY13" fmla="*/ 2455 h 9703"/>
                <a:gd name="connsiteX0" fmla="*/ 538 w 10000"/>
                <a:gd name="connsiteY0" fmla="*/ 913 h 9732"/>
                <a:gd name="connsiteX1" fmla="*/ 2504 w 10000"/>
                <a:gd name="connsiteY1" fmla="*/ 137 h 9732"/>
                <a:gd name="connsiteX2" fmla="*/ 2980 w 10000"/>
                <a:gd name="connsiteY2" fmla="*/ 0 h 9732"/>
                <a:gd name="connsiteX3" fmla="*/ 4378 w 10000"/>
                <a:gd name="connsiteY3" fmla="*/ 197 h 9732"/>
                <a:gd name="connsiteX4" fmla="*/ 7554 w 10000"/>
                <a:gd name="connsiteY4" fmla="*/ 3075 h 9732"/>
                <a:gd name="connsiteX5" fmla="*/ 9968 w 10000"/>
                <a:gd name="connsiteY5" fmla="*/ 5553 h 9732"/>
                <a:gd name="connsiteX6" fmla="*/ 9747 w 10000"/>
                <a:gd name="connsiteY6" fmla="*/ 9213 h 9732"/>
                <a:gd name="connsiteX7" fmla="*/ 7479 w 10000"/>
                <a:gd name="connsiteY7" fmla="*/ 9545 h 9732"/>
                <a:gd name="connsiteX8" fmla="*/ 4911 w 10000"/>
                <a:gd name="connsiteY8" fmla="*/ 9126 h 9732"/>
                <a:gd name="connsiteX9" fmla="*/ 2932 w 10000"/>
                <a:gd name="connsiteY9" fmla="*/ 8124 h 9732"/>
                <a:gd name="connsiteX10" fmla="*/ 1973 w 10000"/>
                <a:gd name="connsiteY10" fmla="*/ 7017 h 9732"/>
                <a:gd name="connsiteX11" fmla="*/ 1372 w 10000"/>
                <a:gd name="connsiteY11" fmla="*/ 5360 h 9732"/>
                <a:gd name="connsiteX12" fmla="*/ 194 w 10000"/>
                <a:gd name="connsiteY12" fmla="*/ 3459 h 9732"/>
                <a:gd name="connsiteX13" fmla="*/ 0 w 10000"/>
                <a:gd name="connsiteY13" fmla="*/ 2262 h 9732"/>
                <a:gd name="connsiteX0" fmla="*/ 538 w 10000"/>
                <a:gd name="connsiteY0" fmla="*/ 938 h 10001"/>
                <a:gd name="connsiteX1" fmla="*/ 2504 w 10000"/>
                <a:gd name="connsiteY1" fmla="*/ 141 h 10001"/>
                <a:gd name="connsiteX2" fmla="*/ 2980 w 10000"/>
                <a:gd name="connsiteY2" fmla="*/ 0 h 10001"/>
                <a:gd name="connsiteX3" fmla="*/ 4378 w 10000"/>
                <a:gd name="connsiteY3" fmla="*/ 202 h 10001"/>
                <a:gd name="connsiteX4" fmla="*/ 7554 w 10000"/>
                <a:gd name="connsiteY4" fmla="*/ 3160 h 10001"/>
                <a:gd name="connsiteX5" fmla="*/ 9968 w 10000"/>
                <a:gd name="connsiteY5" fmla="*/ 5706 h 10001"/>
                <a:gd name="connsiteX6" fmla="*/ 9747 w 10000"/>
                <a:gd name="connsiteY6" fmla="*/ 9467 h 10001"/>
                <a:gd name="connsiteX7" fmla="*/ 7479 w 10000"/>
                <a:gd name="connsiteY7" fmla="*/ 9808 h 10001"/>
                <a:gd name="connsiteX8" fmla="*/ 4911 w 10000"/>
                <a:gd name="connsiteY8" fmla="*/ 9377 h 10001"/>
                <a:gd name="connsiteX9" fmla="*/ 2932 w 10000"/>
                <a:gd name="connsiteY9" fmla="*/ 8348 h 10001"/>
                <a:gd name="connsiteX10" fmla="*/ 1973 w 10000"/>
                <a:gd name="connsiteY10" fmla="*/ 7210 h 10001"/>
                <a:gd name="connsiteX11" fmla="*/ 1372 w 10000"/>
                <a:gd name="connsiteY11" fmla="*/ 5508 h 10001"/>
                <a:gd name="connsiteX12" fmla="*/ 750 w 10000"/>
                <a:gd name="connsiteY12" fmla="*/ 3554 h 10001"/>
                <a:gd name="connsiteX13" fmla="*/ 0 w 10000"/>
                <a:gd name="connsiteY13" fmla="*/ 2324 h 10001"/>
                <a:gd name="connsiteX0" fmla="*/ 538 w 10000"/>
                <a:gd name="connsiteY0" fmla="*/ 938 h 10001"/>
                <a:gd name="connsiteX1" fmla="*/ 2504 w 10000"/>
                <a:gd name="connsiteY1" fmla="*/ 141 h 10001"/>
                <a:gd name="connsiteX2" fmla="*/ 2980 w 10000"/>
                <a:gd name="connsiteY2" fmla="*/ 0 h 10001"/>
                <a:gd name="connsiteX3" fmla="*/ 4378 w 10000"/>
                <a:gd name="connsiteY3" fmla="*/ 202 h 10001"/>
                <a:gd name="connsiteX4" fmla="*/ 7554 w 10000"/>
                <a:gd name="connsiteY4" fmla="*/ 3160 h 10001"/>
                <a:gd name="connsiteX5" fmla="*/ 9968 w 10000"/>
                <a:gd name="connsiteY5" fmla="*/ 5706 h 10001"/>
                <a:gd name="connsiteX6" fmla="*/ 9747 w 10000"/>
                <a:gd name="connsiteY6" fmla="*/ 9467 h 10001"/>
                <a:gd name="connsiteX7" fmla="*/ 7479 w 10000"/>
                <a:gd name="connsiteY7" fmla="*/ 9808 h 10001"/>
                <a:gd name="connsiteX8" fmla="*/ 4911 w 10000"/>
                <a:gd name="connsiteY8" fmla="*/ 9377 h 10001"/>
                <a:gd name="connsiteX9" fmla="*/ 2932 w 10000"/>
                <a:gd name="connsiteY9" fmla="*/ 8348 h 10001"/>
                <a:gd name="connsiteX10" fmla="*/ 1973 w 10000"/>
                <a:gd name="connsiteY10" fmla="*/ 7210 h 10001"/>
                <a:gd name="connsiteX11" fmla="*/ 1372 w 10000"/>
                <a:gd name="connsiteY11" fmla="*/ 5508 h 10001"/>
                <a:gd name="connsiteX12" fmla="*/ 0 w 10000"/>
                <a:gd name="connsiteY12" fmla="*/ 2324 h 10001"/>
                <a:gd name="connsiteX0" fmla="*/ 0 w 9462"/>
                <a:gd name="connsiteY0" fmla="*/ 938 h 10001"/>
                <a:gd name="connsiteX1" fmla="*/ 1966 w 9462"/>
                <a:gd name="connsiteY1" fmla="*/ 141 h 10001"/>
                <a:gd name="connsiteX2" fmla="*/ 2442 w 9462"/>
                <a:gd name="connsiteY2" fmla="*/ 0 h 10001"/>
                <a:gd name="connsiteX3" fmla="*/ 3840 w 9462"/>
                <a:gd name="connsiteY3" fmla="*/ 202 h 10001"/>
                <a:gd name="connsiteX4" fmla="*/ 7016 w 9462"/>
                <a:gd name="connsiteY4" fmla="*/ 3160 h 10001"/>
                <a:gd name="connsiteX5" fmla="*/ 9430 w 9462"/>
                <a:gd name="connsiteY5" fmla="*/ 5706 h 10001"/>
                <a:gd name="connsiteX6" fmla="*/ 9209 w 9462"/>
                <a:gd name="connsiteY6" fmla="*/ 9467 h 10001"/>
                <a:gd name="connsiteX7" fmla="*/ 6941 w 9462"/>
                <a:gd name="connsiteY7" fmla="*/ 9808 h 10001"/>
                <a:gd name="connsiteX8" fmla="*/ 4373 w 9462"/>
                <a:gd name="connsiteY8" fmla="*/ 9377 h 10001"/>
                <a:gd name="connsiteX9" fmla="*/ 2394 w 9462"/>
                <a:gd name="connsiteY9" fmla="*/ 8348 h 10001"/>
                <a:gd name="connsiteX10" fmla="*/ 1435 w 9462"/>
                <a:gd name="connsiteY10" fmla="*/ 7210 h 10001"/>
                <a:gd name="connsiteX11" fmla="*/ 834 w 9462"/>
                <a:gd name="connsiteY11" fmla="*/ 5508 h 10001"/>
                <a:gd name="connsiteX12" fmla="*/ 1081 w 9462"/>
                <a:gd name="connsiteY12" fmla="*/ 2359 h 10001"/>
                <a:gd name="connsiteX0" fmla="*/ 375 w 9124"/>
                <a:gd name="connsiteY0" fmla="*/ 1111 h 10000"/>
                <a:gd name="connsiteX1" fmla="*/ 1202 w 9124"/>
                <a:gd name="connsiteY1" fmla="*/ 141 h 10000"/>
                <a:gd name="connsiteX2" fmla="*/ 1705 w 9124"/>
                <a:gd name="connsiteY2" fmla="*/ 0 h 10000"/>
                <a:gd name="connsiteX3" fmla="*/ 3182 w 9124"/>
                <a:gd name="connsiteY3" fmla="*/ 202 h 10000"/>
                <a:gd name="connsiteX4" fmla="*/ 6539 w 9124"/>
                <a:gd name="connsiteY4" fmla="*/ 3160 h 10000"/>
                <a:gd name="connsiteX5" fmla="*/ 9090 w 9124"/>
                <a:gd name="connsiteY5" fmla="*/ 5705 h 10000"/>
                <a:gd name="connsiteX6" fmla="*/ 8857 w 9124"/>
                <a:gd name="connsiteY6" fmla="*/ 9466 h 10000"/>
                <a:gd name="connsiteX7" fmla="*/ 6460 w 9124"/>
                <a:gd name="connsiteY7" fmla="*/ 9807 h 10000"/>
                <a:gd name="connsiteX8" fmla="*/ 3746 w 9124"/>
                <a:gd name="connsiteY8" fmla="*/ 9376 h 10000"/>
                <a:gd name="connsiteX9" fmla="*/ 1654 w 9124"/>
                <a:gd name="connsiteY9" fmla="*/ 8347 h 10000"/>
                <a:gd name="connsiteX10" fmla="*/ 641 w 9124"/>
                <a:gd name="connsiteY10" fmla="*/ 7209 h 10000"/>
                <a:gd name="connsiteX11" fmla="*/ 5 w 9124"/>
                <a:gd name="connsiteY11" fmla="*/ 5507 h 10000"/>
                <a:gd name="connsiteX12" fmla="*/ 266 w 9124"/>
                <a:gd name="connsiteY12" fmla="*/ 2359 h 10000"/>
                <a:gd name="connsiteX0" fmla="*/ 409 w 9998"/>
                <a:gd name="connsiteY0" fmla="*/ 1111 h 10000"/>
                <a:gd name="connsiteX1" fmla="*/ 1315 w 9998"/>
                <a:gd name="connsiteY1" fmla="*/ 141 h 10000"/>
                <a:gd name="connsiteX2" fmla="*/ 1867 w 9998"/>
                <a:gd name="connsiteY2" fmla="*/ 0 h 10000"/>
                <a:gd name="connsiteX3" fmla="*/ 3486 w 9998"/>
                <a:gd name="connsiteY3" fmla="*/ 202 h 10000"/>
                <a:gd name="connsiteX4" fmla="*/ 7165 w 9998"/>
                <a:gd name="connsiteY4" fmla="*/ 3160 h 10000"/>
                <a:gd name="connsiteX5" fmla="*/ 9961 w 9998"/>
                <a:gd name="connsiteY5" fmla="*/ 5705 h 10000"/>
                <a:gd name="connsiteX6" fmla="*/ 9705 w 9998"/>
                <a:gd name="connsiteY6" fmla="*/ 9466 h 10000"/>
                <a:gd name="connsiteX7" fmla="*/ 7078 w 9998"/>
                <a:gd name="connsiteY7" fmla="*/ 9807 h 10000"/>
                <a:gd name="connsiteX8" fmla="*/ 4104 w 9998"/>
                <a:gd name="connsiteY8" fmla="*/ 9376 h 10000"/>
                <a:gd name="connsiteX9" fmla="*/ 1811 w 9998"/>
                <a:gd name="connsiteY9" fmla="*/ 8347 h 10000"/>
                <a:gd name="connsiteX10" fmla="*/ 701 w 9998"/>
                <a:gd name="connsiteY10" fmla="*/ 7209 h 10000"/>
                <a:gd name="connsiteX11" fmla="*/ 3 w 9998"/>
                <a:gd name="connsiteY11" fmla="*/ 5507 h 10000"/>
                <a:gd name="connsiteX12" fmla="*/ 374 w 9998"/>
                <a:gd name="connsiteY12" fmla="*/ 1145 h 10000"/>
                <a:gd name="connsiteX0" fmla="*/ 409 w 10000"/>
                <a:gd name="connsiteY0" fmla="*/ 1111 h 10000"/>
                <a:gd name="connsiteX1" fmla="*/ 1315 w 10000"/>
                <a:gd name="connsiteY1" fmla="*/ 141 h 10000"/>
                <a:gd name="connsiteX2" fmla="*/ 1867 w 10000"/>
                <a:gd name="connsiteY2" fmla="*/ 0 h 10000"/>
                <a:gd name="connsiteX3" fmla="*/ 3487 w 10000"/>
                <a:gd name="connsiteY3" fmla="*/ 202 h 10000"/>
                <a:gd name="connsiteX4" fmla="*/ 5571 w 10000"/>
                <a:gd name="connsiteY4" fmla="*/ 3888 h 10000"/>
                <a:gd name="connsiteX5" fmla="*/ 9963 w 10000"/>
                <a:gd name="connsiteY5" fmla="*/ 5705 h 10000"/>
                <a:gd name="connsiteX6" fmla="*/ 9707 w 10000"/>
                <a:gd name="connsiteY6" fmla="*/ 9466 h 10000"/>
                <a:gd name="connsiteX7" fmla="*/ 7079 w 10000"/>
                <a:gd name="connsiteY7" fmla="*/ 9807 h 10000"/>
                <a:gd name="connsiteX8" fmla="*/ 4105 w 10000"/>
                <a:gd name="connsiteY8" fmla="*/ 9376 h 10000"/>
                <a:gd name="connsiteX9" fmla="*/ 1811 w 10000"/>
                <a:gd name="connsiteY9" fmla="*/ 8347 h 10000"/>
                <a:gd name="connsiteX10" fmla="*/ 701 w 10000"/>
                <a:gd name="connsiteY10" fmla="*/ 7209 h 10000"/>
                <a:gd name="connsiteX11" fmla="*/ 3 w 10000"/>
                <a:gd name="connsiteY11" fmla="*/ 5507 h 10000"/>
                <a:gd name="connsiteX12" fmla="*/ 374 w 10000"/>
                <a:gd name="connsiteY12" fmla="*/ 1145 h 10000"/>
                <a:gd name="connsiteX0" fmla="*/ 409 w 10131"/>
                <a:gd name="connsiteY0" fmla="*/ 1111 h 9889"/>
                <a:gd name="connsiteX1" fmla="*/ 1315 w 10131"/>
                <a:gd name="connsiteY1" fmla="*/ 141 h 9889"/>
                <a:gd name="connsiteX2" fmla="*/ 1867 w 10131"/>
                <a:gd name="connsiteY2" fmla="*/ 0 h 9889"/>
                <a:gd name="connsiteX3" fmla="*/ 3487 w 10131"/>
                <a:gd name="connsiteY3" fmla="*/ 202 h 9889"/>
                <a:gd name="connsiteX4" fmla="*/ 5571 w 10131"/>
                <a:gd name="connsiteY4" fmla="*/ 3888 h 9889"/>
                <a:gd name="connsiteX5" fmla="*/ 10075 w 10131"/>
                <a:gd name="connsiteY5" fmla="*/ 6537 h 9889"/>
                <a:gd name="connsiteX6" fmla="*/ 9707 w 10131"/>
                <a:gd name="connsiteY6" fmla="*/ 9466 h 9889"/>
                <a:gd name="connsiteX7" fmla="*/ 7079 w 10131"/>
                <a:gd name="connsiteY7" fmla="*/ 9807 h 9889"/>
                <a:gd name="connsiteX8" fmla="*/ 4105 w 10131"/>
                <a:gd name="connsiteY8" fmla="*/ 9376 h 9889"/>
                <a:gd name="connsiteX9" fmla="*/ 1811 w 10131"/>
                <a:gd name="connsiteY9" fmla="*/ 8347 h 9889"/>
                <a:gd name="connsiteX10" fmla="*/ 701 w 10131"/>
                <a:gd name="connsiteY10" fmla="*/ 7209 h 9889"/>
                <a:gd name="connsiteX11" fmla="*/ 3 w 10131"/>
                <a:gd name="connsiteY11" fmla="*/ 5507 h 9889"/>
                <a:gd name="connsiteX12" fmla="*/ 374 w 10131"/>
                <a:gd name="connsiteY12" fmla="*/ 1145 h 9889"/>
                <a:gd name="connsiteX0" fmla="*/ 404 w 9945"/>
                <a:gd name="connsiteY0" fmla="*/ 1123 h 10000"/>
                <a:gd name="connsiteX1" fmla="*/ 1298 w 9945"/>
                <a:gd name="connsiteY1" fmla="*/ 143 h 10000"/>
                <a:gd name="connsiteX2" fmla="*/ 1843 w 9945"/>
                <a:gd name="connsiteY2" fmla="*/ 0 h 10000"/>
                <a:gd name="connsiteX3" fmla="*/ 3442 w 9945"/>
                <a:gd name="connsiteY3" fmla="*/ 204 h 10000"/>
                <a:gd name="connsiteX4" fmla="*/ 5499 w 9945"/>
                <a:gd name="connsiteY4" fmla="*/ 3932 h 10000"/>
                <a:gd name="connsiteX5" fmla="*/ 9945 w 9945"/>
                <a:gd name="connsiteY5" fmla="*/ 6610 h 10000"/>
                <a:gd name="connsiteX6" fmla="*/ 9581 w 9945"/>
                <a:gd name="connsiteY6" fmla="*/ 9572 h 10000"/>
                <a:gd name="connsiteX7" fmla="*/ 6987 w 9945"/>
                <a:gd name="connsiteY7" fmla="*/ 9917 h 10000"/>
                <a:gd name="connsiteX8" fmla="*/ 4052 w 9945"/>
                <a:gd name="connsiteY8" fmla="*/ 9481 h 10000"/>
                <a:gd name="connsiteX9" fmla="*/ 1788 w 9945"/>
                <a:gd name="connsiteY9" fmla="*/ 8441 h 10000"/>
                <a:gd name="connsiteX10" fmla="*/ 692 w 9945"/>
                <a:gd name="connsiteY10" fmla="*/ 7290 h 10000"/>
                <a:gd name="connsiteX11" fmla="*/ 3 w 9945"/>
                <a:gd name="connsiteY11" fmla="*/ 5569 h 10000"/>
                <a:gd name="connsiteX12" fmla="*/ 369 w 9945"/>
                <a:gd name="connsiteY12" fmla="*/ 1158 h 10000"/>
                <a:gd name="connsiteX0" fmla="*/ 406 w 10061"/>
                <a:gd name="connsiteY0" fmla="*/ 1123 h 10210"/>
                <a:gd name="connsiteX1" fmla="*/ 1305 w 10061"/>
                <a:gd name="connsiteY1" fmla="*/ 143 h 10210"/>
                <a:gd name="connsiteX2" fmla="*/ 1853 w 10061"/>
                <a:gd name="connsiteY2" fmla="*/ 0 h 10210"/>
                <a:gd name="connsiteX3" fmla="*/ 3461 w 10061"/>
                <a:gd name="connsiteY3" fmla="*/ 204 h 10210"/>
                <a:gd name="connsiteX4" fmla="*/ 5529 w 10061"/>
                <a:gd name="connsiteY4" fmla="*/ 3932 h 10210"/>
                <a:gd name="connsiteX5" fmla="*/ 10000 w 10061"/>
                <a:gd name="connsiteY5" fmla="*/ 6610 h 10210"/>
                <a:gd name="connsiteX6" fmla="*/ 9832 w 10061"/>
                <a:gd name="connsiteY6" fmla="*/ 9958 h 10210"/>
                <a:gd name="connsiteX7" fmla="*/ 7026 w 10061"/>
                <a:gd name="connsiteY7" fmla="*/ 9917 h 10210"/>
                <a:gd name="connsiteX8" fmla="*/ 4074 w 10061"/>
                <a:gd name="connsiteY8" fmla="*/ 9481 h 10210"/>
                <a:gd name="connsiteX9" fmla="*/ 1798 w 10061"/>
                <a:gd name="connsiteY9" fmla="*/ 8441 h 10210"/>
                <a:gd name="connsiteX10" fmla="*/ 696 w 10061"/>
                <a:gd name="connsiteY10" fmla="*/ 7290 h 10210"/>
                <a:gd name="connsiteX11" fmla="*/ 3 w 10061"/>
                <a:gd name="connsiteY11" fmla="*/ 5569 h 10210"/>
                <a:gd name="connsiteX12" fmla="*/ 371 w 10061"/>
                <a:gd name="connsiteY12" fmla="*/ 1158 h 10210"/>
                <a:gd name="connsiteX0" fmla="*/ 406 w 10061"/>
                <a:gd name="connsiteY0" fmla="*/ 1123 h 9958"/>
                <a:gd name="connsiteX1" fmla="*/ 1305 w 10061"/>
                <a:gd name="connsiteY1" fmla="*/ 143 h 9958"/>
                <a:gd name="connsiteX2" fmla="*/ 1853 w 10061"/>
                <a:gd name="connsiteY2" fmla="*/ 0 h 9958"/>
                <a:gd name="connsiteX3" fmla="*/ 3461 w 10061"/>
                <a:gd name="connsiteY3" fmla="*/ 204 h 9958"/>
                <a:gd name="connsiteX4" fmla="*/ 5529 w 10061"/>
                <a:gd name="connsiteY4" fmla="*/ 3932 h 9958"/>
                <a:gd name="connsiteX5" fmla="*/ 10000 w 10061"/>
                <a:gd name="connsiteY5" fmla="*/ 6610 h 9958"/>
                <a:gd name="connsiteX6" fmla="*/ 9832 w 10061"/>
                <a:gd name="connsiteY6" fmla="*/ 9958 h 9958"/>
                <a:gd name="connsiteX7" fmla="*/ 7026 w 10061"/>
                <a:gd name="connsiteY7" fmla="*/ 9917 h 9958"/>
                <a:gd name="connsiteX8" fmla="*/ 4074 w 10061"/>
                <a:gd name="connsiteY8" fmla="*/ 9481 h 9958"/>
                <a:gd name="connsiteX9" fmla="*/ 1798 w 10061"/>
                <a:gd name="connsiteY9" fmla="*/ 8441 h 9958"/>
                <a:gd name="connsiteX10" fmla="*/ 696 w 10061"/>
                <a:gd name="connsiteY10" fmla="*/ 7290 h 9958"/>
                <a:gd name="connsiteX11" fmla="*/ 3 w 10061"/>
                <a:gd name="connsiteY11" fmla="*/ 5569 h 9958"/>
                <a:gd name="connsiteX12" fmla="*/ 371 w 10061"/>
                <a:gd name="connsiteY12" fmla="*/ 1158 h 9958"/>
                <a:gd name="connsiteX0" fmla="*/ 404 w 9939"/>
                <a:gd name="connsiteY0" fmla="*/ 1128 h 10000"/>
                <a:gd name="connsiteX1" fmla="*/ 1297 w 9939"/>
                <a:gd name="connsiteY1" fmla="*/ 144 h 10000"/>
                <a:gd name="connsiteX2" fmla="*/ 1842 w 9939"/>
                <a:gd name="connsiteY2" fmla="*/ 0 h 10000"/>
                <a:gd name="connsiteX3" fmla="*/ 3440 w 9939"/>
                <a:gd name="connsiteY3" fmla="*/ 205 h 10000"/>
                <a:gd name="connsiteX4" fmla="*/ 5495 w 9939"/>
                <a:gd name="connsiteY4" fmla="*/ 3949 h 10000"/>
                <a:gd name="connsiteX5" fmla="*/ 9939 w 9939"/>
                <a:gd name="connsiteY5" fmla="*/ 6638 h 10000"/>
                <a:gd name="connsiteX6" fmla="*/ 9772 w 9939"/>
                <a:gd name="connsiteY6" fmla="*/ 10000 h 10000"/>
                <a:gd name="connsiteX7" fmla="*/ 6983 w 9939"/>
                <a:gd name="connsiteY7" fmla="*/ 9959 h 10000"/>
                <a:gd name="connsiteX8" fmla="*/ 4049 w 9939"/>
                <a:gd name="connsiteY8" fmla="*/ 9521 h 10000"/>
                <a:gd name="connsiteX9" fmla="*/ 1787 w 9939"/>
                <a:gd name="connsiteY9" fmla="*/ 8477 h 10000"/>
                <a:gd name="connsiteX10" fmla="*/ 692 w 9939"/>
                <a:gd name="connsiteY10" fmla="*/ 7321 h 10000"/>
                <a:gd name="connsiteX11" fmla="*/ 3 w 9939"/>
                <a:gd name="connsiteY11" fmla="*/ 5592 h 10000"/>
                <a:gd name="connsiteX12" fmla="*/ 369 w 9939"/>
                <a:gd name="connsiteY12" fmla="*/ 1163 h 10000"/>
                <a:gd name="connsiteX0" fmla="*/ 406 w 10000"/>
                <a:gd name="connsiteY0" fmla="*/ 1128 h 9993"/>
                <a:gd name="connsiteX1" fmla="*/ 1305 w 10000"/>
                <a:gd name="connsiteY1" fmla="*/ 144 h 9993"/>
                <a:gd name="connsiteX2" fmla="*/ 1853 w 10000"/>
                <a:gd name="connsiteY2" fmla="*/ 0 h 9993"/>
                <a:gd name="connsiteX3" fmla="*/ 3461 w 10000"/>
                <a:gd name="connsiteY3" fmla="*/ 205 h 9993"/>
                <a:gd name="connsiteX4" fmla="*/ 5529 w 10000"/>
                <a:gd name="connsiteY4" fmla="*/ 3949 h 9993"/>
                <a:gd name="connsiteX5" fmla="*/ 10000 w 10000"/>
                <a:gd name="connsiteY5" fmla="*/ 6638 h 9993"/>
                <a:gd name="connsiteX6" fmla="*/ 9939 w 10000"/>
                <a:gd name="connsiteY6" fmla="*/ 9965 h 9993"/>
                <a:gd name="connsiteX7" fmla="*/ 7026 w 10000"/>
                <a:gd name="connsiteY7" fmla="*/ 9959 h 9993"/>
                <a:gd name="connsiteX8" fmla="*/ 4074 w 10000"/>
                <a:gd name="connsiteY8" fmla="*/ 9521 h 9993"/>
                <a:gd name="connsiteX9" fmla="*/ 1798 w 10000"/>
                <a:gd name="connsiteY9" fmla="*/ 8477 h 9993"/>
                <a:gd name="connsiteX10" fmla="*/ 696 w 10000"/>
                <a:gd name="connsiteY10" fmla="*/ 7321 h 9993"/>
                <a:gd name="connsiteX11" fmla="*/ 3 w 10000"/>
                <a:gd name="connsiteY11" fmla="*/ 5592 h 9993"/>
                <a:gd name="connsiteX12" fmla="*/ 371 w 10000"/>
                <a:gd name="connsiteY12" fmla="*/ 1163 h 9993"/>
                <a:gd name="connsiteX0" fmla="*/ 406 w 10000"/>
                <a:gd name="connsiteY0" fmla="*/ 1129 h 9994"/>
                <a:gd name="connsiteX1" fmla="*/ 1305 w 10000"/>
                <a:gd name="connsiteY1" fmla="*/ 144 h 9994"/>
                <a:gd name="connsiteX2" fmla="*/ 1853 w 10000"/>
                <a:gd name="connsiteY2" fmla="*/ 0 h 9994"/>
                <a:gd name="connsiteX3" fmla="*/ 3461 w 10000"/>
                <a:gd name="connsiteY3" fmla="*/ 205 h 9994"/>
                <a:gd name="connsiteX4" fmla="*/ 5529 w 10000"/>
                <a:gd name="connsiteY4" fmla="*/ 3952 h 9994"/>
                <a:gd name="connsiteX5" fmla="*/ 10000 w 10000"/>
                <a:gd name="connsiteY5" fmla="*/ 6643 h 9994"/>
                <a:gd name="connsiteX6" fmla="*/ 9939 w 10000"/>
                <a:gd name="connsiteY6" fmla="*/ 9954 h 9994"/>
                <a:gd name="connsiteX7" fmla="*/ 7026 w 10000"/>
                <a:gd name="connsiteY7" fmla="*/ 9966 h 9994"/>
                <a:gd name="connsiteX8" fmla="*/ 4074 w 10000"/>
                <a:gd name="connsiteY8" fmla="*/ 9528 h 9994"/>
                <a:gd name="connsiteX9" fmla="*/ 1798 w 10000"/>
                <a:gd name="connsiteY9" fmla="*/ 8483 h 9994"/>
                <a:gd name="connsiteX10" fmla="*/ 696 w 10000"/>
                <a:gd name="connsiteY10" fmla="*/ 7326 h 9994"/>
                <a:gd name="connsiteX11" fmla="*/ 3 w 10000"/>
                <a:gd name="connsiteY11" fmla="*/ 5596 h 9994"/>
                <a:gd name="connsiteX12" fmla="*/ 371 w 10000"/>
                <a:gd name="connsiteY12" fmla="*/ 1164 h 9994"/>
                <a:gd name="connsiteX0" fmla="*/ 406 w 10000"/>
                <a:gd name="connsiteY0" fmla="*/ 1130 h 10000"/>
                <a:gd name="connsiteX1" fmla="*/ 1305 w 10000"/>
                <a:gd name="connsiteY1" fmla="*/ 144 h 10000"/>
                <a:gd name="connsiteX2" fmla="*/ 1853 w 10000"/>
                <a:gd name="connsiteY2" fmla="*/ 0 h 10000"/>
                <a:gd name="connsiteX3" fmla="*/ 4878 w 10000"/>
                <a:gd name="connsiteY3" fmla="*/ 255 h 10000"/>
                <a:gd name="connsiteX4" fmla="*/ 5529 w 10000"/>
                <a:gd name="connsiteY4" fmla="*/ 3954 h 10000"/>
                <a:gd name="connsiteX5" fmla="*/ 10000 w 10000"/>
                <a:gd name="connsiteY5" fmla="*/ 6647 h 10000"/>
                <a:gd name="connsiteX6" fmla="*/ 9939 w 10000"/>
                <a:gd name="connsiteY6" fmla="*/ 9960 h 10000"/>
                <a:gd name="connsiteX7" fmla="*/ 7026 w 10000"/>
                <a:gd name="connsiteY7" fmla="*/ 9972 h 10000"/>
                <a:gd name="connsiteX8" fmla="*/ 4074 w 10000"/>
                <a:gd name="connsiteY8" fmla="*/ 9534 h 10000"/>
                <a:gd name="connsiteX9" fmla="*/ 1798 w 10000"/>
                <a:gd name="connsiteY9" fmla="*/ 8488 h 10000"/>
                <a:gd name="connsiteX10" fmla="*/ 696 w 10000"/>
                <a:gd name="connsiteY10" fmla="*/ 7330 h 10000"/>
                <a:gd name="connsiteX11" fmla="*/ 3 w 10000"/>
                <a:gd name="connsiteY11" fmla="*/ 5599 h 10000"/>
                <a:gd name="connsiteX12" fmla="*/ 371 w 10000"/>
                <a:gd name="connsiteY12" fmla="*/ 1165 h 10000"/>
                <a:gd name="connsiteX0" fmla="*/ 406 w 10000"/>
                <a:gd name="connsiteY0" fmla="*/ 986 h 9856"/>
                <a:gd name="connsiteX1" fmla="*/ 1305 w 10000"/>
                <a:gd name="connsiteY1" fmla="*/ 0 h 9856"/>
                <a:gd name="connsiteX2" fmla="*/ 2017 w 10000"/>
                <a:gd name="connsiteY2" fmla="*/ 257 h 9856"/>
                <a:gd name="connsiteX3" fmla="*/ 4878 w 10000"/>
                <a:gd name="connsiteY3" fmla="*/ 111 h 9856"/>
                <a:gd name="connsiteX4" fmla="*/ 5529 w 10000"/>
                <a:gd name="connsiteY4" fmla="*/ 3810 h 9856"/>
                <a:gd name="connsiteX5" fmla="*/ 10000 w 10000"/>
                <a:gd name="connsiteY5" fmla="*/ 6503 h 9856"/>
                <a:gd name="connsiteX6" fmla="*/ 9939 w 10000"/>
                <a:gd name="connsiteY6" fmla="*/ 9816 h 9856"/>
                <a:gd name="connsiteX7" fmla="*/ 7026 w 10000"/>
                <a:gd name="connsiteY7" fmla="*/ 9828 h 9856"/>
                <a:gd name="connsiteX8" fmla="*/ 4074 w 10000"/>
                <a:gd name="connsiteY8" fmla="*/ 9390 h 9856"/>
                <a:gd name="connsiteX9" fmla="*/ 1798 w 10000"/>
                <a:gd name="connsiteY9" fmla="*/ 8344 h 9856"/>
                <a:gd name="connsiteX10" fmla="*/ 696 w 10000"/>
                <a:gd name="connsiteY10" fmla="*/ 7186 h 9856"/>
                <a:gd name="connsiteX11" fmla="*/ 3 w 10000"/>
                <a:gd name="connsiteY11" fmla="*/ 5455 h 9856"/>
                <a:gd name="connsiteX12" fmla="*/ 371 w 10000"/>
                <a:gd name="connsiteY12" fmla="*/ 1021 h 9856"/>
                <a:gd name="connsiteX0" fmla="*/ 406 w 10000"/>
                <a:gd name="connsiteY0" fmla="*/ 887 h 9887"/>
                <a:gd name="connsiteX1" fmla="*/ 1120 w 10000"/>
                <a:gd name="connsiteY1" fmla="*/ 446 h 9887"/>
                <a:gd name="connsiteX2" fmla="*/ 2017 w 10000"/>
                <a:gd name="connsiteY2" fmla="*/ 148 h 9887"/>
                <a:gd name="connsiteX3" fmla="*/ 4878 w 10000"/>
                <a:gd name="connsiteY3" fmla="*/ 0 h 9887"/>
                <a:gd name="connsiteX4" fmla="*/ 5529 w 10000"/>
                <a:gd name="connsiteY4" fmla="*/ 3753 h 9887"/>
                <a:gd name="connsiteX5" fmla="*/ 10000 w 10000"/>
                <a:gd name="connsiteY5" fmla="*/ 6485 h 9887"/>
                <a:gd name="connsiteX6" fmla="*/ 9939 w 10000"/>
                <a:gd name="connsiteY6" fmla="*/ 9846 h 9887"/>
                <a:gd name="connsiteX7" fmla="*/ 7026 w 10000"/>
                <a:gd name="connsiteY7" fmla="*/ 9859 h 9887"/>
                <a:gd name="connsiteX8" fmla="*/ 4074 w 10000"/>
                <a:gd name="connsiteY8" fmla="*/ 9414 h 9887"/>
                <a:gd name="connsiteX9" fmla="*/ 1798 w 10000"/>
                <a:gd name="connsiteY9" fmla="*/ 8353 h 9887"/>
                <a:gd name="connsiteX10" fmla="*/ 696 w 10000"/>
                <a:gd name="connsiteY10" fmla="*/ 7178 h 9887"/>
                <a:gd name="connsiteX11" fmla="*/ 3 w 10000"/>
                <a:gd name="connsiteY11" fmla="*/ 5422 h 9887"/>
                <a:gd name="connsiteX12" fmla="*/ 371 w 10000"/>
                <a:gd name="connsiteY12" fmla="*/ 923 h 9887"/>
                <a:gd name="connsiteX0" fmla="*/ 403 w 9997"/>
                <a:gd name="connsiteY0" fmla="*/ 897 h 10001"/>
                <a:gd name="connsiteX1" fmla="*/ 1117 w 9997"/>
                <a:gd name="connsiteY1" fmla="*/ 451 h 10001"/>
                <a:gd name="connsiteX2" fmla="*/ 2014 w 9997"/>
                <a:gd name="connsiteY2" fmla="*/ 150 h 10001"/>
                <a:gd name="connsiteX3" fmla="*/ 4875 w 9997"/>
                <a:gd name="connsiteY3" fmla="*/ 0 h 10001"/>
                <a:gd name="connsiteX4" fmla="*/ 5526 w 9997"/>
                <a:gd name="connsiteY4" fmla="*/ 3796 h 10001"/>
                <a:gd name="connsiteX5" fmla="*/ 9997 w 9997"/>
                <a:gd name="connsiteY5" fmla="*/ 6559 h 10001"/>
                <a:gd name="connsiteX6" fmla="*/ 9936 w 9997"/>
                <a:gd name="connsiteY6" fmla="*/ 9959 h 10001"/>
                <a:gd name="connsiteX7" fmla="*/ 7023 w 9997"/>
                <a:gd name="connsiteY7" fmla="*/ 9972 h 10001"/>
                <a:gd name="connsiteX8" fmla="*/ 4071 w 9997"/>
                <a:gd name="connsiteY8" fmla="*/ 9522 h 10001"/>
                <a:gd name="connsiteX9" fmla="*/ 1795 w 9997"/>
                <a:gd name="connsiteY9" fmla="*/ 8448 h 10001"/>
                <a:gd name="connsiteX10" fmla="*/ 693 w 9997"/>
                <a:gd name="connsiteY10" fmla="*/ 7260 h 10001"/>
                <a:gd name="connsiteX11" fmla="*/ 0 w 9997"/>
                <a:gd name="connsiteY11" fmla="*/ 5484 h 10001"/>
                <a:gd name="connsiteX0" fmla="*/ 280 w 10000"/>
                <a:gd name="connsiteY0" fmla="*/ 1308 h 10000"/>
                <a:gd name="connsiteX1" fmla="*/ 1117 w 10000"/>
                <a:gd name="connsiteY1" fmla="*/ 451 h 10000"/>
                <a:gd name="connsiteX2" fmla="*/ 2015 w 10000"/>
                <a:gd name="connsiteY2" fmla="*/ 150 h 10000"/>
                <a:gd name="connsiteX3" fmla="*/ 4876 w 10000"/>
                <a:gd name="connsiteY3" fmla="*/ 0 h 10000"/>
                <a:gd name="connsiteX4" fmla="*/ 5528 w 10000"/>
                <a:gd name="connsiteY4" fmla="*/ 3796 h 10000"/>
                <a:gd name="connsiteX5" fmla="*/ 10000 w 10000"/>
                <a:gd name="connsiteY5" fmla="*/ 6558 h 10000"/>
                <a:gd name="connsiteX6" fmla="*/ 9939 w 10000"/>
                <a:gd name="connsiteY6" fmla="*/ 9958 h 10000"/>
                <a:gd name="connsiteX7" fmla="*/ 7025 w 10000"/>
                <a:gd name="connsiteY7" fmla="*/ 9971 h 10000"/>
                <a:gd name="connsiteX8" fmla="*/ 4072 w 10000"/>
                <a:gd name="connsiteY8" fmla="*/ 9521 h 10000"/>
                <a:gd name="connsiteX9" fmla="*/ 1796 w 10000"/>
                <a:gd name="connsiteY9" fmla="*/ 8447 h 10000"/>
                <a:gd name="connsiteX10" fmla="*/ 693 w 10000"/>
                <a:gd name="connsiteY10" fmla="*/ 7259 h 10000"/>
                <a:gd name="connsiteX11" fmla="*/ 0 w 10000"/>
                <a:gd name="connsiteY11" fmla="*/ 5483 h 10000"/>
                <a:gd name="connsiteX0" fmla="*/ 280 w 10000"/>
                <a:gd name="connsiteY0" fmla="*/ 1308 h 10000"/>
                <a:gd name="connsiteX1" fmla="*/ 1117 w 10000"/>
                <a:gd name="connsiteY1" fmla="*/ 451 h 10000"/>
                <a:gd name="connsiteX2" fmla="*/ 2015 w 10000"/>
                <a:gd name="connsiteY2" fmla="*/ 150 h 10000"/>
                <a:gd name="connsiteX3" fmla="*/ 4876 w 10000"/>
                <a:gd name="connsiteY3" fmla="*/ 0 h 10000"/>
                <a:gd name="connsiteX4" fmla="*/ 5528 w 10000"/>
                <a:gd name="connsiteY4" fmla="*/ 3796 h 10000"/>
                <a:gd name="connsiteX5" fmla="*/ 10000 w 10000"/>
                <a:gd name="connsiteY5" fmla="*/ 6558 h 10000"/>
                <a:gd name="connsiteX6" fmla="*/ 9939 w 10000"/>
                <a:gd name="connsiteY6" fmla="*/ 9958 h 10000"/>
                <a:gd name="connsiteX7" fmla="*/ 7025 w 10000"/>
                <a:gd name="connsiteY7" fmla="*/ 9971 h 10000"/>
                <a:gd name="connsiteX8" fmla="*/ 4072 w 10000"/>
                <a:gd name="connsiteY8" fmla="*/ 9521 h 10000"/>
                <a:gd name="connsiteX9" fmla="*/ 1796 w 10000"/>
                <a:gd name="connsiteY9" fmla="*/ 8447 h 10000"/>
                <a:gd name="connsiteX10" fmla="*/ 693 w 10000"/>
                <a:gd name="connsiteY10" fmla="*/ 7259 h 10000"/>
                <a:gd name="connsiteX11" fmla="*/ 0 w 10000"/>
                <a:gd name="connsiteY11" fmla="*/ 5483 h 10000"/>
                <a:gd name="connsiteX0" fmla="*/ 116 w 9836"/>
                <a:gd name="connsiteY0" fmla="*/ 1308 h 10000"/>
                <a:gd name="connsiteX1" fmla="*/ 953 w 9836"/>
                <a:gd name="connsiteY1" fmla="*/ 451 h 10000"/>
                <a:gd name="connsiteX2" fmla="*/ 1851 w 9836"/>
                <a:gd name="connsiteY2" fmla="*/ 150 h 10000"/>
                <a:gd name="connsiteX3" fmla="*/ 4712 w 9836"/>
                <a:gd name="connsiteY3" fmla="*/ 0 h 10000"/>
                <a:gd name="connsiteX4" fmla="*/ 5364 w 9836"/>
                <a:gd name="connsiteY4" fmla="*/ 3796 h 10000"/>
                <a:gd name="connsiteX5" fmla="*/ 9836 w 9836"/>
                <a:gd name="connsiteY5" fmla="*/ 6558 h 10000"/>
                <a:gd name="connsiteX6" fmla="*/ 9775 w 9836"/>
                <a:gd name="connsiteY6" fmla="*/ 9958 h 10000"/>
                <a:gd name="connsiteX7" fmla="*/ 6861 w 9836"/>
                <a:gd name="connsiteY7" fmla="*/ 9971 h 10000"/>
                <a:gd name="connsiteX8" fmla="*/ 3908 w 9836"/>
                <a:gd name="connsiteY8" fmla="*/ 9521 h 10000"/>
                <a:gd name="connsiteX9" fmla="*/ 1632 w 9836"/>
                <a:gd name="connsiteY9" fmla="*/ 8447 h 10000"/>
                <a:gd name="connsiteX10" fmla="*/ 529 w 9836"/>
                <a:gd name="connsiteY10" fmla="*/ 7259 h 10000"/>
                <a:gd name="connsiteX11" fmla="*/ 0 w 9836"/>
                <a:gd name="connsiteY11" fmla="*/ 5560 h 10000"/>
                <a:gd name="connsiteX0" fmla="*/ 118 w 10000"/>
                <a:gd name="connsiteY0" fmla="*/ 1158 h 9850"/>
                <a:gd name="connsiteX1" fmla="*/ 969 w 10000"/>
                <a:gd name="connsiteY1" fmla="*/ 301 h 9850"/>
                <a:gd name="connsiteX2" fmla="*/ 1882 w 10000"/>
                <a:gd name="connsiteY2" fmla="*/ 0 h 9850"/>
                <a:gd name="connsiteX3" fmla="*/ 4353 w 10000"/>
                <a:gd name="connsiteY3" fmla="*/ 107 h 9850"/>
                <a:gd name="connsiteX4" fmla="*/ 5453 w 10000"/>
                <a:gd name="connsiteY4" fmla="*/ 3646 h 9850"/>
                <a:gd name="connsiteX5" fmla="*/ 10000 w 10000"/>
                <a:gd name="connsiteY5" fmla="*/ 6408 h 9850"/>
                <a:gd name="connsiteX6" fmla="*/ 9938 w 10000"/>
                <a:gd name="connsiteY6" fmla="*/ 9808 h 9850"/>
                <a:gd name="connsiteX7" fmla="*/ 6975 w 10000"/>
                <a:gd name="connsiteY7" fmla="*/ 9821 h 9850"/>
                <a:gd name="connsiteX8" fmla="*/ 3973 w 10000"/>
                <a:gd name="connsiteY8" fmla="*/ 9371 h 9850"/>
                <a:gd name="connsiteX9" fmla="*/ 1659 w 10000"/>
                <a:gd name="connsiteY9" fmla="*/ 8297 h 9850"/>
                <a:gd name="connsiteX10" fmla="*/ 538 w 10000"/>
                <a:gd name="connsiteY10" fmla="*/ 7109 h 9850"/>
                <a:gd name="connsiteX11" fmla="*/ 0 w 10000"/>
                <a:gd name="connsiteY11" fmla="*/ 5410 h 9850"/>
                <a:gd name="connsiteX0" fmla="*/ 118 w 10000"/>
                <a:gd name="connsiteY0" fmla="*/ 1176 h 10000"/>
                <a:gd name="connsiteX1" fmla="*/ 969 w 10000"/>
                <a:gd name="connsiteY1" fmla="*/ 306 h 10000"/>
                <a:gd name="connsiteX2" fmla="*/ 1882 w 10000"/>
                <a:gd name="connsiteY2" fmla="*/ 0 h 10000"/>
                <a:gd name="connsiteX3" fmla="*/ 4353 w 10000"/>
                <a:gd name="connsiteY3" fmla="*/ 109 h 10000"/>
                <a:gd name="connsiteX4" fmla="*/ 5453 w 10000"/>
                <a:gd name="connsiteY4" fmla="*/ 3702 h 10000"/>
                <a:gd name="connsiteX5" fmla="*/ 10000 w 10000"/>
                <a:gd name="connsiteY5" fmla="*/ 6506 h 10000"/>
                <a:gd name="connsiteX6" fmla="*/ 9938 w 10000"/>
                <a:gd name="connsiteY6" fmla="*/ 9957 h 10000"/>
                <a:gd name="connsiteX7" fmla="*/ 6975 w 10000"/>
                <a:gd name="connsiteY7" fmla="*/ 9971 h 10000"/>
                <a:gd name="connsiteX8" fmla="*/ 3973 w 10000"/>
                <a:gd name="connsiteY8" fmla="*/ 9514 h 10000"/>
                <a:gd name="connsiteX9" fmla="*/ 1659 w 10000"/>
                <a:gd name="connsiteY9" fmla="*/ 8423 h 10000"/>
                <a:gd name="connsiteX10" fmla="*/ 538 w 10000"/>
                <a:gd name="connsiteY10" fmla="*/ 7217 h 10000"/>
                <a:gd name="connsiteX11" fmla="*/ 0 w 10000"/>
                <a:gd name="connsiteY11" fmla="*/ 5492 h 10000"/>
                <a:gd name="connsiteX0" fmla="*/ 118 w 10000"/>
                <a:gd name="connsiteY0" fmla="*/ 1381 h 10205"/>
                <a:gd name="connsiteX1" fmla="*/ 969 w 10000"/>
                <a:gd name="connsiteY1" fmla="*/ 511 h 10205"/>
                <a:gd name="connsiteX2" fmla="*/ 1882 w 10000"/>
                <a:gd name="connsiteY2" fmla="*/ 205 h 10205"/>
                <a:gd name="connsiteX3" fmla="*/ 4353 w 10000"/>
                <a:gd name="connsiteY3" fmla="*/ 314 h 10205"/>
                <a:gd name="connsiteX4" fmla="*/ 5453 w 10000"/>
                <a:gd name="connsiteY4" fmla="*/ 3907 h 10205"/>
                <a:gd name="connsiteX5" fmla="*/ 10000 w 10000"/>
                <a:gd name="connsiteY5" fmla="*/ 6711 h 10205"/>
                <a:gd name="connsiteX6" fmla="*/ 9938 w 10000"/>
                <a:gd name="connsiteY6" fmla="*/ 10162 h 10205"/>
                <a:gd name="connsiteX7" fmla="*/ 6975 w 10000"/>
                <a:gd name="connsiteY7" fmla="*/ 10176 h 10205"/>
                <a:gd name="connsiteX8" fmla="*/ 3973 w 10000"/>
                <a:gd name="connsiteY8" fmla="*/ 9719 h 10205"/>
                <a:gd name="connsiteX9" fmla="*/ 1659 w 10000"/>
                <a:gd name="connsiteY9" fmla="*/ 8628 h 10205"/>
                <a:gd name="connsiteX10" fmla="*/ 538 w 10000"/>
                <a:gd name="connsiteY10" fmla="*/ 7422 h 10205"/>
                <a:gd name="connsiteX11" fmla="*/ 0 w 10000"/>
                <a:gd name="connsiteY11" fmla="*/ 5697 h 10205"/>
                <a:gd name="connsiteX0" fmla="*/ 55 w 10000"/>
                <a:gd name="connsiteY0" fmla="*/ 2320 h 10205"/>
                <a:gd name="connsiteX1" fmla="*/ 969 w 10000"/>
                <a:gd name="connsiteY1" fmla="*/ 511 h 10205"/>
                <a:gd name="connsiteX2" fmla="*/ 1882 w 10000"/>
                <a:gd name="connsiteY2" fmla="*/ 205 h 10205"/>
                <a:gd name="connsiteX3" fmla="*/ 4353 w 10000"/>
                <a:gd name="connsiteY3" fmla="*/ 314 h 10205"/>
                <a:gd name="connsiteX4" fmla="*/ 5453 w 10000"/>
                <a:gd name="connsiteY4" fmla="*/ 3907 h 10205"/>
                <a:gd name="connsiteX5" fmla="*/ 10000 w 10000"/>
                <a:gd name="connsiteY5" fmla="*/ 6711 h 10205"/>
                <a:gd name="connsiteX6" fmla="*/ 9938 w 10000"/>
                <a:gd name="connsiteY6" fmla="*/ 10162 h 10205"/>
                <a:gd name="connsiteX7" fmla="*/ 6975 w 10000"/>
                <a:gd name="connsiteY7" fmla="*/ 10176 h 10205"/>
                <a:gd name="connsiteX8" fmla="*/ 3973 w 10000"/>
                <a:gd name="connsiteY8" fmla="*/ 9719 h 10205"/>
                <a:gd name="connsiteX9" fmla="*/ 1659 w 10000"/>
                <a:gd name="connsiteY9" fmla="*/ 8628 h 10205"/>
                <a:gd name="connsiteX10" fmla="*/ 538 w 10000"/>
                <a:gd name="connsiteY10" fmla="*/ 7422 h 10205"/>
                <a:gd name="connsiteX11" fmla="*/ 0 w 10000"/>
                <a:gd name="connsiteY11" fmla="*/ 5697 h 1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205">
                  <a:moveTo>
                    <a:pt x="55" y="2320"/>
                  </a:moveTo>
                  <a:cubicBezTo>
                    <a:pt x="181" y="1586"/>
                    <a:pt x="361" y="559"/>
                    <a:pt x="969" y="511"/>
                  </a:cubicBezTo>
                  <a:lnTo>
                    <a:pt x="1882" y="205"/>
                  </a:lnTo>
                  <a:cubicBezTo>
                    <a:pt x="2446" y="172"/>
                    <a:pt x="3758" y="-303"/>
                    <a:pt x="4353" y="314"/>
                  </a:cubicBezTo>
                  <a:cubicBezTo>
                    <a:pt x="4948" y="931"/>
                    <a:pt x="4512" y="2841"/>
                    <a:pt x="5453" y="3907"/>
                  </a:cubicBezTo>
                  <a:cubicBezTo>
                    <a:pt x="6116" y="4969"/>
                    <a:pt x="9572" y="5599"/>
                    <a:pt x="10000" y="6711"/>
                  </a:cubicBezTo>
                  <a:cubicBezTo>
                    <a:pt x="9943" y="7879"/>
                    <a:pt x="9995" y="8993"/>
                    <a:pt x="9938" y="10162"/>
                  </a:cubicBezTo>
                  <a:cubicBezTo>
                    <a:pt x="8951" y="10160"/>
                    <a:pt x="7969" y="10250"/>
                    <a:pt x="6975" y="10176"/>
                  </a:cubicBezTo>
                  <a:cubicBezTo>
                    <a:pt x="5982" y="10101"/>
                    <a:pt x="4673" y="9864"/>
                    <a:pt x="3973" y="9719"/>
                  </a:cubicBezTo>
                  <a:lnTo>
                    <a:pt x="1659" y="8628"/>
                  </a:lnTo>
                  <a:cubicBezTo>
                    <a:pt x="1096" y="8214"/>
                    <a:pt x="663" y="7520"/>
                    <a:pt x="538" y="7422"/>
                  </a:cubicBezTo>
                  <a:cubicBezTo>
                    <a:pt x="177" y="6806"/>
                    <a:pt x="55" y="6769"/>
                    <a:pt x="0" y="5697"/>
                  </a:cubicBezTo>
                </a:path>
              </a:pathLst>
            </a:custGeom>
            <a:solidFill>
              <a:srgbClr val="FF0000">
                <a:alpha val="30000"/>
              </a:srgbClr>
            </a:solidFill>
            <a:ln w="28575" cap="flat" cmpd="sng">
              <a:noFill/>
              <a:prstDash val="sysDot"/>
              <a:round/>
              <a:headEnd/>
              <a:tailEnd/>
            </a:ln>
            <a:effectLst/>
          </p:spPr>
          <p:txBody>
            <a:bodyPr/>
            <a:lstStyle/>
            <a:p>
              <a:endParaRPr lang="en-US" sz="1600" i="1"/>
            </a:p>
          </p:txBody>
        </p:sp>
        <p:sp>
          <p:nvSpPr>
            <p:cNvPr id="9" name="Freeform 8"/>
            <p:cNvSpPr/>
            <p:nvPr/>
          </p:nvSpPr>
          <p:spPr>
            <a:xfrm>
              <a:off x="1905000" y="1626716"/>
              <a:ext cx="1431556" cy="1763880"/>
            </a:xfrm>
            <a:custGeom>
              <a:avLst/>
              <a:gdLst>
                <a:gd name="connsiteX0" fmla="*/ 28800 w 4032000"/>
                <a:gd name="connsiteY0" fmla="*/ 93600 h 1461600"/>
                <a:gd name="connsiteX1" fmla="*/ 619200 w 4032000"/>
                <a:gd name="connsiteY1" fmla="*/ 662400 h 1461600"/>
                <a:gd name="connsiteX2" fmla="*/ 1130400 w 4032000"/>
                <a:gd name="connsiteY2" fmla="*/ 1195200 h 1461600"/>
                <a:gd name="connsiteX3" fmla="*/ 2700000 w 4032000"/>
                <a:gd name="connsiteY3" fmla="*/ 1461600 h 1461600"/>
                <a:gd name="connsiteX4" fmla="*/ 2772000 w 4032000"/>
                <a:gd name="connsiteY4" fmla="*/ 1461600 h 1461600"/>
                <a:gd name="connsiteX5" fmla="*/ 4003200 w 4032000"/>
                <a:gd name="connsiteY5" fmla="*/ 1425600 h 1461600"/>
                <a:gd name="connsiteX6" fmla="*/ 4032000 w 4032000"/>
                <a:gd name="connsiteY6" fmla="*/ 1310400 h 1461600"/>
                <a:gd name="connsiteX7" fmla="*/ 3679200 w 4032000"/>
                <a:gd name="connsiteY7" fmla="*/ 1094400 h 1461600"/>
                <a:gd name="connsiteX8" fmla="*/ 2728800 w 4032000"/>
                <a:gd name="connsiteY8" fmla="*/ 1044000 h 1461600"/>
                <a:gd name="connsiteX9" fmla="*/ 2484000 w 4032000"/>
                <a:gd name="connsiteY9" fmla="*/ 655200 h 1461600"/>
                <a:gd name="connsiteX10" fmla="*/ 2649600 w 4032000"/>
                <a:gd name="connsiteY10" fmla="*/ 273600 h 1461600"/>
                <a:gd name="connsiteX11" fmla="*/ 2700000 w 4032000"/>
                <a:gd name="connsiteY11" fmla="*/ 43200 h 1461600"/>
                <a:gd name="connsiteX12" fmla="*/ 2059200 w 4032000"/>
                <a:gd name="connsiteY12" fmla="*/ 14400 h 1461600"/>
                <a:gd name="connsiteX13" fmla="*/ 1173600 w 4032000"/>
                <a:gd name="connsiteY13" fmla="*/ 0 h 1461600"/>
                <a:gd name="connsiteX14" fmla="*/ 0 w 4032000"/>
                <a:gd name="connsiteY14" fmla="*/ 36000 h 1461600"/>
                <a:gd name="connsiteX15" fmla="*/ 28800 w 4032000"/>
                <a:gd name="connsiteY15" fmla="*/ 93600 h 1461600"/>
                <a:gd name="connsiteX0" fmla="*/ 28800 w 4032000"/>
                <a:gd name="connsiteY0" fmla="*/ 93600 h 1461600"/>
                <a:gd name="connsiteX1" fmla="*/ 619200 w 4032000"/>
                <a:gd name="connsiteY1" fmla="*/ 662400 h 1461600"/>
                <a:gd name="connsiteX2" fmla="*/ 1130400 w 4032000"/>
                <a:gd name="connsiteY2" fmla="*/ 1195200 h 1461600"/>
                <a:gd name="connsiteX3" fmla="*/ 2700000 w 4032000"/>
                <a:gd name="connsiteY3" fmla="*/ 1461600 h 1461600"/>
                <a:gd name="connsiteX4" fmla="*/ 2772000 w 4032000"/>
                <a:gd name="connsiteY4" fmla="*/ 1461600 h 1461600"/>
                <a:gd name="connsiteX5" fmla="*/ 4003200 w 4032000"/>
                <a:gd name="connsiteY5" fmla="*/ 1425600 h 1461600"/>
                <a:gd name="connsiteX6" fmla="*/ 4032000 w 4032000"/>
                <a:gd name="connsiteY6" fmla="*/ 1310400 h 1461600"/>
                <a:gd name="connsiteX7" fmla="*/ 3679200 w 4032000"/>
                <a:gd name="connsiteY7" fmla="*/ 1094400 h 1461600"/>
                <a:gd name="connsiteX8" fmla="*/ 2728800 w 4032000"/>
                <a:gd name="connsiteY8" fmla="*/ 1044000 h 1461600"/>
                <a:gd name="connsiteX9" fmla="*/ 2484000 w 4032000"/>
                <a:gd name="connsiteY9" fmla="*/ 655200 h 1461600"/>
                <a:gd name="connsiteX10" fmla="*/ 2649600 w 4032000"/>
                <a:gd name="connsiteY10" fmla="*/ 273600 h 1461600"/>
                <a:gd name="connsiteX11" fmla="*/ 2836800 w 4032000"/>
                <a:gd name="connsiteY11" fmla="*/ 43200 h 1461600"/>
                <a:gd name="connsiteX12" fmla="*/ 2059200 w 4032000"/>
                <a:gd name="connsiteY12" fmla="*/ 14400 h 1461600"/>
                <a:gd name="connsiteX13" fmla="*/ 1173600 w 4032000"/>
                <a:gd name="connsiteY13" fmla="*/ 0 h 1461600"/>
                <a:gd name="connsiteX14" fmla="*/ 0 w 4032000"/>
                <a:gd name="connsiteY14" fmla="*/ 36000 h 1461600"/>
                <a:gd name="connsiteX15" fmla="*/ 28800 w 4032000"/>
                <a:gd name="connsiteY15" fmla="*/ 93600 h 1461600"/>
                <a:gd name="connsiteX0" fmla="*/ 28800 w 4032000"/>
                <a:gd name="connsiteY0" fmla="*/ 93600 h 1461600"/>
                <a:gd name="connsiteX1" fmla="*/ 619200 w 4032000"/>
                <a:gd name="connsiteY1" fmla="*/ 662400 h 1461600"/>
                <a:gd name="connsiteX2" fmla="*/ 1130400 w 4032000"/>
                <a:gd name="connsiteY2" fmla="*/ 1195200 h 1461600"/>
                <a:gd name="connsiteX3" fmla="*/ 2700000 w 4032000"/>
                <a:gd name="connsiteY3" fmla="*/ 1461600 h 1461600"/>
                <a:gd name="connsiteX4" fmla="*/ 2772000 w 4032000"/>
                <a:gd name="connsiteY4" fmla="*/ 1461600 h 1461600"/>
                <a:gd name="connsiteX5" fmla="*/ 4003200 w 4032000"/>
                <a:gd name="connsiteY5" fmla="*/ 1425600 h 1461600"/>
                <a:gd name="connsiteX6" fmla="*/ 4032000 w 4032000"/>
                <a:gd name="connsiteY6" fmla="*/ 1310400 h 1461600"/>
                <a:gd name="connsiteX7" fmla="*/ 3679200 w 4032000"/>
                <a:gd name="connsiteY7" fmla="*/ 1094400 h 1461600"/>
                <a:gd name="connsiteX8" fmla="*/ 2728800 w 4032000"/>
                <a:gd name="connsiteY8" fmla="*/ 1044000 h 1461600"/>
                <a:gd name="connsiteX9" fmla="*/ 2484000 w 4032000"/>
                <a:gd name="connsiteY9" fmla="*/ 655200 h 1461600"/>
                <a:gd name="connsiteX10" fmla="*/ 2692800 w 4032000"/>
                <a:gd name="connsiteY10" fmla="*/ 345600 h 1461600"/>
                <a:gd name="connsiteX11" fmla="*/ 2836800 w 4032000"/>
                <a:gd name="connsiteY11" fmla="*/ 43200 h 1461600"/>
                <a:gd name="connsiteX12" fmla="*/ 2059200 w 4032000"/>
                <a:gd name="connsiteY12" fmla="*/ 14400 h 1461600"/>
                <a:gd name="connsiteX13" fmla="*/ 1173600 w 4032000"/>
                <a:gd name="connsiteY13" fmla="*/ 0 h 1461600"/>
                <a:gd name="connsiteX14" fmla="*/ 0 w 4032000"/>
                <a:gd name="connsiteY14" fmla="*/ 36000 h 1461600"/>
                <a:gd name="connsiteX15" fmla="*/ 28800 w 4032000"/>
                <a:gd name="connsiteY15" fmla="*/ 93600 h 1461600"/>
                <a:gd name="connsiteX0" fmla="*/ 28800 w 4032000"/>
                <a:gd name="connsiteY0" fmla="*/ 93600 h 1461600"/>
                <a:gd name="connsiteX1" fmla="*/ 619200 w 4032000"/>
                <a:gd name="connsiteY1" fmla="*/ 662400 h 1461600"/>
                <a:gd name="connsiteX2" fmla="*/ 1130400 w 4032000"/>
                <a:gd name="connsiteY2" fmla="*/ 1195200 h 1461600"/>
                <a:gd name="connsiteX3" fmla="*/ 2700000 w 4032000"/>
                <a:gd name="connsiteY3" fmla="*/ 1461600 h 1461600"/>
                <a:gd name="connsiteX4" fmla="*/ 2772000 w 4032000"/>
                <a:gd name="connsiteY4" fmla="*/ 1461600 h 1461600"/>
                <a:gd name="connsiteX5" fmla="*/ 4003200 w 4032000"/>
                <a:gd name="connsiteY5" fmla="*/ 1425600 h 1461600"/>
                <a:gd name="connsiteX6" fmla="*/ 4032000 w 4032000"/>
                <a:gd name="connsiteY6" fmla="*/ 1310400 h 1461600"/>
                <a:gd name="connsiteX7" fmla="*/ 3679200 w 4032000"/>
                <a:gd name="connsiteY7" fmla="*/ 1094400 h 1461600"/>
                <a:gd name="connsiteX8" fmla="*/ 2728800 w 4032000"/>
                <a:gd name="connsiteY8" fmla="*/ 1044000 h 1461600"/>
                <a:gd name="connsiteX9" fmla="*/ 2512800 w 4032000"/>
                <a:gd name="connsiteY9" fmla="*/ 655200 h 1461600"/>
                <a:gd name="connsiteX10" fmla="*/ 2692800 w 4032000"/>
                <a:gd name="connsiteY10" fmla="*/ 345600 h 1461600"/>
                <a:gd name="connsiteX11" fmla="*/ 2836800 w 4032000"/>
                <a:gd name="connsiteY11" fmla="*/ 43200 h 1461600"/>
                <a:gd name="connsiteX12" fmla="*/ 2059200 w 4032000"/>
                <a:gd name="connsiteY12" fmla="*/ 14400 h 1461600"/>
                <a:gd name="connsiteX13" fmla="*/ 1173600 w 4032000"/>
                <a:gd name="connsiteY13" fmla="*/ 0 h 1461600"/>
                <a:gd name="connsiteX14" fmla="*/ 0 w 4032000"/>
                <a:gd name="connsiteY14" fmla="*/ 36000 h 1461600"/>
                <a:gd name="connsiteX15" fmla="*/ 28800 w 4032000"/>
                <a:gd name="connsiteY15" fmla="*/ 93600 h 1461600"/>
                <a:gd name="connsiteX0" fmla="*/ 28800 w 4032000"/>
                <a:gd name="connsiteY0" fmla="*/ 93600 h 1461600"/>
                <a:gd name="connsiteX1" fmla="*/ 619200 w 4032000"/>
                <a:gd name="connsiteY1" fmla="*/ 662400 h 1461600"/>
                <a:gd name="connsiteX2" fmla="*/ 1130400 w 4032000"/>
                <a:gd name="connsiteY2" fmla="*/ 1195200 h 1461600"/>
                <a:gd name="connsiteX3" fmla="*/ 2700000 w 4032000"/>
                <a:gd name="connsiteY3" fmla="*/ 1461600 h 1461600"/>
                <a:gd name="connsiteX4" fmla="*/ 2772000 w 4032000"/>
                <a:gd name="connsiteY4" fmla="*/ 1461600 h 1461600"/>
                <a:gd name="connsiteX5" fmla="*/ 4003200 w 4032000"/>
                <a:gd name="connsiteY5" fmla="*/ 1425600 h 1461600"/>
                <a:gd name="connsiteX6" fmla="*/ 4032000 w 4032000"/>
                <a:gd name="connsiteY6" fmla="*/ 1310400 h 1461600"/>
                <a:gd name="connsiteX7" fmla="*/ 3679200 w 4032000"/>
                <a:gd name="connsiteY7" fmla="*/ 1094400 h 1461600"/>
                <a:gd name="connsiteX8" fmla="*/ 2728800 w 4032000"/>
                <a:gd name="connsiteY8" fmla="*/ 1044000 h 1461600"/>
                <a:gd name="connsiteX9" fmla="*/ 2512800 w 4032000"/>
                <a:gd name="connsiteY9" fmla="*/ 655200 h 1461600"/>
                <a:gd name="connsiteX10" fmla="*/ 2692800 w 4032000"/>
                <a:gd name="connsiteY10" fmla="*/ 345600 h 1461600"/>
                <a:gd name="connsiteX11" fmla="*/ 2836800 w 4032000"/>
                <a:gd name="connsiteY11" fmla="*/ 43200 h 1461600"/>
                <a:gd name="connsiteX12" fmla="*/ 2059200 w 4032000"/>
                <a:gd name="connsiteY12" fmla="*/ 14400 h 1461600"/>
                <a:gd name="connsiteX13" fmla="*/ 1173600 w 4032000"/>
                <a:gd name="connsiteY13" fmla="*/ 0 h 1461600"/>
                <a:gd name="connsiteX14" fmla="*/ 0 w 4032000"/>
                <a:gd name="connsiteY14" fmla="*/ 36000 h 1461600"/>
                <a:gd name="connsiteX15" fmla="*/ 28800 w 4032000"/>
                <a:gd name="connsiteY15" fmla="*/ 93600 h 1461600"/>
                <a:gd name="connsiteX0" fmla="*/ 28800 w 4032000"/>
                <a:gd name="connsiteY0" fmla="*/ 93600 h 1461600"/>
                <a:gd name="connsiteX1" fmla="*/ 619200 w 4032000"/>
                <a:gd name="connsiteY1" fmla="*/ 662400 h 1461600"/>
                <a:gd name="connsiteX2" fmla="*/ 1130400 w 4032000"/>
                <a:gd name="connsiteY2" fmla="*/ 1195200 h 1461600"/>
                <a:gd name="connsiteX3" fmla="*/ 2700000 w 4032000"/>
                <a:gd name="connsiteY3" fmla="*/ 1461600 h 1461600"/>
                <a:gd name="connsiteX4" fmla="*/ 2772000 w 4032000"/>
                <a:gd name="connsiteY4" fmla="*/ 1461600 h 1461600"/>
                <a:gd name="connsiteX5" fmla="*/ 4003200 w 4032000"/>
                <a:gd name="connsiteY5" fmla="*/ 1425600 h 1461600"/>
                <a:gd name="connsiteX6" fmla="*/ 4032000 w 4032000"/>
                <a:gd name="connsiteY6" fmla="*/ 1310400 h 1461600"/>
                <a:gd name="connsiteX7" fmla="*/ 3679200 w 4032000"/>
                <a:gd name="connsiteY7" fmla="*/ 1094400 h 1461600"/>
                <a:gd name="connsiteX8" fmla="*/ 2728800 w 4032000"/>
                <a:gd name="connsiteY8" fmla="*/ 1044000 h 1461600"/>
                <a:gd name="connsiteX9" fmla="*/ 2512800 w 4032000"/>
                <a:gd name="connsiteY9" fmla="*/ 655200 h 1461600"/>
                <a:gd name="connsiteX10" fmla="*/ 2692800 w 4032000"/>
                <a:gd name="connsiteY10" fmla="*/ 345600 h 1461600"/>
                <a:gd name="connsiteX11" fmla="*/ 2836800 w 4032000"/>
                <a:gd name="connsiteY11" fmla="*/ 43200 h 1461600"/>
                <a:gd name="connsiteX12" fmla="*/ 2059200 w 4032000"/>
                <a:gd name="connsiteY12" fmla="*/ 14400 h 1461600"/>
                <a:gd name="connsiteX13" fmla="*/ 1173600 w 4032000"/>
                <a:gd name="connsiteY13" fmla="*/ 0 h 1461600"/>
                <a:gd name="connsiteX14" fmla="*/ 0 w 4032000"/>
                <a:gd name="connsiteY14" fmla="*/ 36000 h 1461600"/>
                <a:gd name="connsiteX15" fmla="*/ 28800 w 4032000"/>
                <a:gd name="connsiteY15" fmla="*/ 93600 h 1461600"/>
                <a:gd name="connsiteX0" fmla="*/ 28800 w 4032000"/>
                <a:gd name="connsiteY0" fmla="*/ 93600 h 1461600"/>
                <a:gd name="connsiteX1" fmla="*/ 619200 w 4032000"/>
                <a:gd name="connsiteY1" fmla="*/ 662400 h 1461600"/>
                <a:gd name="connsiteX2" fmla="*/ 1130400 w 4032000"/>
                <a:gd name="connsiteY2" fmla="*/ 1195200 h 1461600"/>
                <a:gd name="connsiteX3" fmla="*/ 2700000 w 4032000"/>
                <a:gd name="connsiteY3" fmla="*/ 1461600 h 1461600"/>
                <a:gd name="connsiteX4" fmla="*/ 2772000 w 4032000"/>
                <a:gd name="connsiteY4" fmla="*/ 1461600 h 1461600"/>
                <a:gd name="connsiteX5" fmla="*/ 4003200 w 4032000"/>
                <a:gd name="connsiteY5" fmla="*/ 1425600 h 1461600"/>
                <a:gd name="connsiteX6" fmla="*/ 4032000 w 4032000"/>
                <a:gd name="connsiteY6" fmla="*/ 1310400 h 1461600"/>
                <a:gd name="connsiteX7" fmla="*/ 3679200 w 4032000"/>
                <a:gd name="connsiteY7" fmla="*/ 1094400 h 1461600"/>
                <a:gd name="connsiteX8" fmla="*/ 2728800 w 4032000"/>
                <a:gd name="connsiteY8" fmla="*/ 1044000 h 1461600"/>
                <a:gd name="connsiteX9" fmla="*/ 2512800 w 4032000"/>
                <a:gd name="connsiteY9" fmla="*/ 655200 h 1461600"/>
                <a:gd name="connsiteX10" fmla="*/ 2692800 w 4032000"/>
                <a:gd name="connsiteY10" fmla="*/ 345600 h 1461600"/>
                <a:gd name="connsiteX11" fmla="*/ 2836800 w 4032000"/>
                <a:gd name="connsiteY11" fmla="*/ 43200 h 1461600"/>
                <a:gd name="connsiteX12" fmla="*/ 2059200 w 4032000"/>
                <a:gd name="connsiteY12" fmla="*/ 14400 h 1461600"/>
                <a:gd name="connsiteX13" fmla="*/ 1173600 w 4032000"/>
                <a:gd name="connsiteY13" fmla="*/ 0 h 1461600"/>
                <a:gd name="connsiteX14" fmla="*/ 0 w 4032000"/>
                <a:gd name="connsiteY14" fmla="*/ 36000 h 1461600"/>
                <a:gd name="connsiteX15" fmla="*/ 28800 w 4032000"/>
                <a:gd name="connsiteY15" fmla="*/ 93600 h 1461600"/>
                <a:gd name="connsiteX0" fmla="*/ 28800 w 4032000"/>
                <a:gd name="connsiteY0" fmla="*/ 93600 h 1461600"/>
                <a:gd name="connsiteX1" fmla="*/ 619200 w 4032000"/>
                <a:gd name="connsiteY1" fmla="*/ 662400 h 1461600"/>
                <a:gd name="connsiteX2" fmla="*/ 1130400 w 4032000"/>
                <a:gd name="connsiteY2" fmla="*/ 1195200 h 1461600"/>
                <a:gd name="connsiteX3" fmla="*/ 2700000 w 4032000"/>
                <a:gd name="connsiteY3" fmla="*/ 1461600 h 1461600"/>
                <a:gd name="connsiteX4" fmla="*/ 4003200 w 4032000"/>
                <a:gd name="connsiteY4" fmla="*/ 1425600 h 1461600"/>
                <a:gd name="connsiteX5" fmla="*/ 4032000 w 4032000"/>
                <a:gd name="connsiteY5" fmla="*/ 1310400 h 1461600"/>
                <a:gd name="connsiteX6" fmla="*/ 3679200 w 4032000"/>
                <a:gd name="connsiteY6" fmla="*/ 1094400 h 1461600"/>
                <a:gd name="connsiteX7" fmla="*/ 2728800 w 4032000"/>
                <a:gd name="connsiteY7" fmla="*/ 1044000 h 1461600"/>
                <a:gd name="connsiteX8" fmla="*/ 2512800 w 4032000"/>
                <a:gd name="connsiteY8" fmla="*/ 655200 h 1461600"/>
                <a:gd name="connsiteX9" fmla="*/ 2692800 w 4032000"/>
                <a:gd name="connsiteY9" fmla="*/ 345600 h 1461600"/>
                <a:gd name="connsiteX10" fmla="*/ 2836800 w 4032000"/>
                <a:gd name="connsiteY10" fmla="*/ 43200 h 1461600"/>
                <a:gd name="connsiteX11" fmla="*/ 2059200 w 4032000"/>
                <a:gd name="connsiteY11" fmla="*/ 14400 h 1461600"/>
                <a:gd name="connsiteX12" fmla="*/ 1173600 w 4032000"/>
                <a:gd name="connsiteY12" fmla="*/ 0 h 1461600"/>
                <a:gd name="connsiteX13" fmla="*/ 0 w 4032000"/>
                <a:gd name="connsiteY13" fmla="*/ 36000 h 1461600"/>
                <a:gd name="connsiteX14" fmla="*/ 28800 w 4032000"/>
                <a:gd name="connsiteY14" fmla="*/ 93600 h 1461600"/>
                <a:gd name="connsiteX0" fmla="*/ 28800 w 4032000"/>
                <a:gd name="connsiteY0" fmla="*/ 93600 h 1475750"/>
                <a:gd name="connsiteX1" fmla="*/ 619200 w 4032000"/>
                <a:gd name="connsiteY1" fmla="*/ 662400 h 1475750"/>
                <a:gd name="connsiteX2" fmla="*/ 1130400 w 4032000"/>
                <a:gd name="connsiteY2" fmla="*/ 1195200 h 1475750"/>
                <a:gd name="connsiteX3" fmla="*/ 2700000 w 4032000"/>
                <a:gd name="connsiteY3" fmla="*/ 1461600 h 1475750"/>
                <a:gd name="connsiteX4" fmla="*/ 4003200 w 4032000"/>
                <a:gd name="connsiteY4" fmla="*/ 1425600 h 1475750"/>
                <a:gd name="connsiteX5" fmla="*/ 4032000 w 4032000"/>
                <a:gd name="connsiteY5" fmla="*/ 1310400 h 1475750"/>
                <a:gd name="connsiteX6" fmla="*/ 3679200 w 4032000"/>
                <a:gd name="connsiteY6" fmla="*/ 1094400 h 1475750"/>
                <a:gd name="connsiteX7" fmla="*/ 2728800 w 4032000"/>
                <a:gd name="connsiteY7" fmla="*/ 1044000 h 1475750"/>
                <a:gd name="connsiteX8" fmla="*/ 2512800 w 4032000"/>
                <a:gd name="connsiteY8" fmla="*/ 655200 h 1475750"/>
                <a:gd name="connsiteX9" fmla="*/ 2692800 w 4032000"/>
                <a:gd name="connsiteY9" fmla="*/ 345600 h 1475750"/>
                <a:gd name="connsiteX10" fmla="*/ 2836800 w 4032000"/>
                <a:gd name="connsiteY10" fmla="*/ 43200 h 1475750"/>
                <a:gd name="connsiteX11" fmla="*/ 2059200 w 4032000"/>
                <a:gd name="connsiteY11" fmla="*/ 14400 h 1475750"/>
                <a:gd name="connsiteX12" fmla="*/ 1173600 w 4032000"/>
                <a:gd name="connsiteY12" fmla="*/ 0 h 1475750"/>
                <a:gd name="connsiteX13" fmla="*/ 0 w 4032000"/>
                <a:gd name="connsiteY13" fmla="*/ 36000 h 1475750"/>
                <a:gd name="connsiteX14" fmla="*/ 28800 w 4032000"/>
                <a:gd name="connsiteY14" fmla="*/ 93600 h 1475750"/>
                <a:gd name="connsiteX0" fmla="*/ 28800 w 4124876"/>
                <a:gd name="connsiteY0" fmla="*/ 93600 h 1475750"/>
                <a:gd name="connsiteX1" fmla="*/ 619200 w 4124876"/>
                <a:gd name="connsiteY1" fmla="*/ 662400 h 1475750"/>
                <a:gd name="connsiteX2" fmla="*/ 1130400 w 4124876"/>
                <a:gd name="connsiteY2" fmla="*/ 1195200 h 1475750"/>
                <a:gd name="connsiteX3" fmla="*/ 2700000 w 4124876"/>
                <a:gd name="connsiteY3" fmla="*/ 1461600 h 1475750"/>
                <a:gd name="connsiteX4" fmla="*/ 4003200 w 4124876"/>
                <a:gd name="connsiteY4" fmla="*/ 1425600 h 1475750"/>
                <a:gd name="connsiteX5" fmla="*/ 4032000 w 4124876"/>
                <a:gd name="connsiteY5" fmla="*/ 1310400 h 1475750"/>
                <a:gd name="connsiteX6" fmla="*/ 3679200 w 4124876"/>
                <a:gd name="connsiteY6" fmla="*/ 1094400 h 1475750"/>
                <a:gd name="connsiteX7" fmla="*/ 2728800 w 4124876"/>
                <a:gd name="connsiteY7" fmla="*/ 1044000 h 1475750"/>
                <a:gd name="connsiteX8" fmla="*/ 2512800 w 4124876"/>
                <a:gd name="connsiteY8" fmla="*/ 655200 h 1475750"/>
                <a:gd name="connsiteX9" fmla="*/ 2692800 w 4124876"/>
                <a:gd name="connsiteY9" fmla="*/ 345600 h 1475750"/>
                <a:gd name="connsiteX10" fmla="*/ 2836800 w 4124876"/>
                <a:gd name="connsiteY10" fmla="*/ 43200 h 1475750"/>
                <a:gd name="connsiteX11" fmla="*/ 2059200 w 4124876"/>
                <a:gd name="connsiteY11" fmla="*/ 14400 h 1475750"/>
                <a:gd name="connsiteX12" fmla="*/ 1173600 w 4124876"/>
                <a:gd name="connsiteY12" fmla="*/ 0 h 1475750"/>
                <a:gd name="connsiteX13" fmla="*/ 0 w 4124876"/>
                <a:gd name="connsiteY13" fmla="*/ 36000 h 1475750"/>
                <a:gd name="connsiteX14" fmla="*/ 28800 w 4124876"/>
                <a:gd name="connsiteY14" fmla="*/ 93600 h 1475750"/>
                <a:gd name="connsiteX0" fmla="*/ 28800 w 4124876"/>
                <a:gd name="connsiteY0" fmla="*/ 93600 h 1475750"/>
                <a:gd name="connsiteX1" fmla="*/ 619200 w 4124876"/>
                <a:gd name="connsiteY1" fmla="*/ 662400 h 1475750"/>
                <a:gd name="connsiteX2" fmla="*/ 1130400 w 4124876"/>
                <a:gd name="connsiteY2" fmla="*/ 1195200 h 1475750"/>
                <a:gd name="connsiteX3" fmla="*/ 2700000 w 4124876"/>
                <a:gd name="connsiteY3" fmla="*/ 1461600 h 1475750"/>
                <a:gd name="connsiteX4" fmla="*/ 4003200 w 4124876"/>
                <a:gd name="connsiteY4" fmla="*/ 1425600 h 1475750"/>
                <a:gd name="connsiteX5" fmla="*/ 4032000 w 4124876"/>
                <a:gd name="connsiteY5" fmla="*/ 1310400 h 1475750"/>
                <a:gd name="connsiteX6" fmla="*/ 3679200 w 4124876"/>
                <a:gd name="connsiteY6" fmla="*/ 1094400 h 1475750"/>
                <a:gd name="connsiteX7" fmla="*/ 2728800 w 4124876"/>
                <a:gd name="connsiteY7" fmla="*/ 1044000 h 1475750"/>
                <a:gd name="connsiteX8" fmla="*/ 2512800 w 4124876"/>
                <a:gd name="connsiteY8" fmla="*/ 655200 h 1475750"/>
                <a:gd name="connsiteX9" fmla="*/ 2692800 w 4124876"/>
                <a:gd name="connsiteY9" fmla="*/ 345600 h 1475750"/>
                <a:gd name="connsiteX10" fmla="*/ 2836800 w 4124876"/>
                <a:gd name="connsiteY10" fmla="*/ 43200 h 1475750"/>
                <a:gd name="connsiteX11" fmla="*/ 2059200 w 4124876"/>
                <a:gd name="connsiteY11" fmla="*/ 14400 h 1475750"/>
                <a:gd name="connsiteX12" fmla="*/ 1173600 w 4124876"/>
                <a:gd name="connsiteY12" fmla="*/ 0 h 1475750"/>
                <a:gd name="connsiteX13" fmla="*/ 0 w 4124876"/>
                <a:gd name="connsiteY13" fmla="*/ 36000 h 1475750"/>
                <a:gd name="connsiteX14" fmla="*/ 28800 w 4124876"/>
                <a:gd name="connsiteY14" fmla="*/ 93600 h 1475750"/>
                <a:gd name="connsiteX0" fmla="*/ 28800 w 4124876"/>
                <a:gd name="connsiteY0" fmla="*/ 93600 h 1475750"/>
                <a:gd name="connsiteX1" fmla="*/ 619200 w 4124876"/>
                <a:gd name="connsiteY1" fmla="*/ 662400 h 1475750"/>
                <a:gd name="connsiteX2" fmla="*/ 1130400 w 4124876"/>
                <a:gd name="connsiteY2" fmla="*/ 1195200 h 1475750"/>
                <a:gd name="connsiteX3" fmla="*/ 2700000 w 4124876"/>
                <a:gd name="connsiteY3" fmla="*/ 1461600 h 1475750"/>
                <a:gd name="connsiteX4" fmla="*/ 4003200 w 4124876"/>
                <a:gd name="connsiteY4" fmla="*/ 1425600 h 1475750"/>
                <a:gd name="connsiteX5" fmla="*/ 4032000 w 4124876"/>
                <a:gd name="connsiteY5" fmla="*/ 1310400 h 1475750"/>
                <a:gd name="connsiteX6" fmla="*/ 3679200 w 4124876"/>
                <a:gd name="connsiteY6" fmla="*/ 1094400 h 1475750"/>
                <a:gd name="connsiteX7" fmla="*/ 2728800 w 4124876"/>
                <a:gd name="connsiteY7" fmla="*/ 1044000 h 1475750"/>
                <a:gd name="connsiteX8" fmla="*/ 2512800 w 4124876"/>
                <a:gd name="connsiteY8" fmla="*/ 655200 h 1475750"/>
                <a:gd name="connsiteX9" fmla="*/ 2692800 w 4124876"/>
                <a:gd name="connsiteY9" fmla="*/ 345600 h 1475750"/>
                <a:gd name="connsiteX10" fmla="*/ 2836800 w 4124876"/>
                <a:gd name="connsiteY10" fmla="*/ 43200 h 1475750"/>
                <a:gd name="connsiteX11" fmla="*/ 2059200 w 4124876"/>
                <a:gd name="connsiteY11" fmla="*/ 14400 h 1475750"/>
                <a:gd name="connsiteX12" fmla="*/ 1173600 w 4124876"/>
                <a:gd name="connsiteY12" fmla="*/ 0 h 1475750"/>
                <a:gd name="connsiteX13" fmla="*/ 0 w 4124876"/>
                <a:gd name="connsiteY13" fmla="*/ 36000 h 1475750"/>
                <a:gd name="connsiteX14" fmla="*/ 28800 w 4124876"/>
                <a:gd name="connsiteY14" fmla="*/ 93600 h 1475750"/>
                <a:gd name="connsiteX0" fmla="*/ 28800 w 4139586"/>
                <a:gd name="connsiteY0" fmla="*/ 93600 h 1475750"/>
                <a:gd name="connsiteX1" fmla="*/ 619200 w 4139586"/>
                <a:gd name="connsiteY1" fmla="*/ 662400 h 1475750"/>
                <a:gd name="connsiteX2" fmla="*/ 1130400 w 4139586"/>
                <a:gd name="connsiteY2" fmla="*/ 1195200 h 1475750"/>
                <a:gd name="connsiteX3" fmla="*/ 2700000 w 4139586"/>
                <a:gd name="connsiteY3" fmla="*/ 1461600 h 1475750"/>
                <a:gd name="connsiteX4" fmla="*/ 4003200 w 4139586"/>
                <a:gd name="connsiteY4" fmla="*/ 1425600 h 1475750"/>
                <a:gd name="connsiteX5" fmla="*/ 4068000 w 4139586"/>
                <a:gd name="connsiteY5" fmla="*/ 1260000 h 1475750"/>
                <a:gd name="connsiteX6" fmla="*/ 3679200 w 4139586"/>
                <a:gd name="connsiteY6" fmla="*/ 1094400 h 1475750"/>
                <a:gd name="connsiteX7" fmla="*/ 2728800 w 4139586"/>
                <a:gd name="connsiteY7" fmla="*/ 1044000 h 1475750"/>
                <a:gd name="connsiteX8" fmla="*/ 2512800 w 4139586"/>
                <a:gd name="connsiteY8" fmla="*/ 655200 h 1475750"/>
                <a:gd name="connsiteX9" fmla="*/ 2692800 w 4139586"/>
                <a:gd name="connsiteY9" fmla="*/ 345600 h 1475750"/>
                <a:gd name="connsiteX10" fmla="*/ 2836800 w 4139586"/>
                <a:gd name="connsiteY10" fmla="*/ 43200 h 1475750"/>
                <a:gd name="connsiteX11" fmla="*/ 2059200 w 4139586"/>
                <a:gd name="connsiteY11" fmla="*/ 14400 h 1475750"/>
                <a:gd name="connsiteX12" fmla="*/ 1173600 w 4139586"/>
                <a:gd name="connsiteY12" fmla="*/ 0 h 1475750"/>
                <a:gd name="connsiteX13" fmla="*/ 0 w 4139586"/>
                <a:gd name="connsiteY13" fmla="*/ 36000 h 1475750"/>
                <a:gd name="connsiteX14" fmla="*/ 28800 w 4139586"/>
                <a:gd name="connsiteY14" fmla="*/ 93600 h 1475750"/>
                <a:gd name="connsiteX0" fmla="*/ 28800 w 4139586"/>
                <a:gd name="connsiteY0" fmla="*/ 93600 h 1475750"/>
                <a:gd name="connsiteX1" fmla="*/ 619200 w 4139586"/>
                <a:gd name="connsiteY1" fmla="*/ 662400 h 1475750"/>
                <a:gd name="connsiteX2" fmla="*/ 1130400 w 4139586"/>
                <a:gd name="connsiteY2" fmla="*/ 1195200 h 1475750"/>
                <a:gd name="connsiteX3" fmla="*/ 2700000 w 4139586"/>
                <a:gd name="connsiteY3" fmla="*/ 1461600 h 1475750"/>
                <a:gd name="connsiteX4" fmla="*/ 4003200 w 4139586"/>
                <a:gd name="connsiteY4" fmla="*/ 1425600 h 1475750"/>
                <a:gd name="connsiteX5" fmla="*/ 4068000 w 4139586"/>
                <a:gd name="connsiteY5" fmla="*/ 1260000 h 1475750"/>
                <a:gd name="connsiteX6" fmla="*/ 3679200 w 4139586"/>
                <a:gd name="connsiteY6" fmla="*/ 1094400 h 1475750"/>
                <a:gd name="connsiteX7" fmla="*/ 2728800 w 4139586"/>
                <a:gd name="connsiteY7" fmla="*/ 1044000 h 1475750"/>
                <a:gd name="connsiteX8" fmla="*/ 2512800 w 4139586"/>
                <a:gd name="connsiteY8" fmla="*/ 655200 h 1475750"/>
                <a:gd name="connsiteX9" fmla="*/ 2692800 w 4139586"/>
                <a:gd name="connsiteY9" fmla="*/ 345600 h 1475750"/>
                <a:gd name="connsiteX10" fmla="*/ 2836800 w 4139586"/>
                <a:gd name="connsiteY10" fmla="*/ 43200 h 1475750"/>
                <a:gd name="connsiteX11" fmla="*/ 2059200 w 4139586"/>
                <a:gd name="connsiteY11" fmla="*/ 14400 h 1475750"/>
                <a:gd name="connsiteX12" fmla="*/ 1173600 w 4139586"/>
                <a:gd name="connsiteY12" fmla="*/ 0 h 1475750"/>
                <a:gd name="connsiteX13" fmla="*/ 0 w 4139586"/>
                <a:gd name="connsiteY13" fmla="*/ 36000 h 1475750"/>
                <a:gd name="connsiteX14" fmla="*/ 28800 w 4139586"/>
                <a:gd name="connsiteY14" fmla="*/ 93600 h 1475750"/>
                <a:gd name="connsiteX0" fmla="*/ 28800 w 4139586"/>
                <a:gd name="connsiteY0" fmla="*/ 93600 h 1475750"/>
                <a:gd name="connsiteX1" fmla="*/ 619200 w 4139586"/>
                <a:gd name="connsiteY1" fmla="*/ 662400 h 1475750"/>
                <a:gd name="connsiteX2" fmla="*/ 1130400 w 4139586"/>
                <a:gd name="connsiteY2" fmla="*/ 1195200 h 1475750"/>
                <a:gd name="connsiteX3" fmla="*/ 2700000 w 4139586"/>
                <a:gd name="connsiteY3" fmla="*/ 1461600 h 1475750"/>
                <a:gd name="connsiteX4" fmla="*/ 4003200 w 4139586"/>
                <a:gd name="connsiteY4" fmla="*/ 1425600 h 1475750"/>
                <a:gd name="connsiteX5" fmla="*/ 4068000 w 4139586"/>
                <a:gd name="connsiteY5" fmla="*/ 1260000 h 1475750"/>
                <a:gd name="connsiteX6" fmla="*/ 3679200 w 4139586"/>
                <a:gd name="connsiteY6" fmla="*/ 1094400 h 1475750"/>
                <a:gd name="connsiteX7" fmla="*/ 2728800 w 4139586"/>
                <a:gd name="connsiteY7" fmla="*/ 1044000 h 1475750"/>
                <a:gd name="connsiteX8" fmla="*/ 2512800 w 4139586"/>
                <a:gd name="connsiteY8" fmla="*/ 655200 h 1475750"/>
                <a:gd name="connsiteX9" fmla="*/ 2692800 w 4139586"/>
                <a:gd name="connsiteY9" fmla="*/ 345600 h 1475750"/>
                <a:gd name="connsiteX10" fmla="*/ 2836800 w 4139586"/>
                <a:gd name="connsiteY10" fmla="*/ 43200 h 1475750"/>
                <a:gd name="connsiteX11" fmla="*/ 2059200 w 4139586"/>
                <a:gd name="connsiteY11" fmla="*/ 14400 h 1475750"/>
                <a:gd name="connsiteX12" fmla="*/ 1173600 w 4139586"/>
                <a:gd name="connsiteY12" fmla="*/ 0 h 1475750"/>
                <a:gd name="connsiteX13" fmla="*/ 0 w 4139586"/>
                <a:gd name="connsiteY13" fmla="*/ 36000 h 1475750"/>
                <a:gd name="connsiteX14" fmla="*/ 28800 w 4139586"/>
                <a:gd name="connsiteY14" fmla="*/ 93600 h 1475750"/>
                <a:gd name="connsiteX0" fmla="*/ 28800 w 4157492"/>
                <a:gd name="connsiteY0" fmla="*/ 93600 h 1475750"/>
                <a:gd name="connsiteX1" fmla="*/ 619200 w 4157492"/>
                <a:gd name="connsiteY1" fmla="*/ 662400 h 1475750"/>
                <a:gd name="connsiteX2" fmla="*/ 1130400 w 4157492"/>
                <a:gd name="connsiteY2" fmla="*/ 1195200 h 1475750"/>
                <a:gd name="connsiteX3" fmla="*/ 2700000 w 4157492"/>
                <a:gd name="connsiteY3" fmla="*/ 1461600 h 1475750"/>
                <a:gd name="connsiteX4" fmla="*/ 4003200 w 4157492"/>
                <a:gd name="connsiteY4" fmla="*/ 1425600 h 1475750"/>
                <a:gd name="connsiteX5" fmla="*/ 4104000 w 4157492"/>
                <a:gd name="connsiteY5" fmla="*/ 1209600 h 1475750"/>
                <a:gd name="connsiteX6" fmla="*/ 3679200 w 4157492"/>
                <a:gd name="connsiteY6" fmla="*/ 1094400 h 1475750"/>
                <a:gd name="connsiteX7" fmla="*/ 2728800 w 4157492"/>
                <a:gd name="connsiteY7" fmla="*/ 1044000 h 1475750"/>
                <a:gd name="connsiteX8" fmla="*/ 2512800 w 4157492"/>
                <a:gd name="connsiteY8" fmla="*/ 655200 h 1475750"/>
                <a:gd name="connsiteX9" fmla="*/ 2692800 w 4157492"/>
                <a:gd name="connsiteY9" fmla="*/ 345600 h 1475750"/>
                <a:gd name="connsiteX10" fmla="*/ 2836800 w 4157492"/>
                <a:gd name="connsiteY10" fmla="*/ 43200 h 1475750"/>
                <a:gd name="connsiteX11" fmla="*/ 2059200 w 4157492"/>
                <a:gd name="connsiteY11" fmla="*/ 14400 h 1475750"/>
                <a:gd name="connsiteX12" fmla="*/ 1173600 w 4157492"/>
                <a:gd name="connsiteY12" fmla="*/ 0 h 1475750"/>
                <a:gd name="connsiteX13" fmla="*/ 0 w 4157492"/>
                <a:gd name="connsiteY13" fmla="*/ 36000 h 1475750"/>
                <a:gd name="connsiteX14" fmla="*/ 28800 w 4157492"/>
                <a:gd name="connsiteY14" fmla="*/ 93600 h 1475750"/>
                <a:gd name="connsiteX0" fmla="*/ 28800 w 4157492"/>
                <a:gd name="connsiteY0" fmla="*/ 93600 h 1475750"/>
                <a:gd name="connsiteX1" fmla="*/ 619200 w 4157492"/>
                <a:gd name="connsiteY1" fmla="*/ 662400 h 1475750"/>
                <a:gd name="connsiteX2" fmla="*/ 1130400 w 4157492"/>
                <a:gd name="connsiteY2" fmla="*/ 1195200 h 1475750"/>
                <a:gd name="connsiteX3" fmla="*/ 2700000 w 4157492"/>
                <a:gd name="connsiteY3" fmla="*/ 1461600 h 1475750"/>
                <a:gd name="connsiteX4" fmla="*/ 4003200 w 4157492"/>
                <a:gd name="connsiteY4" fmla="*/ 1425600 h 1475750"/>
                <a:gd name="connsiteX5" fmla="*/ 4104000 w 4157492"/>
                <a:gd name="connsiteY5" fmla="*/ 1209600 h 1475750"/>
                <a:gd name="connsiteX6" fmla="*/ 3679200 w 4157492"/>
                <a:gd name="connsiteY6" fmla="*/ 1094400 h 1475750"/>
                <a:gd name="connsiteX7" fmla="*/ 2728800 w 4157492"/>
                <a:gd name="connsiteY7" fmla="*/ 950400 h 1475750"/>
                <a:gd name="connsiteX8" fmla="*/ 2512800 w 4157492"/>
                <a:gd name="connsiteY8" fmla="*/ 655200 h 1475750"/>
                <a:gd name="connsiteX9" fmla="*/ 2692800 w 4157492"/>
                <a:gd name="connsiteY9" fmla="*/ 345600 h 1475750"/>
                <a:gd name="connsiteX10" fmla="*/ 2836800 w 4157492"/>
                <a:gd name="connsiteY10" fmla="*/ 43200 h 1475750"/>
                <a:gd name="connsiteX11" fmla="*/ 2059200 w 4157492"/>
                <a:gd name="connsiteY11" fmla="*/ 14400 h 1475750"/>
                <a:gd name="connsiteX12" fmla="*/ 1173600 w 4157492"/>
                <a:gd name="connsiteY12" fmla="*/ 0 h 1475750"/>
                <a:gd name="connsiteX13" fmla="*/ 0 w 4157492"/>
                <a:gd name="connsiteY13" fmla="*/ 36000 h 1475750"/>
                <a:gd name="connsiteX14" fmla="*/ 28800 w 4157492"/>
                <a:gd name="connsiteY14" fmla="*/ 93600 h 1475750"/>
                <a:gd name="connsiteX0" fmla="*/ 28800 w 4157492"/>
                <a:gd name="connsiteY0" fmla="*/ 93600 h 1475750"/>
                <a:gd name="connsiteX1" fmla="*/ 619200 w 4157492"/>
                <a:gd name="connsiteY1" fmla="*/ 662400 h 1475750"/>
                <a:gd name="connsiteX2" fmla="*/ 1130400 w 4157492"/>
                <a:gd name="connsiteY2" fmla="*/ 1195200 h 1475750"/>
                <a:gd name="connsiteX3" fmla="*/ 2700000 w 4157492"/>
                <a:gd name="connsiteY3" fmla="*/ 1461600 h 1475750"/>
                <a:gd name="connsiteX4" fmla="*/ 4003200 w 4157492"/>
                <a:gd name="connsiteY4" fmla="*/ 1425600 h 1475750"/>
                <a:gd name="connsiteX5" fmla="*/ 4104000 w 4157492"/>
                <a:gd name="connsiteY5" fmla="*/ 1209600 h 1475750"/>
                <a:gd name="connsiteX6" fmla="*/ 3679200 w 4157492"/>
                <a:gd name="connsiteY6" fmla="*/ 1094400 h 1475750"/>
                <a:gd name="connsiteX7" fmla="*/ 2728800 w 4157492"/>
                <a:gd name="connsiteY7" fmla="*/ 950400 h 1475750"/>
                <a:gd name="connsiteX8" fmla="*/ 2512800 w 4157492"/>
                <a:gd name="connsiteY8" fmla="*/ 655200 h 1475750"/>
                <a:gd name="connsiteX9" fmla="*/ 2692800 w 4157492"/>
                <a:gd name="connsiteY9" fmla="*/ 345600 h 1475750"/>
                <a:gd name="connsiteX10" fmla="*/ 2836800 w 4157492"/>
                <a:gd name="connsiteY10" fmla="*/ 43200 h 1475750"/>
                <a:gd name="connsiteX11" fmla="*/ 2059200 w 4157492"/>
                <a:gd name="connsiteY11" fmla="*/ 14400 h 1475750"/>
                <a:gd name="connsiteX12" fmla="*/ 1173600 w 4157492"/>
                <a:gd name="connsiteY12" fmla="*/ 0 h 1475750"/>
                <a:gd name="connsiteX13" fmla="*/ 0 w 4157492"/>
                <a:gd name="connsiteY13" fmla="*/ 36000 h 1475750"/>
                <a:gd name="connsiteX14" fmla="*/ 28800 w 4157492"/>
                <a:gd name="connsiteY14" fmla="*/ 93600 h 1475750"/>
                <a:gd name="connsiteX0" fmla="*/ 28800 w 4157492"/>
                <a:gd name="connsiteY0" fmla="*/ 93600 h 1660797"/>
                <a:gd name="connsiteX1" fmla="*/ 619200 w 4157492"/>
                <a:gd name="connsiteY1" fmla="*/ 662400 h 1660797"/>
                <a:gd name="connsiteX2" fmla="*/ 1130400 w 4157492"/>
                <a:gd name="connsiteY2" fmla="*/ 1195200 h 1660797"/>
                <a:gd name="connsiteX3" fmla="*/ 2312910 w 4157492"/>
                <a:gd name="connsiteY3" fmla="*/ 1655267 h 1660797"/>
                <a:gd name="connsiteX4" fmla="*/ 2700000 w 4157492"/>
                <a:gd name="connsiteY4" fmla="*/ 1461600 h 1660797"/>
                <a:gd name="connsiteX5" fmla="*/ 4003200 w 4157492"/>
                <a:gd name="connsiteY5" fmla="*/ 1425600 h 1660797"/>
                <a:gd name="connsiteX6" fmla="*/ 4104000 w 4157492"/>
                <a:gd name="connsiteY6" fmla="*/ 1209600 h 1660797"/>
                <a:gd name="connsiteX7" fmla="*/ 3679200 w 4157492"/>
                <a:gd name="connsiteY7" fmla="*/ 1094400 h 1660797"/>
                <a:gd name="connsiteX8" fmla="*/ 2728800 w 4157492"/>
                <a:gd name="connsiteY8" fmla="*/ 950400 h 1660797"/>
                <a:gd name="connsiteX9" fmla="*/ 2512800 w 4157492"/>
                <a:gd name="connsiteY9" fmla="*/ 655200 h 1660797"/>
                <a:gd name="connsiteX10" fmla="*/ 2692800 w 4157492"/>
                <a:gd name="connsiteY10" fmla="*/ 345600 h 1660797"/>
                <a:gd name="connsiteX11" fmla="*/ 2836800 w 4157492"/>
                <a:gd name="connsiteY11" fmla="*/ 43200 h 1660797"/>
                <a:gd name="connsiteX12" fmla="*/ 2059200 w 4157492"/>
                <a:gd name="connsiteY12" fmla="*/ 14400 h 1660797"/>
                <a:gd name="connsiteX13" fmla="*/ 1173600 w 4157492"/>
                <a:gd name="connsiteY13" fmla="*/ 0 h 1660797"/>
                <a:gd name="connsiteX14" fmla="*/ 0 w 4157492"/>
                <a:gd name="connsiteY14" fmla="*/ 36000 h 1660797"/>
                <a:gd name="connsiteX15" fmla="*/ 28800 w 4157492"/>
                <a:gd name="connsiteY15" fmla="*/ 93600 h 1660797"/>
                <a:gd name="connsiteX0" fmla="*/ 28800 w 4157492"/>
                <a:gd name="connsiteY0" fmla="*/ 93600 h 1741709"/>
                <a:gd name="connsiteX1" fmla="*/ 619200 w 4157492"/>
                <a:gd name="connsiteY1" fmla="*/ 662400 h 1741709"/>
                <a:gd name="connsiteX2" fmla="*/ 1130400 w 4157492"/>
                <a:gd name="connsiteY2" fmla="*/ 1195200 h 1741709"/>
                <a:gd name="connsiteX3" fmla="*/ 2312910 w 4157492"/>
                <a:gd name="connsiteY3" fmla="*/ 1655267 h 1741709"/>
                <a:gd name="connsiteX4" fmla="*/ 2634099 w 4157492"/>
                <a:gd name="connsiteY4" fmla="*/ 1732904 h 1741709"/>
                <a:gd name="connsiteX5" fmla="*/ 2700000 w 4157492"/>
                <a:gd name="connsiteY5" fmla="*/ 1461600 h 1741709"/>
                <a:gd name="connsiteX6" fmla="*/ 4003200 w 4157492"/>
                <a:gd name="connsiteY6" fmla="*/ 1425600 h 1741709"/>
                <a:gd name="connsiteX7" fmla="*/ 4104000 w 4157492"/>
                <a:gd name="connsiteY7" fmla="*/ 1209600 h 1741709"/>
                <a:gd name="connsiteX8" fmla="*/ 3679200 w 4157492"/>
                <a:gd name="connsiteY8" fmla="*/ 1094400 h 1741709"/>
                <a:gd name="connsiteX9" fmla="*/ 2728800 w 4157492"/>
                <a:gd name="connsiteY9" fmla="*/ 950400 h 1741709"/>
                <a:gd name="connsiteX10" fmla="*/ 2512800 w 4157492"/>
                <a:gd name="connsiteY10" fmla="*/ 655200 h 1741709"/>
                <a:gd name="connsiteX11" fmla="*/ 2692800 w 4157492"/>
                <a:gd name="connsiteY11" fmla="*/ 345600 h 1741709"/>
                <a:gd name="connsiteX12" fmla="*/ 2836800 w 4157492"/>
                <a:gd name="connsiteY12" fmla="*/ 43200 h 1741709"/>
                <a:gd name="connsiteX13" fmla="*/ 2059200 w 4157492"/>
                <a:gd name="connsiteY13" fmla="*/ 14400 h 1741709"/>
                <a:gd name="connsiteX14" fmla="*/ 1173600 w 4157492"/>
                <a:gd name="connsiteY14" fmla="*/ 0 h 1741709"/>
                <a:gd name="connsiteX15" fmla="*/ 0 w 4157492"/>
                <a:gd name="connsiteY15" fmla="*/ 36000 h 1741709"/>
                <a:gd name="connsiteX16" fmla="*/ 28800 w 4157492"/>
                <a:gd name="connsiteY16" fmla="*/ 93600 h 1741709"/>
                <a:gd name="connsiteX0" fmla="*/ 28800 w 4137582"/>
                <a:gd name="connsiteY0" fmla="*/ 93600 h 1743588"/>
                <a:gd name="connsiteX1" fmla="*/ 619200 w 4137582"/>
                <a:gd name="connsiteY1" fmla="*/ 662400 h 1743588"/>
                <a:gd name="connsiteX2" fmla="*/ 1130400 w 4137582"/>
                <a:gd name="connsiteY2" fmla="*/ 1195200 h 1743588"/>
                <a:gd name="connsiteX3" fmla="*/ 2312910 w 4137582"/>
                <a:gd name="connsiteY3" fmla="*/ 1655267 h 1743588"/>
                <a:gd name="connsiteX4" fmla="*/ 2634099 w 4137582"/>
                <a:gd name="connsiteY4" fmla="*/ 1732904 h 1743588"/>
                <a:gd name="connsiteX5" fmla="*/ 3154096 w 4137582"/>
                <a:gd name="connsiteY5" fmla="*/ 1739802 h 1743588"/>
                <a:gd name="connsiteX6" fmla="*/ 4003200 w 4137582"/>
                <a:gd name="connsiteY6" fmla="*/ 1425600 h 1743588"/>
                <a:gd name="connsiteX7" fmla="*/ 4104000 w 4137582"/>
                <a:gd name="connsiteY7" fmla="*/ 1209600 h 1743588"/>
                <a:gd name="connsiteX8" fmla="*/ 3679200 w 4137582"/>
                <a:gd name="connsiteY8" fmla="*/ 1094400 h 1743588"/>
                <a:gd name="connsiteX9" fmla="*/ 2728800 w 4137582"/>
                <a:gd name="connsiteY9" fmla="*/ 950400 h 1743588"/>
                <a:gd name="connsiteX10" fmla="*/ 2512800 w 4137582"/>
                <a:gd name="connsiteY10" fmla="*/ 655200 h 1743588"/>
                <a:gd name="connsiteX11" fmla="*/ 2692800 w 4137582"/>
                <a:gd name="connsiteY11" fmla="*/ 345600 h 1743588"/>
                <a:gd name="connsiteX12" fmla="*/ 2836800 w 4137582"/>
                <a:gd name="connsiteY12" fmla="*/ 43200 h 1743588"/>
                <a:gd name="connsiteX13" fmla="*/ 2059200 w 4137582"/>
                <a:gd name="connsiteY13" fmla="*/ 14400 h 1743588"/>
                <a:gd name="connsiteX14" fmla="*/ 1173600 w 4137582"/>
                <a:gd name="connsiteY14" fmla="*/ 0 h 1743588"/>
                <a:gd name="connsiteX15" fmla="*/ 0 w 4137582"/>
                <a:gd name="connsiteY15" fmla="*/ 36000 h 1743588"/>
                <a:gd name="connsiteX16" fmla="*/ 28800 w 4137582"/>
                <a:gd name="connsiteY16" fmla="*/ 93600 h 1743588"/>
                <a:gd name="connsiteX0" fmla="*/ 28800 w 4137582"/>
                <a:gd name="connsiteY0" fmla="*/ 93600 h 1815666"/>
                <a:gd name="connsiteX1" fmla="*/ 619200 w 4137582"/>
                <a:gd name="connsiteY1" fmla="*/ 662400 h 1815666"/>
                <a:gd name="connsiteX2" fmla="*/ 1130400 w 4137582"/>
                <a:gd name="connsiteY2" fmla="*/ 1195200 h 1815666"/>
                <a:gd name="connsiteX3" fmla="*/ 2312910 w 4137582"/>
                <a:gd name="connsiteY3" fmla="*/ 1655267 h 1815666"/>
                <a:gd name="connsiteX4" fmla="*/ 2634099 w 4137582"/>
                <a:gd name="connsiteY4" fmla="*/ 1732904 h 1815666"/>
                <a:gd name="connsiteX5" fmla="*/ 3154096 w 4137582"/>
                <a:gd name="connsiteY5" fmla="*/ 1739802 h 1815666"/>
                <a:gd name="connsiteX6" fmla="*/ 4003200 w 4137582"/>
                <a:gd name="connsiteY6" fmla="*/ 1425600 h 1815666"/>
                <a:gd name="connsiteX7" fmla="*/ 4104000 w 4137582"/>
                <a:gd name="connsiteY7" fmla="*/ 1209600 h 1815666"/>
                <a:gd name="connsiteX8" fmla="*/ 3679200 w 4137582"/>
                <a:gd name="connsiteY8" fmla="*/ 1094400 h 1815666"/>
                <a:gd name="connsiteX9" fmla="*/ 2728800 w 4137582"/>
                <a:gd name="connsiteY9" fmla="*/ 950400 h 1815666"/>
                <a:gd name="connsiteX10" fmla="*/ 2512800 w 4137582"/>
                <a:gd name="connsiteY10" fmla="*/ 655200 h 1815666"/>
                <a:gd name="connsiteX11" fmla="*/ 2692800 w 4137582"/>
                <a:gd name="connsiteY11" fmla="*/ 345600 h 1815666"/>
                <a:gd name="connsiteX12" fmla="*/ 2836800 w 4137582"/>
                <a:gd name="connsiteY12" fmla="*/ 43200 h 1815666"/>
                <a:gd name="connsiteX13" fmla="*/ 2059200 w 4137582"/>
                <a:gd name="connsiteY13" fmla="*/ 14400 h 1815666"/>
                <a:gd name="connsiteX14" fmla="*/ 1173600 w 4137582"/>
                <a:gd name="connsiteY14" fmla="*/ 0 h 1815666"/>
                <a:gd name="connsiteX15" fmla="*/ 0 w 4137582"/>
                <a:gd name="connsiteY15" fmla="*/ 36000 h 1815666"/>
                <a:gd name="connsiteX16" fmla="*/ 28800 w 4137582"/>
                <a:gd name="connsiteY16" fmla="*/ 93600 h 1815666"/>
                <a:gd name="connsiteX0" fmla="*/ 0 w 4137582"/>
                <a:gd name="connsiteY0" fmla="*/ 36000 h 1815666"/>
                <a:gd name="connsiteX1" fmla="*/ 619200 w 4137582"/>
                <a:gd name="connsiteY1" fmla="*/ 662400 h 1815666"/>
                <a:gd name="connsiteX2" fmla="*/ 1130400 w 4137582"/>
                <a:gd name="connsiteY2" fmla="*/ 1195200 h 1815666"/>
                <a:gd name="connsiteX3" fmla="*/ 2312910 w 4137582"/>
                <a:gd name="connsiteY3" fmla="*/ 1655267 h 1815666"/>
                <a:gd name="connsiteX4" fmla="*/ 2634099 w 4137582"/>
                <a:gd name="connsiteY4" fmla="*/ 1732904 h 1815666"/>
                <a:gd name="connsiteX5" fmla="*/ 3154096 w 4137582"/>
                <a:gd name="connsiteY5" fmla="*/ 1739802 h 1815666"/>
                <a:gd name="connsiteX6" fmla="*/ 4003200 w 4137582"/>
                <a:gd name="connsiteY6" fmla="*/ 1425600 h 1815666"/>
                <a:gd name="connsiteX7" fmla="*/ 4104000 w 4137582"/>
                <a:gd name="connsiteY7" fmla="*/ 1209600 h 1815666"/>
                <a:gd name="connsiteX8" fmla="*/ 3679200 w 4137582"/>
                <a:gd name="connsiteY8" fmla="*/ 1094400 h 1815666"/>
                <a:gd name="connsiteX9" fmla="*/ 2728800 w 4137582"/>
                <a:gd name="connsiteY9" fmla="*/ 950400 h 1815666"/>
                <a:gd name="connsiteX10" fmla="*/ 2512800 w 4137582"/>
                <a:gd name="connsiteY10" fmla="*/ 655200 h 1815666"/>
                <a:gd name="connsiteX11" fmla="*/ 2692800 w 4137582"/>
                <a:gd name="connsiteY11" fmla="*/ 345600 h 1815666"/>
                <a:gd name="connsiteX12" fmla="*/ 2836800 w 4137582"/>
                <a:gd name="connsiteY12" fmla="*/ 43200 h 1815666"/>
                <a:gd name="connsiteX13" fmla="*/ 2059200 w 4137582"/>
                <a:gd name="connsiteY13" fmla="*/ 14400 h 1815666"/>
                <a:gd name="connsiteX14" fmla="*/ 1173600 w 4137582"/>
                <a:gd name="connsiteY14" fmla="*/ 0 h 1815666"/>
                <a:gd name="connsiteX15" fmla="*/ 0 w 4137582"/>
                <a:gd name="connsiteY15" fmla="*/ 36000 h 1815666"/>
                <a:gd name="connsiteX0" fmla="*/ 554400 w 3518382"/>
                <a:gd name="connsiteY0" fmla="*/ 0 h 1815666"/>
                <a:gd name="connsiteX1" fmla="*/ 0 w 3518382"/>
                <a:gd name="connsiteY1" fmla="*/ 662400 h 1815666"/>
                <a:gd name="connsiteX2" fmla="*/ 511200 w 3518382"/>
                <a:gd name="connsiteY2" fmla="*/ 1195200 h 1815666"/>
                <a:gd name="connsiteX3" fmla="*/ 1693710 w 3518382"/>
                <a:gd name="connsiteY3" fmla="*/ 1655267 h 1815666"/>
                <a:gd name="connsiteX4" fmla="*/ 2014899 w 3518382"/>
                <a:gd name="connsiteY4" fmla="*/ 1732904 h 1815666"/>
                <a:gd name="connsiteX5" fmla="*/ 2534896 w 3518382"/>
                <a:gd name="connsiteY5" fmla="*/ 1739802 h 1815666"/>
                <a:gd name="connsiteX6" fmla="*/ 3384000 w 3518382"/>
                <a:gd name="connsiteY6" fmla="*/ 1425600 h 1815666"/>
                <a:gd name="connsiteX7" fmla="*/ 3484800 w 3518382"/>
                <a:gd name="connsiteY7" fmla="*/ 1209600 h 1815666"/>
                <a:gd name="connsiteX8" fmla="*/ 3060000 w 3518382"/>
                <a:gd name="connsiteY8" fmla="*/ 1094400 h 1815666"/>
                <a:gd name="connsiteX9" fmla="*/ 2109600 w 3518382"/>
                <a:gd name="connsiteY9" fmla="*/ 950400 h 1815666"/>
                <a:gd name="connsiteX10" fmla="*/ 1893600 w 3518382"/>
                <a:gd name="connsiteY10" fmla="*/ 655200 h 1815666"/>
                <a:gd name="connsiteX11" fmla="*/ 2073600 w 3518382"/>
                <a:gd name="connsiteY11" fmla="*/ 345600 h 1815666"/>
                <a:gd name="connsiteX12" fmla="*/ 2217600 w 3518382"/>
                <a:gd name="connsiteY12" fmla="*/ 43200 h 1815666"/>
                <a:gd name="connsiteX13" fmla="*/ 1440000 w 3518382"/>
                <a:gd name="connsiteY13" fmla="*/ 14400 h 1815666"/>
                <a:gd name="connsiteX14" fmla="*/ 554400 w 3518382"/>
                <a:gd name="connsiteY14" fmla="*/ 0 h 1815666"/>
                <a:gd name="connsiteX0" fmla="*/ 166758 w 3130740"/>
                <a:gd name="connsiteY0" fmla="*/ 0 h 1815666"/>
                <a:gd name="connsiteX1" fmla="*/ 0 w 3130740"/>
                <a:gd name="connsiteY1" fmla="*/ 727098 h 1815666"/>
                <a:gd name="connsiteX2" fmla="*/ 123558 w 3130740"/>
                <a:gd name="connsiteY2" fmla="*/ 1195200 h 1815666"/>
                <a:gd name="connsiteX3" fmla="*/ 1306068 w 3130740"/>
                <a:gd name="connsiteY3" fmla="*/ 1655267 h 1815666"/>
                <a:gd name="connsiteX4" fmla="*/ 1627257 w 3130740"/>
                <a:gd name="connsiteY4" fmla="*/ 1732904 h 1815666"/>
                <a:gd name="connsiteX5" fmla="*/ 2147254 w 3130740"/>
                <a:gd name="connsiteY5" fmla="*/ 1739802 h 1815666"/>
                <a:gd name="connsiteX6" fmla="*/ 2996358 w 3130740"/>
                <a:gd name="connsiteY6" fmla="*/ 1425600 h 1815666"/>
                <a:gd name="connsiteX7" fmla="*/ 3097158 w 3130740"/>
                <a:gd name="connsiteY7" fmla="*/ 1209600 h 1815666"/>
                <a:gd name="connsiteX8" fmla="*/ 2672358 w 3130740"/>
                <a:gd name="connsiteY8" fmla="*/ 1094400 h 1815666"/>
                <a:gd name="connsiteX9" fmla="*/ 1721958 w 3130740"/>
                <a:gd name="connsiteY9" fmla="*/ 950400 h 1815666"/>
                <a:gd name="connsiteX10" fmla="*/ 1505958 w 3130740"/>
                <a:gd name="connsiteY10" fmla="*/ 655200 h 1815666"/>
                <a:gd name="connsiteX11" fmla="*/ 1685958 w 3130740"/>
                <a:gd name="connsiteY11" fmla="*/ 345600 h 1815666"/>
                <a:gd name="connsiteX12" fmla="*/ 1829958 w 3130740"/>
                <a:gd name="connsiteY12" fmla="*/ 43200 h 1815666"/>
                <a:gd name="connsiteX13" fmla="*/ 1052358 w 3130740"/>
                <a:gd name="connsiteY13" fmla="*/ 14400 h 1815666"/>
                <a:gd name="connsiteX14" fmla="*/ 166758 w 3130740"/>
                <a:gd name="connsiteY14" fmla="*/ 0 h 1815666"/>
                <a:gd name="connsiteX0" fmla="*/ 154437 w 3151646"/>
                <a:gd name="connsiteY0" fmla="*/ 140876 h 1801266"/>
                <a:gd name="connsiteX1" fmla="*/ 20906 w 3151646"/>
                <a:gd name="connsiteY1" fmla="*/ 712698 h 1801266"/>
                <a:gd name="connsiteX2" fmla="*/ 144464 w 3151646"/>
                <a:gd name="connsiteY2" fmla="*/ 1180800 h 1801266"/>
                <a:gd name="connsiteX3" fmla="*/ 1326974 w 3151646"/>
                <a:gd name="connsiteY3" fmla="*/ 1640867 h 1801266"/>
                <a:gd name="connsiteX4" fmla="*/ 1648163 w 3151646"/>
                <a:gd name="connsiteY4" fmla="*/ 1718504 h 1801266"/>
                <a:gd name="connsiteX5" fmla="*/ 2168160 w 3151646"/>
                <a:gd name="connsiteY5" fmla="*/ 1725402 h 1801266"/>
                <a:gd name="connsiteX6" fmla="*/ 3017264 w 3151646"/>
                <a:gd name="connsiteY6" fmla="*/ 1411200 h 1801266"/>
                <a:gd name="connsiteX7" fmla="*/ 3118064 w 3151646"/>
                <a:gd name="connsiteY7" fmla="*/ 1195200 h 1801266"/>
                <a:gd name="connsiteX8" fmla="*/ 2693264 w 3151646"/>
                <a:gd name="connsiteY8" fmla="*/ 1080000 h 1801266"/>
                <a:gd name="connsiteX9" fmla="*/ 1742864 w 3151646"/>
                <a:gd name="connsiteY9" fmla="*/ 936000 h 1801266"/>
                <a:gd name="connsiteX10" fmla="*/ 1526864 w 3151646"/>
                <a:gd name="connsiteY10" fmla="*/ 640800 h 1801266"/>
                <a:gd name="connsiteX11" fmla="*/ 1706864 w 3151646"/>
                <a:gd name="connsiteY11" fmla="*/ 331200 h 1801266"/>
                <a:gd name="connsiteX12" fmla="*/ 1850864 w 3151646"/>
                <a:gd name="connsiteY12" fmla="*/ 28800 h 1801266"/>
                <a:gd name="connsiteX13" fmla="*/ 1073264 w 3151646"/>
                <a:gd name="connsiteY13" fmla="*/ 0 h 1801266"/>
                <a:gd name="connsiteX14" fmla="*/ 154437 w 3151646"/>
                <a:gd name="connsiteY14" fmla="*/ 140876 h 1801266"/>
                <a:gd name="connsiteX0" fmla="*/ 154437 w 3151646"/>
                <a:gd name="connsiteY0" fmla="*/ 112076 h 1772466"/>
                <a:gd name="connsiteX1" fmla="*/ 20906 w 3151646"/>
                <a:gd name="connsiteY1" fmla="*/ 683898 h 1772466"/>
                <a:gd name="connsiteX2" fmla="*/ 144464 w 3151646"/>
                <a:gd name="connsiteY2" fmla="*/ 1152000 h 1772466"/>
                <a:gd name="connsiteX3" fmla="*/ 1326974 w 3151646"/>
                <a:gd name="connsiteY3" fmla="*/ 1612067 h 1772466"/>
                <a:gd name="connsiteX4" fmla="*/ 1648163 w 3151646"/>
                <a:gd name="connsiteY4" fmla="*/ 1689704 h 1772466"/>
                <a:gd name="connsiteX5" fmla="*/ 2168160 w 3151646"/>
                <a:gd name="connsiteY5" fmla="*/ 1696602 h 1772466"/>
                <a:gd name="connsiteX6" fmla="*/ 3017264 w 3151646"/>
                <a:gd name="connsiteY6" fmla="*/ 1382400 h 1772466"/>
                <a:gd name="connsiteX7" fmla="*/ 3118064 w 3151646"/>
                <a:gd name="connsiteY7" fmla="*/ 1166400 h 1772466"/>
                <a:gd name="connsiteX8" fmla="*/ 2693264 w 3151646"/>
                <a:gd name="connsiteY8" fmla="*/ 1051200 h 1772466"/>
                <a:gd name="connsiteX9" fmla="*/ 1742864 w 3151646"/>
                <a:gd name="connsiteY9" fmla="*/ 907200 h 1772466"/>
                <a:gd name="connsiteX10" fmla="*/ 1526864 w 3151646"/>
                <a:gd name="connsiteY10" fmla="*/ 612000 h 1772466"/>
                <a:gd name="connsiteX11" fmla="*/ 1706864 w 3151646"/>
                <a:gd name="connsiteY11" fmla="*/ 302400 h 1772466"/>
                <a:gd name="connsiteX12" fmla="*/ 1850864 w 3151646"/>
                <a:gd name="connsiteY12" fmla="*/ 0 h 1772466"/>
                <a:gd name="connsiteX13" fmla="*/ 840679 w 3151646"/>
                <a:gd name="connsiteY13" fmla="*/ 81187 h 1772466"/>
                <a:gd name="connsiteX14" fmla="*/ 154437 w 3151646"/>
                <a:gd name="connsiteY14" fmla="*/ 112076 h 1772466"/>
                <a:gd name="connsiteX0" fmla="*/ 154437 w 3151646"/>
                <a:gd name="connsiteY0" fmla="*/ 30889 h 1691279"/>
                <a:gd name="connsiteX1" fmla="*/ 20906 w 3151646"/>
                <a:gd name="connsiteY1" fmla="*/ 602711 h 1691279"/>
                <a:gd name="connsiteX2" fmla="*/ 144464 w 3151646"/>
                <a:gd name="connsiteY2" fmla="*/ 1070813 h 1691279"/>
                <a:gd name="connsiteX3" fmla="*/ 1326974 w 3151646"/>
                <a:gd name="connsiteY3" fmla="*/ 1530880 h 1691279"/>
                <a:gd name="connsiteX4" fmla="*/ 1648163 w 3151646"/>
                <a:gd name="connsiteY4" fmla="*/ 1608517 h 1691279"/>
                <a:gd name="connsiteX5" fmla="*/ 2168160 w 3151646"/>
                <a:gd name="connsiteY5" fmla="*/ 1615415 h 1691279"/>
                <a:gd name="connsiteX6" fmla="*/ 3017264 w 3151646"/>
                <a:gd name="connsiteY6" fmla="*/ 1301213 h 1691279"/>
                <a:gd name="connsiteX7" fmla="*/ 3118064 w 3151646"/>
                <a:gd name="connsiteY7" fmla="*/ 1085213 h 1691279"/>
                <a:gd name="connsiteX8" fmla="*/ 2693264 w 3151646"/>
                <a:gd name="connsiteY8" fmla="*/ 970013 h 1691279"/>
                <a:gd name="connsiteX9" fmla="*/ 1742864 w 3151646"/>
                <a:gd name="connsiteY9" fmla="*/ 826013 h 1691279"/>
                <a:gd name="connsiteX10" fmla="*/ 1526864 w 3151646"/>
                <a:gd name="connsiteY10" fmla="*/ 530813 h 1691279"/>
                <a:gd name="connsiteX11" fmla="*/ 1706864 w 3151646"/>
                <a:gd name="connsiteY11" fmla="*/ 221213 h 1691279"/>
                <a:gd name="connsiteX12" fmla="*/ 840679 w 3151646"/>
                <a:gd name="connsiteY12" fmla="*/ 0 h 1691279"/>
                <a:gd name="connsiteX13" fmla="*/ 154437 w 3151646"/>
                <a:gd name="connsiteY13" fmla="*/ 30889 h 1691279"/>
                <a:gd name="connsiteX0" fmla="*/ 154437 w 3151646"/>
                <a:gd name="connsiteY0" fmla="*/ 30889 h 1691279"/>
                <a:gd name="connsiteX1" fmla="*/ 20906 w 3151646"/>
                <a:gd name="connsiteY1" fmla="*/ 602711 h 1691279"/>
                <a:gd name="connsiteX2" fmla="*/ 144464 w 3151646"/>
                <a:gd name="connsiteY2" fmla="*/ 1070813 h 1691279"/>
                <a:gd name="connsiteX3" fmla="*/ 1326974 w 3151646"/>
                <a:gd name="connsiteY3" fmla="*/ 1530880 h 1691279"/>
                <a:gd name="connsiteX4" fmla="*/ 1648163 w 3151646"/>
                <a:gd name="connsiteY4" fmla="*/ 1608517 h 1691279"/>
                <a:gd name="connsiteX5" fmla="*/ 2168160 w 3151646"/>
                <a:gd name="connsiteY5" fmla="*/ 1615415 h 1691279"/>
                <a:gd name="connsiteX6" fmla="*/ 3017264 w 3151646"/>
                <a:gd name="connsiteY6" fmla="*/ 1301213 h 1691279"/>
                <a:gd name="connsiteX7" fmla="*/ 3118064 w 3151646"/>
                <a:gd name="connsiteY7" fmla="*/ 1085213 h 1691279"/>
                <a:gd name="connsiteX8" fmla="*/ 2693264 w 3151646"/>
                <a:gd name="connsiteY8" fmla="*/ 970013 h 1691279"/>
                <a:gd name="connsiteX9" fmla="*/ 1742864 w 3151646"/>
                <a:gd name="connsiteY9" fmla="*/ 826013 h 1691279"/>
                <a:gd name="connsiteX10" fmla="*/ 1526864 w 3151646"/>
                <a:gd name="connsiteY10" fmla="*/ 530813 h 1691279"/>
                <a:gd name="connsiteX11" fmla="*/ 1706864 w 3151646"/>
                <a:gd name="connsiteY11" fmla="*/ 221213 h 1691279"/>
                <a:gd name="connsiteX12" fmla="*/ 1703541 w 3151646"/>
                <a:gd name="connsiteY12" fmla="*/ 230446 h 1691279"/>
                <a:gd name="connsiteX13" fmla="*/ 840679 w 3151646"/>
                <a:gd name="connsiteY13" fmla="*/ 0 h 1691279"/>
                <a:gd name="connsiteX14" fmla="*/ 154437 w 3151646"/>
                <a:gd name="connsiteY14" fmla="*/ 30889 h 1691279"/>
                <a:gd name="connsiteX0" fmla="*/ 154437 w 3151646"/>
                <a:gd name="connsiteY0" fmla="*/ 30889 h 1691279"/>
                <a:gd name="connsiteX1" fmla="*/ 20906 w 3151646"/>
                <a:gd name="connsiteY1" fmla="*/ 602711 h 1691279"/>
                <a:gd name="connsiteX2" fmla="*/ 144464 w 3151646"/>
                <a:gd name="connsiteY2" fmla="*/ 1070813 h 1691279"/>
                <a:gd name="connsiteX3" fmla="*/ 1326974 w 3151646"/>
                <a:gd name="connsiteY3" fmla="*/ 1530880 h 1691279"/>
                <a:gd name="connsiteX4" fmla="*/ 1648163 w 3151646"/>
                <a:gd name="connsiteY4" fmla="*/ 1608517 h 1691279"/>
                <a:gd name="connsiteX5" fmla="*/ 2168160 w 3151646"/>
                <a:gd name="connsiteY5" fmla="*/ 1615415 h 1691279"/>
                <a:gd name="connsiteX6" fmla="*/ 3017264 w 3151646"/>
                <a:gd name="connsiteY6" fmla="*/ 1301213 h 1691279"/>
                <a:gd name="connsiteX7" fmla="*/ 3118064 w 3151646"/>
                <a:gd name="connsiteY7" fmla="*/ 1085213 h 1691279"/>
                <a:gd name="connsiteX8" fmla="*/ 2693264 w 3151646"/>
                <a:gd name="connsiteY8" fmla="*/ 970013 h 1691279"/>
                <a:gd name="connsiteX9" fmla="*/ 1742864 w 3151646"/>
                <a:gd name="connsiteY9" fmla="*/ 826013 h 1691279"/>
                <a:gd name="connsiteX10" fmla="*/ 1526864 w 3151646"/>
                <a:gd name="connsiteY10" fmla="*/ 530813 h 1691279"/>
                <a:gd name="connsiteX11" fmla="*/ 1706864 w 3151646"/>
                <a:gd name="connsiteY11" fmla="*/ 221213 h 1691279"/>
                <a:gd name="connsiteX12" fmla="*/ 840679 w 3151646"/>
                <a:gd name="connsiteY12" fmla="*/ 0 h 1691279"/>
                <a:gd name="connsiteX13" fmla="*/ 154437 w 3151646"/>
                <a:gd name="connsiteY13" fmla="*/ 30889 h 1691279"/>
                <a:gd name="connsiteX0" fmla="*/ 154437 w 3151646"/>
                <a:gd name="connsiteY0" fmla="*/ 30889 h 1691279"/>
                <a:gd name="connsiteX1" fmla="*/ 20906 w 3151646"/>
                <a:gd name="connsiteY1" fmla="*/ 602711 h 1691279"/>
                <a:gd name="connsiteX2" fmla="*/ 144464 w 3151646"/>
                <a:gd name="connsiteY2" fmla="*/ 1070813 h 1691279"/>
                <a:gd name="connsiteX3" fmla="*/ 1326974 w 3151646"/>
                <a:gd name="connsiteY3" fmla="*/ 1530880 h 1691279"/>
                <a:gd name="connsiteX4" fmla="*/ 1648163 w 3151646"/>
                <a:gd name="connsiteY4" fmla="*/ 1608517 h 1691279"/>
                <a:gd name="connsiteX5" fmla="*/ 2168160 w 3151646"/>
                <a:gd name="connsiteY5" fmla="*/ 1615415 h 1691279"/>
                <a:gd name="connsiteX6" fmla="*/ 3017264 w 3151646"/>
                <a:gd name="connsiteY6" fmla="*/ 1301213 h 1691279"/>
                <a:gd name="connsiteX7" fmla="*/ 3118064 w 3151646"/>
                <a:gd name="connsiteY7" fmla="*/ 1085213 h 1691279"/>
                <a:gd name="connsiteX8" fmla="*/ 2693264 w 3151646"/>
                <a:gd name="connsiteY8" fmla="*/ 970013 h 1691279"/>
                <a:gd name="connsiteX9" fmla="*/ 1742864 w 3151646"/>
                <a:gd name="connsiteY9" fmla="*/ 826013 h 1691279"/>
                <a:gd name="connsiteX10" fmla="*/ 1526864 w 3151646"/>
                <a:gd name="connsiteY10" fmla="*/ 530813 h 1691279"/>
                <a:gd name="connsiteX11" fmla="*/ 1271597 w 3151646"/>
                <a:gd name="connsiteY11" fmla="*/ 353373 h 1691279"/>
                <a:gd name="connsiteX12" fmla="*/ 1706864 w 3151646"/>
                <a:gd name="connsiteY12" fmla="*/ 221213 h 1691279"/>
                <a:gd name="connsiteX13" fmla="*/ 840679 w 3151646"/>
                <a:gd name="connsiteY13" fmla="*/ 0 h 1691279"/>
                <a:gd name="connsiteX14" fmla="*/ 154437 w 3151646"/>
                <a:gd name="connsiteY14" fmla="*/ 30889 h 1691279"/>
                <a:gd name="connsiteX0" fmla="*/ 154437 w 3151646"/>
                <a:gd name="connsiteY0" fmla="*/ 30889 h 1691279"/>
                <a:gd name="connsiteX1" fmla="*/ 20906 w 3151646"/>
                <a:gd name="connsiteY1" fmla="*/ 602711 h 1691279"/>
                <a:gd name="connsiteX2" fmla="*/ 144464 w 3151646"/>
                <a:gd name="connsiteY2" fmla="*/ 1070813 h 1691279"/>
                <a:gd name="connsiteX3" fmla="*/ 1326974 w 3151646"/>
                <a:gd name="connsiteY3" fmla="*/ 1530880 h 1691279"/>
                <a:gd name="connsiteX4" fmla="*/ 1648163 w 3151646"/>
                <a:gd name="connsiteY4" fmla="*/ 1608517 h 1691279"/>
                <a:gd name="connsiteX5" fmla="*/ 2168160 w 3151646"/>
                <a:gd name="connsiteY5" fmla="*/ 1615415 h 1691279"/>
                <a:gd name="connsiteX6" fmla="*/ 3017264 w 3151646"/>
                <a:gd name="connsiteY6" fmla="*/ 1301213 h 1691279"/>
                <a:gd name="connsiteX7" fmla="*/ 3118064 w 3151646"/>
                <a:gd name="connsiteY7" fmla="*/ 1085213 h 1691279"/>
                <a:gd name="connsiteX8" fmla="*/ 2693264 w 3151646"/>
                <a:gd name="connsiteY8" fmla="*/ 970013 h 1691279"/>
                <a:gd name="connsiteX9" fmla="*/ 1742864 w 3151646"/>
                <a:gd name="connsiteY9" fmla="*/ 826013 h 1691279"/>
                <a:gd name="connsiteX10" fmla="*/ 1526864 w 3151646"/>
                <a:gd name="connsiteY10" fmla="*/ 530813 h 1691279"/>
                <a:gd name="connsiteX11" fmla="*/ 1271597 w 3151646"/>
                <a:gd name="connsiteY11" fmla="*/ 353373 h 1691279"/>
                <a:gd name="connsiteX12" fmla="*/ 840679 w 3151646"/>
                <a:gd name="connsiteY12" fmla="*/ 0 h 1691279"/>
                <a:gd name="connsiteX13" fmla="*/ 154437 w 3151646"/>
                <a:gd name="connsiteY13" fmla="*/ 30889 h 1691279"/>
                <a:gd name="connsiteX0" fmla="*/ 154437 w 3151646"/>
                <a:gd name="connsiteY0" fmla="*/ 30889 h 1691279"/>
                <a:gd name="connsiteX1" fmla="*/ 20906 w 3151646"/>
                <a:gd name="connsiteY1" fmla="*/ 602711 h 1691279"/>
                <a:gd name="connsiteX2" fmla="*/ 144464 w 3151646"/>
                <a:gd name="connsiteY2" fmla="*/ 1070813 h 1691279"/>
                <a:gd name="connsiteX3" fmla="*/ 1326974 w 3151646"/>
                <a:gd name="connsiteY3" fmla="*/ 1530880 h 1691279"/>
                <a:gd name="connsiteX4" fmla="*/ 1648163 w 3151646"/>
                <a:gd name="connsiteY4" fmla="*/ 1608517 h 1691279"/>
                <a:gd name="connsiteX5" fmla="*/ 2168160 w 3151646"/>
                <a:gd name="connsiteY5" fmla="*/ 1615415 h 1691279"/>
                <a:gd name="connsiteX6" fmla="*/ 3017264 w 3151646"/>
                <a:gd name="connsiteY6" fmla="*/ 1301213 h 1691279"/>
                <a:gd name="connsiteX7" fmla="*/ 3118064 w 3151646"/>
                <a:gd name="connsiteY7" fmla="*/ 1085213 h 1691279"/>
                <a:gd name="connsiteX8" fmla="*/ 2693264 w 3151646"/>
                <a:gd name="connsiteY8" fmla="*/ 970013 h 1691279"/>
                <a:gd name="connsiteX9" fmla="*/ 1742864 w 3151646"/>
                <a:gd name="connsiteY9" fmla="*/ 826013 h 1691279"/>
                <a:gd name="connsiteX10" fmla="*/ 1338581 w 3151646"/>
                <a:gd name="connsiteY10" fmla="*/ 569632 h 1691279"/>
                <a:gd name="connsiteX11" fmla="*/ 1271597 w 3151646"/>
                <a:gd name="connsiteY11" fmla="*/ 353373 h 1691279"/>
                <a:gd name="connsiteX12" fmla="*/ 840679 w 3151646"/>
                <a:gd name="connsiteY12" fmla="*/ 0 h 1691279"/>
                <a:gd name="connsiteX13" fmla="*/ 154437 w 3151646"/>
                <a:gd name="connsiteY13" fmla="*/ 30889 h 1691279"/>
                <a:gd name="connsiteX0" fmla="*/ 154437 w 3151646"/>
                <a:gd name="connsiteY0" fmla="*/ 30889 h 1691279"/>
                <a:gd name="connsiteX1" fmla="*/ 20906 w 3151646"/>
                <a:gd name="connsiteY1" fmla="*/ 602711 h 1691279"/>
                <a:gd name="connsiteX2" fmla="*/ 144464 w 3151646"/>
                <a:gd name="connsiteY2" fmla="*/ 1070813 h 1691279"/>
                <a:gd name="connsiteX3" fmla="*/ 1326974 w 3151646"/>
                <a:gd name="connsiteY3" fmla="*/ 1530880 h 1691279"/>
                <a:gd name="connsiteX4" fmla="*/ 1648163 w 3151646"/>
                <a:gd name="connsiteY4" fmla="*/ 1608517 h 1691279"/>
                <a:gd name="connsiteX5" fmla="*/ 2168160 w 3151646"/>
                <a:gd name="connsiteY5" fmla="*/ 1615415 h 1691279"/>
                <a:gd name="connsiteX6" fmla="*/ 3017264 w 3151646"/>
                <a:gd name="connsiteY6" fmla="*/ 1301213 h 1691279"/>
                <a:gd name="connsiteX7" fmla="*/ 3118064 w 3151646"/>
                <a:gd name="connsiteY7" fmla="*/ 1085213 h 1691279"/>
                <a:gd name="connsiteX8" fmla="*/ 2693264 w 3151646"/>
                <a:gd name="connsiteY8" fmla="*/ 970013 h 1691279"/>
                <a:gd name="connsiteX9" fmla="*/ 1742864 w 3151646"/>
                <a:gd name="connsiteY9" fmla="*/ 826013 h 1691279"/>
                <a:gd name="connsiteX10" fmla="*/ 1338581 w 3151646"/>
                <a:gd name="connsiteY10" fmla="*/ 569632 h 1691279"/>
                <a:gd name="connsiteX11" fmla="*/ 1138691 w 3151646"/>
                <a:gd name="connsiteY11" fmla="*/ 398662 h 1691279"/>
                <a:gd name="connsiteX12" fmla="*/ 840679 w 3151646"/>
                <a:gd name="connsiteY12" fmla="*/ 0 h 1691279"/>
                <a:gd name="connsiteX13" fmla="*/ 154437 w 3151646"/>
                <a:gd name="connsiteY13" fmla="*/ 30889 h 1691279"/>
                <a:gd name="connsiteX0" fmla="*/ 154437 w 3172794"/>
                <a:gd name="connsiteY0" fmla="*/ 30889 h 1691279"/>
                <a:gd name="connsiteX1" fmla="*/ 20906 w 3172794"/>
                <a:gd name="connsiteY1" fmla="*/ 602711 h 1691279"/>
                <a:gd name="connsiteX2" fmla="*/ 144464 w 3172794"/>
                <a:gd name="connsiteY2" fmla="*/ 1070813 h 1691279"/>
                <a:gd name="connsiteX3" fmla="*/ 1326974 w 3172794"/>
                <a:gd name="connsiteY3" fmla="*/ 1530880 h 1691279"/>
                <a:gd name="connsiteX4" fmla="*/ 1648163 w 3172794"/>
                <a:gd name="connsiteY4" fmla="*/ 1608517 h 1691279"/>
                <a:gd name="connsiteX5" fmla="*/ 2168160 w 3172794"/>
                <a:gd name="connsiteY5" fmla="*/ 1615415 h 1691279"/>
                <a:gd name="connsiteX6" fmla="*/ 3017264 w 3172794"/>
                <a:gd name="connsiteY6" fmla="*/ 1301213 h 1691279"/>
                <a:gd name="connsiteX7" fmla="*/ 3118064 w 3172794"/>
                <a:gd name="connsiteY7" fmla="*/ 1085213 h 1691279"/>
                <a:gd name="connsiteX8" fmla="*/ 2405301 w 3172794"/>
                <a:gd name="connsiteY8" fmla="*/ 970013 h 1691279"/>
                <a:gd name="connsiteX9" fmla="*/ 1742864 w 3172794"/>
                <a:gd name="connsiteY9" fmla="*/ 826013 h 1691279"/>
                <a:gd name="connsiteX10" fmla="*/ 1338581 w 3172794"/>
                <a:gd name="connsiteY10" fmla="*/ 569632 h 1691279"/>
                <a:gd name="connsiteX11" fmla="*/ 1138691 w 3172794"/>
                <a:gd name="connsiteY11" fmla="*/ 398662 h 1691279"/>
                <a:gd name="connsiteX12" fmla="*/ 840679 w 3172794"/>
                <a:gd name="connsiteY12" fmla="*/ 0 h 1691279"/>
                <a:gd name="connsiteX13" fmla="*/ 154437 w 3172794"/>
                <a:gd name="connsiteY13" fmla="*/ 30889 h 1691279"/>
                <a:gd name="connsiteX0" fmla="*/ 154437 w 3019763"/>
                <a:gd name="connsiteY0" fmla="*/ 30889 h 1691279"/>
                <a:gd name="connsiteX1" fmla="*/ 20906 w 3019763"/>
                <a:gd name="connsiteY1" fmla="*/ 602711 h 1691279"/>
                <a:gd name="connsiteX2" fmla="*/ 144464 w 3019763"/>
                <a:gd name="connsiteY2" fmla="*/ 1070813 h 1691279"/>
                <a:gd name="connsiteX3" fmla="*/ 1326974 w 3019763"/>
                <a:gd name="connsiteY3" fmla="*/ 1530880 h 1691279"/>
                <a:gd name="connsiteX4" fmla="*/ 1648163 w 3019763"/>
                <a:gd name="connsiteY4" fmla="*/ 1608517 h 1691279"/>
                <a:gd name="connsiteX5" fmla="*/ 2168160 w 3019763"/>
                <a:gd name="connsiteY5" fmla="*/ 1615415 h 1691279"/>
                <a:gd name="connsiteX6" fmla="*/ 3017264 w 3019763"/>
                <a:gd name="connsiteY6" fmla="*/ 1301213 h 1691279"/>
                <a:gd name="connsiteX7" fmla="*/ 2405301 w 3019763"/>
                <a:gd name="connsiteY7" fmla="*/ 970013 h 1691279"/>
                <a:gd name="connsiteX8" fmla="*/ 1742864 w 3019763"/>
                <a:gd name="connsiteY8" fmla="*/ 826013 h 1691279"/>
                <a:gd name="connsiteX9" fmla="*/ 1338581 w 3019763"/>
                <a:gd name="connsiteY9" fmla="*/ 569632 h 1691279"/>
                <a:gd name="connsiteX10" fmla="*/ 1138691 w 3019763"/>
                <a:gd name="connsiteY10" fmla="*/ 398662 h 1691279"/>
                <a:gd name="connsiteX11" fmla="*/ 840679 w 3019763"/>
                <a:gd name="connsiteY11" fmla="*/ 0 h 1691279"/>
                <a:gd name="connsiteX12" fmla="*/ 154437 w 3019763"/>
                <a:gd name="connsiteY12" fmla="*/ 30889 h 1691279"/>
                <a:gd name="connsiteX0" fmla="*/ 154437 w 2421195"/>
                <a:gd name="connsiteY0" fmla="*/ 30889 h 1691279"/>
                <a:gd name="connsiteX1" fmla="*/ 20906 w 2421195"/>
                <a:gd name="connsiteY1" fmla="*/ 602711 h 1691279"/>
                <a:gd name="connsiteX2" fmla="*/ 144464 w 2421195"/>
                <a:gd name="connsiteY2" fmla="*/ 1070813 h 1691279"/>
                <a:gd name="connsiteX3" fmla="*/ 1326974 w 2421195"/>
                <a:gd name="connsiteY3" fmla="*/ 1530880 h 1691279"/>
                <a:gd name="connsiteX4" fmla="*/ 1648163 w 2421195"/>
                <a:gd name="connsiteY4" fmla="*/ 1608517 h 1691279"/>
                <a:gd name="connsiteX5" fmla="*/ 2168160 w 2421195"/>
                <a:gd name="connsiteY5" fmla="*/ 1615415 h 1691279"/>
                <a:gd name="connsiteX6" fmla="*/ 2405301 w 2421195"/>
                <a:gd name="connsiteY6" fmla="*/ 970013 h 1691279"/>
                <a:gd name="connsiteX7" fmla="*/ 1742864 w 2421195"/>
                <a:gd name="connsiteY7" fmla="*/ 826013 h 1691279"/>
                <a:gd name="connsiteX8" fmla="*/ 1338581 w 2421195"/>
                <a:gd name="connsiteY8" fmla="*/ 569632 h 1691279"/>
                <a:gd name="connsiteX9" fmla="*/ 1138691 w 2421195"/>
                <a:gd name="connsiteY9" fmla="*/ 398662 h 1691279"/>
                <a:gd name="connsiteX10" fmla="*/ 840679 w 2421195"/>
                <a:gd name="connsiteY10" fmla="*/ 0 h 1691279"/>
                <a:gd name="connsiteX11" fmla="*/ 154437 w 2421195"/>
                <a:gd name="connsiteY11" fmla="*/ 30889 h 1691279"/>
                <a:gd name="connsiteX0" fmla="*/ 133552 w 2400310"/>
                <a:gd name="connsiteY0" fmla="*/ 30889 h 1691279"/>
                <a:gd name="connsiteX1" fmla="*/ 21 w 2400310"/>
                <a:gd name="connsiteY1" fmla="*/ 602711 h 1691279"/>
                <a:gd name="connsiteX2" fmla="*/ 123579 w 2400310"/>
                <a:gd name="connsiteY2" fmla="*/ 1070813 h 1691279"/>
                <a:gd name="connsiteX3" fmla="*/ 154237 w 2400310"/>
                <a:gd name="connsiteY3" fmla="*/ 1330316 h 1691279"/>
                <a:gd name="connsiteX4" fmla="*/ 1627278 w 2400310"/>
                <a:gd name="connsiteY4" fmla="*/ 1608517 h 1691279"/>
                <a:gd name="connsiteX5" fmla="*/ 2147275 w 2400310"/>
                <a:gd name="connsiteY5" fmla="*/ 1615415 h 1691279"/>
                <a:gd name="connsiteX6" fmla="*/ 2384416 w 2400310"/>
                <a:gd name="connsiteY6" fmla="*/ 970013 h 1691279"/>
                <a:gd name="connsiteX7" fmla="*/ 1721979 w 2400310"/>
                <a:gd name="connsiteY7" fmla="*/ 826013 h 1691279"/>
                <a:gd name="connsiteX8" fmla="*/ 1317696 w 2400310"/>
                <a:gd name="connsiteY8" fmla="*/ 569632 h 1691279"/>
                <a:gd name="connsiteX9" fmla="*/ 1117806 w 2400310"/>
                <a:gd name="connsiteY9" fmla="*/ 398662 h 1691279"/>
                <a:gd name="connsiteX10" fmla="*/ 819794 w 2400310"/>
                <a:gd name="connsiteY10" fmla="*/ 0 h 1691279"/>
                <a:gd name="connsiteX11" fmla="*/ 133552 w 2400310"/>
                <a:gd name="connsiteY11" fmla="*/ 30889 h 1691279"/>
                <a:gd name="connsiteX0" fmla="*/ 133552 w 2565613"/>
                <a:gd name="connsiteY0" fmla="*/ 30889 h 1661855"/>
                <a:gd name="connsiteX1" fmla="*/ 21 w 2565613"/>
                <a:gd name="connsiteY1" fmla="*/ 602711 h 1661855"/>
                <a:gd name="connsiteX2" fmla="*/ 123579 w 2565613"/>
                <a:gd name="connsiteY2" fmla="*/ 1070813 h 1661855"/>
                <a:gd name="connsiteX3" fmla="*/ 154237 w 2565613"/>
                <a:gd name="connsiteY3" fmla="*/ 1330316 h 1661855"/>
                <a:gd name="connsiteX4" fmla="*/ 1627278 w 2565613"/>
                <a:gd name="connsiteY4" fmla="*/ 1608517 h 1661855"/>
                <a:gd name="connsiteX5" fmla="*/ 2512767 w 2565613"/>
                <a:gd name="connsiteY5" fmla="*/ 1576596 h 1661855"/>
                <a:gd name="connsiteX6" fmla="*/ 2384416 w 2565613"/>
                <a:gd name="connsiteY6" fmla="*/ 970013 h 1661855"/>
                <a:gd name="connsiteX7" fmla="*/ 1721979 w 2565613"/>
                <a:gd name="connsiteY7" fmla="*/ 826013 h 1661855"/>
                <a:gd name="connsiteX8" fmla="*/ 1317696 w 2565613"/>
                <a:gd name="connsiteY8" fmla="*/ 569632 h 1661855"/>
                <a:gd name="connsiteX9" fmla="*/ 1117806 w 2565613"/>
                <a:gd name="connsiteY9" fmla="*/ 398662 h 1661855"/>
                <a:gd name="connsiteX10" fmla="*/ 819794 w 2565613"/>
                <a:gd name="connsiteY10" fmla="*/ 0 h 1661855"/>
                <a:gd name="connsiteX11" fmla="*/ 133552 w 2565613"/>
                <a:gd name="connsiteY11" fmla="*/ 30889 h 1661855"/>
                <a:gd name="connsiteX0" fmla="*/ 133552 w 2565613"/>
                <a:gd name="connsiteY0" fmla="*/ 30889 h 1611244"/>
                <a:gd name="connsiteX1" fmla="*/ 21 w 2565613"/>
                <a:gd name="connsiteY1" fmla="*/ 602711 h 1611244"/>
                <a:gd name="connsiteX2" fmla="*/ 123579 w 2565613"/>
                <a:gd name="connsiteY2" fmla="*/ 1070813 h 1611244"/>
                <a:gd name="connsiteX3" fmla="*/ 154237 w 2565613"/>
                <a:gd name="connsiteY3" fmla="*/ 1330316 h 1611244"/>
                <a:gd name="connsiteX4" fmla="*/ 1627278 w 2565613"/>
                <a:gd name="connsiteY4" fmla="*/ 1608517 h 1611244"/>
                <a:gd name="connsiteX5" fmla="*/ 2512767 w 2565613"/>
                <a:gd name="connsiteY5" fmla="*/ 1576596 h 1611244"/>
                <a:gd name="connsiteX6" fmla="*/ 2384416 w 2565613"/>
                <a:gd name="connsiteY6" fmla="*/ 970013 h 1611244"/>
                <a:gd name="connsiteX7" fmla="*/ 1721979 w 2565613"/>
                <a:gd name="connsiteY7" fmla="*/ 826013 h 1611244"/>
                <a:gd name="connsiteX8" fmla="*/ 1317696 w 2565613"/>
                <a:gd name="connsiteY8" fmla="*/ 569632 h 1611244"/>
                <a:gd name="connsiteX9" fmla="*/ 1117806 w 2565613"/>
                <a:gd name="connsiteY9" fmla="*/ 398662 h 1611244"/>
                <a:gd name="connsiteX10" fmla="*/ 819794 w 2565613"/>
                <a:gd name="connsiteY10" fmla="*/ 0 h 1611244"/>
                <a:gd name="connsiteX11" fmla="*/ 133552 w 2565613"/>
                <a:gd name="connsiteY11" fmla="*/ 30889 h 1611244"/>
                <a:gd name="connsiteX0" fmla="*/ 133552 w 3023667"/>
                <a:gd name="connsiteY0" fmla="*/ 30889 h 1870165"/>
                <a:gd name="connsiteX1" fmla="*/ 21 w 3023667"/>
                <a:gd name="connsiteY1" fmla="*/ 602711 h 1870165"/>
                <a:gd name="connsiteX2" fmla="*/ 123579 w 3023667"/>
                <a:gd name="connsiteY2" fmla="*/ 1070813 h 1870165"/>
                <a:gd name="connsiteX3" fmla="*/ 154237 w 3023667"/>
                <a:gd name="connsiteY3" fmla="*/ 1330316 h 1870165"/>
                <a:gd name="connsiteX4" fmla="*/ 1627278 w 3023667"/>
                <a:gd name="connsiteY4" fmla="*/ 1608517 h 1870165"/>
                <a:gd name="connsiteX5" fmla="*/ 2512767 w 3023667"/>
                <a:gd name="connsiteY5" fmla="*/ 1576596 h 1870165"/>
                <a:gd name="connsiteX6" fmla="*/ 3022792 w 3023667"/>
                <a:gd name="connsiteY6" fmla="*/ 1854368 h 1870165"/>
                <a:gd name="connsiteX7" fmla="*/ 2384416 w 3023667"/>
                <a:gd name="connsiteY7" fmla="*/ 970013 h 1870165"/>
                <a:gd name="connsiteX8" fmla="*/ 1721979 w 3023667"/>
                <a:gd name="connsiteY8" fmla="*/ 826013 h 1870165"/>
                <a:gd name="connsiteX9" fmla="*/ 1317696 w 3023667"/>
                <a:gd name="connsiteY9" fmla="*/ 569632 h 1870165"/>
                <a:gd name="connsiteX10" fmla="*/ 1117806 w 3023667"/>
                <a:gd name="connsiteY10" fmla="*/ 398662 h 1870165"/>
                <a:gd name="connsiteX11" fmla="*/ 819794 w 3023667"/>
                <a:gd name="connsiteY11" fmla="*/ 0 h 1870165"/>
                <a:gd name="connsiteX12" fmla="*/ 133552 w 3023667"/>
                <a:gd name="connsiteY12" fmla="*/ 30889 h 1870165"/>
                <a:gd name="connsiteX0" fmla="*/ 133552 w 3024044"/>
                <a:gd name="connsiteY0" fmla="*/ 30889 h 1876073"/>
                <a:gd name="connsiteX1" fmla="*/ 21 w 3024044"/>
                <a:gd name="connsiteY1" fmla="*/ 602711 h 1876073"/>
                <a:gd name="connsiteX2" fmla="*/ 123579 w 3024044"/>
                <a:gd name="connsiteY2" fmla="*/ 1070813 h 1876073"/>
                <a:gd name="connsiteX3" fmla="*/ 154237 w 3024044"/>
                <a:gd name="connsiteY3" fmla="*/ 1330316 h 1876073"/>
                <a:gd name="connsiteX4" fmla="*/ 1627278 w 3024044"/>
                <a:gd name="connsiteY4" fmla="*/ 1608517 h 1876073"/>
                <a:gd name="connsiteX5" fmla="*/ 2512767 w 3024044"/>
                <a:gd name="connsiteY5" fmla="*/ 1576596 h 1876073"/>
                <a:gd name="connsiteX6" fmla="*/ 2546546 w 3024044"/>
                <a:gd name="connsiteY6" fmla="*/ 1621455 h 1876073"/>
                <a:gd name="connsiteX7" fmla="*/ 3022792 w 3024044"/>
                <a:gd name="connsiteY7" fmla="*/ 1854368 h 1876073"/>
                <a:gd name="connsiteX8" fmla="*/ 2384416 w 3024044"/>
                <a:gd name="connsiteY8" fmla="*/ 970013 h 1876073"/>
                <a:gd name="connsiteX9" fmla="*/ 1721979 w 3024044"/>
                <a:gd name="connsiteY9" fmla="*/ 826013 h 1876073"/>
                <a:gd name="connsiteX10" fmla="*/ 1317696 w 3024044"/>
                <a:gd name="connsiteY10" fmla="*/ 569632 h 1876073"/>
                <a:gd name="connsiteX11" fmla="*/ 1117806 w 3024044"/>
                <a:gd name="connsiteY11" fmla="*/ 398662 h 1876073"/>
                <a:gd name="connsiteX12" fmla="*/ 819794 w 3024044"/>
                <a:gd name="connsiteY12" fmla="*/ 0 h 1876073"/>
                <a:gd name="connsiteX13" fmla="*/ 133552 w 3024044"/>
                <a:gd name="connsiteY13" fmla="*/ 30889 h 1876073"/>
                <a:gd name="connsiteX0" fmla="*/ 133552 w 3024044"/>
                <a:gd name="connsiteY0" fmla="*/ 30889 h 1876073"/>
                <a:gd name="connsiteX1" fmla="*/ 21 w 3024044"/>
                <a:gd name="connsiteY1" fmla="*/ 602711 h 1876073"/>
                <a:gd name="connsiteX2" fmla="*/ 123579 w 3024044"/>
                <a:gd name="connsiteY2" fmla="*/ 1070813 h 1876073"/>
                <a:gd name="connsiteX3" fmla="*/ 154237 w 3024044"/>
                <a:gd name="connsiteY3" fmla="*/ 1330316 h 1876073"/>
                <a:gd name="connsiteX4" fmla="*/ 1870938 w 3024044"/>
                <a:gd name="connsiteY4" fmla="*/ 1660276 h 1876073"/>
                <a:gd name="connsiteX5" fmla="*/ 2512767 w 3024044"/>
                <a:gd name="connsiteY5" fmla="*/ 1576596 h 1876073"/>
                <a:gd name="connsiteX6" fmla="*/ 2546546 w 3024044"/>
                <a:gd name="connsiteY6" fmla="*/ 1621455 h 1876073"/>
                <a:gd name="connsiteX7" fmla="*/ 3022792 w 3024044"/>
                <a:gd name="connsiteY7" fmla="*/ 1854368 h 1876073"/>
                <a:gd name="connsiteX8" fmla="*/ 2384416 w 3024044"/>
                <a:gd name="connsiteY8" fmla="*/ 970013 h 1876073"/>
                <a:gd name="connsiteX9" fmla="*/ 1721979 w 3024044"/>
                <a:gd name="connsiteY9" fmla="*/ 826013 h 1876073"/>
                <a:gd name="connsiteX10" fmla="*/ 1317696 w 3024044"/>
                <a:gd name="connsiteY10" fmla="*/ 569632 h 1876073"/>
                <a:gd name="connsiteX11" fmla="*/ 1117806 w 3024044"/>
                <a:gd name="connsiteY11" fmla="*/ 398662 h 1876073"/>
                <a:gd name="connsiteX12" fmla="*/ 819794 w 3024044"/>
                <a:gd name="connsiteY12" fmla="*/ 0 h 1876073"/>
                <a:gd name="connsiteX13" fmla="*/ 133552 w 3024044"/>
                <a:gd name="connsiteY13" fmla="*/ 30889 h 1876073"/>
                <a:gd name="connsiteX0" fmla="*/ 133552 w 3024044"/>
                <a:gd name="connsiteY0" fmla="*/ 30889 h 1876073"/>
                <a:gd name="connsiteX1" fmla="*/ 21 w 3024044"/>
                <a:gd name="connsiteY1" fmla="*/ 602711 h 1876073"/>
                <a:gd name="connsiteX2" fmla="*/ 123579 w 3024044"/>
                <a:gd name="connsiteY2" fmla="*/ 1070813 h 1876073"/>
                <a:gd name="connsiteX3" fmla="*/ 154237 w 3024044"/>
                <a:gd name="connsiteY3" fmla="*/ 1330316 h 1876073"/>
                <a:gd name="connsiteX4" fmla="*/ 1870938 w 3024044"/>
                <a:gd name="connsiteY4" fmla="*/ 1660276 h 1876073"/>
                <a:gd name="connsiteX5" fmla="*/ 2512767 w 3024044"/>
                <a:gd name="connsiteY5" fmla="*/ 1576596 h 1876073"/>
                <a:gd name="connsiteX6" fmla="*/ 2546546 w 3024044"/>
                <a:gd name="connsiteY6" fmla="*/ 1621455 h 1876073"/>
                <a:gd name="connsiteX7" fmla="*/ 3022792 w 3024044"/>
                <a:gd name="connsiteY7" fmla="*/ 1854368 h 1876073"/>
                <a:gd name="connsiteX8" fmla="*/ 2395493 w 3024044"/>
                <a:gd name="connsiteY8" fmla="*/ 1325852 h 1876073"/>
                <a:gd name="connsiteX9" fmla="*/ 1721979 w 3024044"/>
                <a:gd name="connsiteY9" fmla="*/ 826013 h 1876073"/>
                <a:gd name="connsiteX10" fmla="*/ 1317696 w 3024044"/>
                <a:gd name="connsiteY10" fmla="*/ 569632 h 1876073"/>
                <a:gd name="connsiteX11" fmla="*/ 1117806 w 3024044"/>
                <a:gd name="connsiteY11" fmla="*/ 398662 h 1876073"/>
                <a:gd name="connsiteX12" fmla="*/ 819794 w 3024044"/>
                <a:gd name="connsiteY12" fmla="*/ 0 h 1876073"/>
                <a:gd name="connsiteX13" fmla="*/ 133552 w 3024044"/>
                <a:gd name="connsiteY13" fmla="*/ 30889 h 1876073"/>
                <a:gd name="connsiteX0" fmla="*/ 133552 w 3024044"/>
                <a:gd name="connsiteY0" fmla="*/ 30889 h 1876073"/>
                <a:gd name="connsiteX1" fmla="*/ 21 w 3024044"/>
                <a:gd name="connsiteY1" fmla="*/ 602711 h 1876073"/>
                <a:gd name="connsiteX2" fmla="*/ 123579 w 3024044"/>
                <a:gd name="connsiteY2" fmla="*/ 1070813 h 1876073"/>
                <a:gd name="connsiteX3" fmla="*/ 154237 w 3024044"/>
                <a:gd name="connsiteY3" fmla="*/ 1330316 h 1876073"/>
                <a:gd name="connsiteX4" fmla="*/ 1870938 w 3024044"/>
                <a:gd name="connsiteY4" fmla="*/ 1660276 h 1876073"/>
                <a:gd name="connsiteX5" fmla="*/ 2512767 w 3024044"/>
                <a:gd name="connsiteY5" fmla="*/ 1576596 h 1876073"/>
                <a:gd name="connsiteX6" fmla="*/ 2546546 w 3024044"/>
                <a:gd name="connsiteY6" fmla="*/ 1621455 h 1876073"/>
                <a:gd name="connsiteX7" fmla="*/ 3022792 w 3024044"/>
                <a:gd name="connsiteY7" fmla="*/ 1854368 h 1876073"/>
                <a:gd name="connsiteX8" fmla="*/ 2395493 w 3024044"/>
                <a:gd name="connsiteY8" fmla="*/ 1325852 h 1876073"/>
                <a:gd name="connsiteX9" fmla="*/ 1577997 w 3024044"/>
                <a:gd name="connsiteY9" fmla="*/ 1065396 h 1876073"/>
                <a:gd name="connsiteX10" fmla="*/ 1317696 w 3024044"/>
                <a:gd name="connsiteY10" fmla="*/ 569632 h 1876073"/>
                <a:gd name="connsiteX11" fmla="*/ 1117806 w 3024044"/>
                <a:gd name="connsiteY11" fmla="*/ 398662 h 1876073"/>
                <a:gd name="connsiteX12" fmla="*/ 819794 w 3024044"/>
                <a:gd name="connsiteY12" fmla="*/ 0 h 1876073"/>
                <a:gd name="connsiteX13" fmla="*/ 133552 w 3024044"/>
                <a:gd name="connsiteY13" fmla="*/ 30889 h 1876073"/>
                <a:gd name="connsiteX0" fmla="*/ 133552 w 3024044"/>
                <a:gd name="connsiteY0" fmla="*/ 30889 h 1876073"/>
                <a:gd name="connsiteX1" fmla="*/ 21 w 3024044"/>
                <a:gd name="connsiteY1" fmla="*/ 602711 h 1876073"/>
                <a:gd name="connsiteX2" fmla="*/ 123579 w 3024044"/>
                <a:gd name="connsiteY2" fmla="*/ 1070813 h 1876073"/>
                <a:gd name="connsiteX3" fmla="*/ 154237 w 3024044"/>
                <a:gd name="connsiteY3" fmla="*/ 1330316 h 1876073"/>
                <a:gd name="connsiteX4" fmla="*/ 1870938 w 3024044"/>
                <a:gd name="connsiteY4" fmla="*/ 1660276 h 1876073"/>
                <a:gd name="connsiteX5" fmla="*/ 2512767 w 3024044"/>
                <a:gd name="connsiteY5" fmla="*/ 1576596 h 1876073"/>
                <a:gd name="connsiteX6" fmla="*/ 2546546 w 3024044"/>
                <a:gd name="connsiteY6" fmla="*/ 1621455 h 1876073"/>
                <a:gd name="connsiteX7" fmla="*/ 3022792 w 3024044"/>
                <a:gd name="connsiteY7" fmla="*/ 1854368 h 1876073"/>
                <a:gd name="connsiteX8" fmla="*/ 2395493 w 3024044"/>
                <a:gd name="connsiteY8" fmla="*/ 1325852 h 1876073"/>
                <a:gd name="connsiteX9" fmla="*/ 1577997 w 3024044"/>
                <a:gd name="connsiteY9" fmla="*/ 1065396 h 1876073"/>
                <a:gd name="connsiteX10" fmla="*/ 1118338 w 3024044"/>
                <a:gd name="connsiteY10" fmla="*/ 776665 h 1876073"/>
                <a:gd name="connsiteX11" fmla="*/ 1117806 w 3024044"/>
                <a:gd name="connsiteY11" fmla="*/ 398662 h 1876073"/>
                <a:gd name="connsiteX12" fmla="*/ 819794 w 3024044"/>
                <a:gd name="connsiteY12" fmla="*/ 0 h 1876073"/>
                <a:gd name="connsiteX13" fmla="*/ 133552 w 3024044"/>
                <a:gd name="connsiteY13" fmla="*/ 30889 h 1876073"/>
                <a:gd name="connsiteX0" fmla="*/ 133552 w 3024044"/>
                <a:gd name="connsiteY0" fmla="*/ 30889 h 1876073"/>
                <a:gd name="connsiteX1" fmla="*/ 21 w 3024044"/>
                <a:gd name="connsiteY1" fmla="*/ 602711 h 1876073"/>
                <a:gd name="connsiteX2" fmla="*/ 123579 w 3024044"/>
                <a:gd name="connsiteY2" fmla="*/ 1070813 h 1876073"/>
                <a:gd name="connsiteX3" fmla="*/ 154237 w 3024044"/>
                <a:gd name="connsiteY3" fmla="*/ 1330316 h 1876073"/>
                <a:gd name="connsiteX4" fmla="*/ 1870938 w 3024044"/>
                <a:gd name="connsiteY4" fmla="*/ 1660276 h 1876073"/>
                <a:gd name="connsiteX5" fmla="*/ 2512767 w 3024044"/>
                <a:gd name="connsiteY5" fmla="*/ 1576596 h 1876073"/>
                <a:gd name="connsiteX6" fmla="*/ 2546546 w 3024044"/>
                <a:gd name="connsiteY6" fmla="*/ 1621455 h 1876073"/>
                <a:gd name="connsiteX7" fmla="*/ 3022792 w 3024044"/>
                <a:gd name="connsiteY7" fmla="*/ 1854368 h 1876073"/>
                <a:gd name="connsiteX8" fmla="*/ 2395493 w 3024044"/>
                <a:gd name="connsiteY8" fmla="*/ 1325852 h 1876073"/>
                <a:gd name="connsiteX9" fmla="*/ 1577997 w 3024044"/>
                <a:gd name="connsiteY9" fmla="*/ 1065396 h 1876073"/>
                <a:gd name="connsiteX10" fmla="*/ 1118338 w 3024044"/>
                <a:gd name="connsiteY10" fmla="*/ 776665 h 1876073"/>
                <a:gd name="connsiteX11" fmla="*/ 1007051 w 3024044"/>
                <a:gd name="connsiteY11" fmla="*/ 418071 h 1876073"/>
                <a:gd name="connsiteX12" fmla="*/ 819794 w 3024044"/>
                <a:gd name="connsiteY12" fmla="*/ 0 h 1876073"/>
                <a:gd name="connsiteX13" fmla="*/ 133552 w 3024044"/>
                <a:gd name="connsiteY13" fmla="*/ 30889 h 1876073"/>
                <a:gd name="connsiteX0" fmla="*/ 133552 w 3024044"/>
                <a:gd name="connsiteY0" fmla="*/ 30889 h 1876073"/>
                <a:gd name="connsiteX1" fmla="*/ 21 w 3024044"/>
                <a:gd name="connsiteY1" fmla="*/ 602711 h 1876073"/>
                <a:gd name="connsiteX2" fmla="*/ 123579 w 3024044"/>
                <a:gd name="connsiteY2" fmla="*/ 1070813 h 1876073"/>
                <a:gd name="connsiteX3" fmla="*/ 154237 w 3024044"/>
                <a:gd name="connsiteY3" fmla="*/ 1330316 h 1876073"/>
                <a:gd name="connsiteX4" fmla="*/ 408975 w 3024044"/>
                <a:gd name="connsiteY4" fmla="*/ 1343254 h 1876073"/>
                <a:gd name="connsiteX5" fmla="*/ 1870938 w 3024044"/>
                <a:gd name="connsiteY5" fmla="*/ 1660276 h 1876073"/>
                <a:gd name="connsiteX6" fmla="*/ 2512767 w 3024044"/>
                <a:gd name="connsiteY6" fmla="*/ 1576596 h 1876073"/>
                <a:gd name="connsiteX7" fmla="*/ 2546546 w 3024044"/>
                <a:gd name="connsiteY7" fmla="*/ 1621455 h 1876073"/>
                <a:gd name="connsiteX8" fmla="*/ 3022792 w 3024044"/>
                <a:gd name="connsiteY8" fmla="*/ 1854368 h 1876073"/>
                <a:gd name="connsiteX9" fmla="*/ 2395493 w 3024044"/>
                <a:gd name="connsiteY9" fmla="*/ 1325852 h 1876073"/>
                <a:gd name="connsiteX10" fmla="*/ 1577997 w 3024044"/>
                <a:gd name="connsiteY10" fmla="*/ 1065396 h 1876073"/>
                <a:gd name="connsiteX11" fmla="*/ 1118338 w 3024044"/>
                <a:gd name="connsiteY11" fmla="*/ 776665 h 1876073"/>
                <a:gd name="connsiteX12" fmla="*/ 1007051 w 3024044"/>
                <a:gd name="connsiteY12" fmla="*/ 418071 h 1876073"/>
                <a:gd name="connsiteX13" fmla="*/ 819794 w 3024044"/>
                <a:gd name="connsiteY13" fmla="*/ 0 h 1876073"/>
                <a:gd name="connsiteX14" fmla="*/ 133552 w 3024044"/>
                <a:gd name="connsiteY14" fmla="*/ 30889 h 1876073"/>
                <a:gd name="connsiteX0" fmla="*/ 133552 w 3024044"/>
                <a:gd name="connsiteY0" fmla="*/ 30889 h 1876073"/>
                <a:gd name="connsiteX1" fmla="*/ 21 w 3024044"/>
                <a:gd name="connsiteY1" fmla="*/ 602711 h 1876073"/>
                <a:gd name="connsiteX2" fmla="*/ 123579 w 3024044"/>
                <a:gd name="connsiteY2" fmla="*/ 1070813 h 1876073"/>
                <a:gd name="connsiteX3" fmla="*/ 154237 w 3024044"/>
                <a:gd name="connsiteY3" fmla="*/ 1330316 h 1876073"/>
                <a:gd name="connsiteX4" fmla="*/ 408975 w 3024044"/>
                <a:gd name="connsiteY4" fmla="*/ 1343254 h 1876073"/>
                <a:gd name="connsiteX5" fmla="*/ 1771258 w 3024044"/>
                <a:gd name="connsiteY5" fmla="*/ 1627927 h 1876073"/>
                <a:gd name="connsiteX6" fmla="*/ 2512767 w 3024044"/>
                <a:gd name="connsiteY6" fmla="*/ 1576596 h 1876073"/>
                <a:gd name="connsiteX7" fmla="*/ 2546546 w 3024044"/>
                <a:gd name="connsiteY7" fmla="*/ 1621455 h 1876073"/>
                <a:gd name="connsiteX8" fmla="*/ 3022792 w 3024044"/>
                <a:gd name="connsiteY8" fmla="*/ 1854368 h 1876073"/>
                <a:gd name="connsiteX9" fmla="*/ 2395493 w 3024044"/>
                <a:gd name="connsiteY9" fmla="*/ 1325852 h 1876073"/>
                <a:gd name="connsiteX10" fmla="*/ 1577997 w 3024044"/>
                <a:gd name="connsiteY10" fmla="*/ 1065396 h 1876073"/>
                <a:gd name="connsiteX11" fmla="*/ 1118338 w 3024044"/>
                <a:gd name="connsiteY11" fmla="*/ 776665 h 1876073"/>
                <a:gd name="connsiteX12" fmla="*/ 1007051 w 3024044"/>
                <a:gd name="connsiteY12" fmla="*/ 418071 h 1876073"/>
                <a:gd name="connsiteX13" fmla="*/ 819794 w 3024044"/>
                <a:gd name="connsiteY13" fmla="*/ 0 h 1876073"/>
                <a:gd name="connsiteX14" fmla="*/ 133552 w 3024044"/>
                <a:gd name="connsiteY14" fmla="*/ 30889 h 1876073"/>
                <a:gd name="connsiteX0" fmla="*/ 133552 w 3026399"/>
                <a:gd name="connsiteY0" fmla="*/ 30889 h 1862904"/>
                <a:gd name="connsiteX1" fmla="*/ 21 w 3026399"/>
                <a:gd name="connsiteY1" fmla="*/ 602711 h 1862904"/>
                <a:gd name="connsiteX2" fmla="*/ 123579 w 3026399"/>
                <a:gd name="connsiteY2" fmla="*/ 1070813 h 1862904"/>
                <a:gd name="connsiteX3" fmla="*/ 154237 w 3026399"/>
                <a:gd name="connsiteY3" fmla="*/ 1330316 h 1862904"/>
                <a:gd name="connsiteX4" fmla="*/ 408975 w 3026399"/>
                <a:gd name="connsiteY4" fmla="*/ 1343254 h 1862904"/>
                <a:gd name="connsiteX5" fmla="*/ 1771258 w 3026399"/>
                <a:gd name="connsiteY5" fmla="*/ 1627927 h 1862904"/>
                <a:gd name="connsiteX6" fmla="*/ 2512767 w 3026399"/>
                <a:gd name="connsiteY6" fmla="*/ 1576596 h 1862904"/>
                <a:gd name="connsiteX7" fmla="*/ 2646225 w 3026399"/>
                <a:gd name="connsiteY7" fmla="*/ 1647334 h 1862904"/>
                <a:gd name="connsiteX8" fmla="*/ 3022792 w 3026399"/>
                <a:gd name="connsiteY8" fmla="*/ 1854368 h 1862904"/>
                <a:gd name="connsiteX9" fmla="*/ 2395493 w 3026399"/>
                <a:gd name="connsiteY9" fmla="*/ 1325852 h 1862904"/>
                <a:gd name="connsiteX10" fmla="*/ 1577997 w 3026399"/>
                <a:gd name="connsiteY10" fmla="*/ 1065396 h 1862904"/>
                <a:gd name="connsiteX11" fmla="*/ 1118338 w 3026399"/>
                <a:gd name="connsiteY11" fmla="*/ 776665 h 1862904"/>
                <a:gd name="connsiteX12" fmla="*/ 1007051 w 3026399"/>
                <a:gd name="connsiteY12" fmla="*/ 418071 h 1862904"/>
                <a:gd name="connsiteX13" fmla="*/ 819794 w 3026399"/>
                <a:gd name="connsiteY13" fmla="*/ 0 h 1862904"/>
                <a:gd name="connsiteX14" fmla="*/ 133552 w 3026399"/>
                <a:gd name="connsiteY14" fmla="*/ 30889 h 1862904"/>
                <a:gd name="connsiteX0" fmla="*/ 133552 w 2982504"/>
                <a:gd name="connsiteY0" fmla="*/ 30889 h 1831575"/>
                <a:gd name="connsiteX1" fmla="*/ 21 w 2982504"/>
                <a:gd name="connsiteY1" fmla="*/ 602711 h 1831575"/>
                <a:gd name="connsiteX2" fmla="*/ 123579 w 2982504"/>
                <a:gd name="connsiteY2" fmla="*/ 1070813 h 1831575"/>
                <a:gd name="connsiteX3" fmla="*/ 154237 w 2982504"/>
                <a:gd name="connsiteY3" fmla="*/ 1330316 h 1831575"/>
                <a:gd name="connsiteX4" fmla="*/ 408975 w 2982504"/>
                <a:gd name="connsiteY4" fmla="*/ 1343254 h 1831575"/>
                <a:gd name="connsiteX5" fmla="*/ 1771258 w 2982504"/>
                <a:gd name="connsiteY5" fmla="*/ 1627927 h 1831575"/>
                <a:gd name="connsiteX6" fmla="*/ 2512767 w 2982504"/>
                <a:gd name="connsiteY6" fmla="*/ 1576596 h 1831575"/>
                <a:gd name="connsiteX7" fmla="*/ 2646225 w 2982504"/>
                <a:gd name="connsiteY7" fmla="*/ 1647334 h 1831575"/>
                <a:gd name="connsiteX8" fmla="*/ 2978490 w 2982504"/>
                <a:gd name="connsiteY8" fmla="*/ 1822019 h 1831575"/>
                <a:gd name="connsiteX9" fmla="*/ 2395493 w 2982504"/>
                <a:gd name="connsiteY9" fmla="*/ 1325852 h 1831575"/>
                <a:gd name="connsiteX10" fmla="*/ 1577997 w 2982504"/>
                <a:gd name="connsiteY10" fmla="*/ 1065396 h 1831575"/>
                <a:gd name="connsiteX11" fmla="*/ 1118338 w 2982504"/>
                <a:gd name="connsiteY11" fmla="*/ 776665 h 1831575"/>
                <a:gd name="connsiteX12" fmla="*/ 1007051 w 2982504"/>
                <a:gd name="connsiteY12" fmla="*/ 418071 h 1831575"/>
                <a:gd name="connsiteX13" fmla="*/ 819794 w 2982504"/>
                <a:gd name="connsiteY13" fmla="*/ 0 h 1831575"/>
                <a:gd name="connsiteX14" fmla="*/ 133552 w 2982504"/>
                <a:gd name="connsiteY14" fmla="*/ 30889 h 1831575"/>
                <a:gd name="connsiteX0" fmla="*/ 133552 w 2982490"/>
                <a:gd name="connsiteY0" fmla="*/ 30889 h 1831464"/>
                <a:gd name="connsiteX1" fmla="*/ 21 w 2982490"/>
                <a:gd name="connsiteY1" fmla="*/ 602711 h 1831464"/>
                <a:gd name="connsiteX2" fmla="*/ 123579 w 2982490"/>
                <a:gd name="connsiteY2" fmla="*/ 1070813 h 1831464"/>
                <a:gd name="connsiteX3" fmla="*/ 154237 w 2982490"/>
                <a:gd name="connsiteY3" fmla="*/ 1330316 h 1831464"/>
                <a:gd name="connsiteX4" fmla="*/ 408975 w 2982490"/>
                <a:gd name="connsiteY4" fmla="*/ 1343254 h 1831464"/>
                <a:gd name="connsiteX5" fmla="*/ 1771258 w 2982490"/>
                <a:gd name="connsiteY5" fmla="*/ 1627927 h 1831464"/>
                <a:gd name="connsiteX6" fmla="*/ 2519968 w 2982490"/>
                <a:gd name="connsiteY6" fmla="*/ 1593426 h 1831464"/>
                <a:gd name="connsiteX7" fmla="*/ 2646225 w 2982490"/>
                <a:gd name="connsiteY7" fmla="*/ 1647334 h 1831464"/>
                <a:gd name="connsiteX8" fmla="*/ 2978490 w 2982490"/>
                <a:gd name="connsiteY8" fmla="*/ 1822019 h 1831464"/>
                <a:gd name="connsiteX9" fmla="*/ 2395493 w 2982490"/>
                <a:gd name="connsiteY9" fmla="*/ 1325852 h 1831464"/>
                <a:gd name="connsiteX10" fmla="*/ 1577997 w 2982490"/>
                <a:gd name="connsiteY10" fmla="*/ 1065396 h 1831464"/>
                <a:gd name="connsiteX11" fmla="*/ 1118338 w 2982490"/>
                <a:gd name="connsiteY11" fmla="*/ 776665 h 1831464"/>
                <a:gd name="connsiteX12" fmla="*/ 1007051 w 2982490"/>
                <a:gd name="connsiteY12" fmla="*/ 418071 h 1831464"/>
                <a:gd name="connsiteX13" fmla="*/ 819794 w 2982490"/>
                <a:gd name="connsiteY13" fmla="*/ 0 h 1831464"/>
                <a:gd name="connsiteX14" fmla="*/ 133552 w 2982490"/>
                <a:gd name="connsiteY14" fmla="*/ 30889 h 1831464"/>
                <a:gd name="connsiteX0" fmla="*/ 133552 w 2982490"/>
                <a:gd name="connsiteY0" fmla="*/ 30889 h 1831464"/>
                <a:gd name="connsiteX1" fmla="*/ 21 w 2982490"/>
                <a:gd name="connsiteY1" fmla="*/ 602711 h 1831464"/>
                <a:gd name="connsiteX2" fmla="*/ 123579 w 2982490"/>
                <a:gd name="connsiteY2" fmla="*/ 1070813 h 1831464"/>
                <a:gd name="connsiteX3" fmla="*/ 154237 w 2982490"/>
                <a:gd name="connsiteY3" fmla="*/ 1330316 h 1831464"/>
                <a:gd name="connsiteX4" fmla="*/ 408975 w 2982490"/>
                <a:gd name="connsiteY4" fmla="*/ 1343254 h 1831464"/>
                <a:gd name="connsiteX5" fmla="*/ 1771258 w 2982490"/>
                <a:gd name="connsiteY5" fmla="*/ 1627927 h 1831464"/>
                <a:gd name="connsiteX6" fmla="*/ 2519968 w 2982490"/>
                <a:gd name="connsiteY6" fmla="*/ 1593426 h 1831464"/>
                <a:gd name="connsiteX7" fmla="*/ 2646225 w 2982490"/>
                <a:gd name="connsiteY7" fmla="*/ 1647334 h 1831464"/>
                <a:gd name="connsiteX8" fmla="*/ 2978490 w 2982490"/>
                <a:gd name="connsiteY8" fmla="*/ 1822019 h 1831464"/>
                <a:gd name="connsiteX9" fmla="*/ 2395493 w 2982490"/>
                <a:gd name="connsiteY9" fmla="*/ 1325852 h 1831464"/>
                <a:gd name="connsiteX10" fmla="*/ 1577997 w 2982490"/>
                <a:gd name="connsiteY10" fmla="*/ 1065396 h 1831464"/>
                <a:gd name="connsiteX11" fmla="*/ 1118338 w 2982490"/>
                <a:gd name="connsiteY11" fmla="*/ 776665 h 1831464"/>
                <a:gd name="connsiteX12" fmla="*/ 1007051 w 2982490"/>
                <a:gd name="connsiteY12" fmla="*/ 418071 h 1831464"/>
                <a:gd name="connsiteX13" fmla="*/ 819794 w 2982490"/>
                <a:gd name="connsiteY13" fmla="*/ 0 h 1831464"/>
                <a:gd name="connsiteX14" fmla="*/ 133552 w 2982490"/>
                <a:gd name="connsiteY14" fmla="*/ 30889 h 1831464"/>
                <a:gd name="connsiteX0" fmla="*/ 133552 w 2982448"/>
                <a:gd name="connsiteY0" fmla="*/ 30889 h 1831409"/>
                <a:gd name="connsiteX1" fmla="*/ 21 w 2982448"/>
                <a:gd name="connsiteY1" fmla="*/ 602711 h 1831409"/>
                <a:gd name="connsiteX2" fmla="*/ 123579 w 2982448"/>
                <a:gd name="connsiteY2" fmla="*/ 1070813 h 1831409"/>
                <a:gd name="connsiteX3" fmla="*/ 154237 w 2982448"/>
                <a:gd name="connsiteY3" fmla="*/ 1330316 h 1831409"/>
                <a:gd name="connsiteX4" fmla="*/ 408975 w 2982448"/>
                <a:gd name="connsiteY4" fmla="*/ 1343254 h 1831409"/>
                <a:gd name="connsiteX5" fmla="*/ 1771258 w 2982448"/>
                <a:gd name="connsiteY5" fmla="*/ 1627927 h 1831409"/>
                <a:gd name="connsiteX6" fmla="*/ 2541576 w 2982448"/>
                <a:gd name="connsiteY6" fmla="*/ 1601840 h 1831409"/>
                <a:gd name="connsiteX7" fmla="*/ 2646225 w 2982448"/>
                <a:gd name="connsiteY7" fmla="*/ 1647334 h 1831409"/>
                <a:gd name="connsiteX8" fmla="*/ 2978490 w 2982448"/>
                <a:gd name="connsiteY8" fmla="*/ 1822019 h 1831409"/>
                <a:gd name="connsiteX9" fmla="*/ 2395493 w 2982448"/>
                <a:gd name="connsiteY9" fmla="*/ 1325852 h 1831409"/>
                <a:gd name="connsiteX10" fmla="*/ 1577997 w 2982448"/>
                <a:gd name="connsiteY10" fmla="*/ 1065396 h 1831409"/>
                <a:gd name="connsiteX11" fmla="*/ 1118338 w 2982448"/>
                <a:gd name="connsiteY11" fmla="*/ 776665 h 1831409"/>
                <a:gd name="connsiteX12" fmla="*/ 1007051 w 2982448"/>
                <a:gd name="connsiteY12" fmla="*/ 418071 h 1831409"/>
                <a:gd name="connsiteX13" fmla="*/ 819794 w 2982448"/>
                <a:gd name="connsiteY13" fmla="*/ 0 h 1831409"/>
                <a:gd name="connsiteX14" fmla="*/ 133552 w 2982448"/>
                <a:gd name="connsiteY14" fmla="*/ 30889 h 1831409"/>
                <a:gd name="connsiteX0" fmla="*/ 133552 w 3003852"/>
                <a:gd name="connsiteY0" fmla="*/ 30889 h 1876339"/>
                <a:gd name="connsiteX1" fmla="*/ 21 w 3003852"/>
                <a:gd name="connsiteY1" fmla="*/ 602711 h 1876339"/>
                <a:gd name="connsiteX2" fmla="*/ 123579 w 3003852"/>
                <a:gd name="connsiteY2" fmla="*/ 1070813 h 1876339"/>
                <a:gd name="connsiteX3" fmla="*/ 154237 w 3003852"/>
                <a:gd name="connsiteY3" fmla="*/ 1330316 h 1876339"/>
                <a:gd name="connsiteX4" fmla="*/ 408975 w 3003852"/>
                <a:gd name="connsiteY4" fmla="*/ 1343254 h 1876339"/>
                <a:gd name="connsiteX5" fmla="*/ 1771258 w 3003852"/>
                <a:gd name="connsiteY5" fmla="*/ 1627927 h 1876339"/>
                <a:gd name="connsiteX6" fmla="*/ 2541576 w 3003852"/>
                <a:gd name="connsiteY6" fmla="*/ 1601840 h 1876339"/>
                <a:gd name="connsiteX7" fmla="*/ 2646225 w 3003852"/>
                <a:gd name="connsiteY7" fmla="*/ 1647334 h 1876339"/>
                <a:gd name="connsiteX8" fmla="*/ 3000098 w 3003852"/>
                <a:gd name="connsiteY8" fmla="*/ 1868300 h 1876339"/>
                <a:gd name="connsiteX9" fmla="*/ 2395493 w 3003852"/>
                <a:gd name="connsiteY9" fmla="*/ 1325852 h 1876339"/>
                <a:gd name="connsiteX10" fmla="*/ 1577997 w 3003852"/>
                <a:gd name="connsiteY10" fmla="*/ 1065396 h 1876339"/>
                <a:gd name="connsiteX11" fmla="*/ 1118338 w 3003852"/>
                <a:gd name="connsiteY11" fmla="*/ 776665 h 1876339"/>
                <a:gd name="connsiteX12" fmla="*/ 1007051 w 3003852"/>
                <a:gd name="connsiteY12" fmla="*/ 418071 h 1876339"/>
                <a:gd name="connsiteX13" fmla="*/ 819794 w 3003852"/>
                <a:gd name="connsiteY13" fmla="*/ 0 h 1876339"/>
                <a:gd name="connsiteX14" fmla="*/ 133552 w 3003852"/>
                <a:gd name="connsiteY14" fmla="*/ 30889 h 1876339"/>
                <a:gd name="connsiteX0" fmla="*/ 133552 w 3003852"/>
                <a:gd name="connsiteY0" fmla="*/ 30889 h 1876339"/>
                <a:gd name="connsiteX1" fmla="*/ 21 w 3003852"/>
                <a:gd name="connsiteY1" fmla="*/ 602711 h 1876339"/>
                <a:gd name="connsiteX2" fmla="*/ 123579 w 3003852"/>
                <a:gd name="connsiteY2" fmla="*/ 1070813 h 1876339"/>
                <a:gd name="connsiteX3" fmla="*/ 154237 w 3003852"/>
                <a:gd name="connsiteY3" fmla="*/ 1330316 h 1876339"/>
                <a:gd name="connsiteX4" fmla="*/ 408975 w 3003852"/>
                <a:gd name="connsiteY4" fmla="*/ 1343254 h 1876339"/>
                <a:gd name="connsiteX5" fmla="*/ 1828877 w 3003852"/>
                <a:gd name="connsiteY5" fmla="*/ 1636341 h 1876339"/>
                <a:gd name="connsiteX6" fmla="*/ 2541576 w 3003852"/>
                <a:gd name="connsiteY6" fmla="*/ 1601840 h 1876339"/>
                <a:gd name="connsiteX7" fmla="*/ 2646225 w 3003852"/>
                <a:gd name="connsiteY7" fmla="*/ 1647334 h 1876339"/>
                <a:gd name="connsiteX8" fmla="*/ 3000098 w 3003852"/>
                <a:gd name="connsiteY8" fmla="*/ 1868300 h 1876339"/>
                <a:gd name="connsiteX9" fmla="*/ 2395493 w 3003852"/>
                <a:gd name="connsiteY9" fmla="*/ 1325852 h 1876339"/>
                <a:gd name="connsiteX10" fmla="*/ 1577997 w 3003852"/>
                <a:gd name="connsiteY10" fmla="*/ 1065396 h 1876339"/>
                <a:gd name="connsiteX11" fmla="*/ 1118338 w 3003852"/>
                <a:gd name="connsiteY11" fmla="*/ 776665 h 1876339"/>
                <a:gd name="connsiteX12" fmla="*/ 1007051 w 3003852"/>
                <a:gd name="connsiteY12" fmla="*/ 418071 h 1876339"/>
                <a:gd name="connsiteX13" fmla="*/ 819794 w 3003852"/>
                <a:gd name="connsiteY13" fmla="*/ 0 h 1876339"/>
                <a:gd name="connsiteX14" fmla="*/ 133552 w 3003852"/>
                <a:gd name="connsiteY14" fmla="*/ 30889 h 1876339"/>
                <a:gd name="connsiteX0" fmla="*/ 133552 w 3003852"/>
                <a:gd name="connsiteY0" fmla="*/ 30889 h 1876339"/>
                <a:gd name="connsiteX1" fmla="*/ 21 w 3003852"/>
                <a:gd name="connsiteY1" fmla="*/ 602711 h 1876339"/>
                <a:gd name="connsiteX2" fmla="*/ 123579 w 3003852"/>
                <a:gd name="connsiteY2" fmla="*/ 1070813 h 1876339"/>
                <a:gd name="connsiteX3" fmla="*/ 154237 w 3003852"/>
                <a:gd name="connsiteY3" fmla="*/ 1330316 h 1876339"/>
                <a:gd name="connsiteX4" fmla="*/ 408975 w 3003852"/>
                <a:gd name="connsiteY4" fmla="*/ 1343254 h 1876339"/>
                <a:gd name="connsiteX5" fmla="*/ 1828877 w 3003852"/>
                <a:gd name="connsiteY5" fmla="*/ 1636341 h 1876339"/>
                <a:gd name="connsiteX6" fmla="*/ 2541576 w 3003852"/>
                <a:gd name="connsiteY6" fmla="*/ 1601840 h 1876339"/>
                <a:gd name="connsiteX7" fmla="*/ 2646225 w 3003852"/>
                <a:gd name="connsiteY7" fmla="*/ 1647334 h 1876339"/>
                <a:gd name="connsiteX8" fmla="*/ 3000098 w 3003852"/>
                <a:gd name="connsiteY8" fmla="*/ 1868300 h 1876339"/>
                <a:gd name="connsiteX9" fmla="*/ 2395493 w 3003852"/>
                <a:gd name="connsiteY9" fmla="*/ 1325852 h 1876339"/>
                <a:gd name="connsiteX10" fmla="*/ 1577997 w 3003852"/>
                <a:gd name="connsiteY10" fmla="*/ 1065396 h 1876339"/>
                <a:gd name="connsiteX11" fmla="*/ 1118338 w 3003852"/>
                <a:gd name="connsiteY11" fmla="*/ 776665 h 1876339"/>
                <a:gd name="connsiteX12" fmla="*/ 1007051 w 3003852"/>
                <a:gd name="connsiteY12" fmla="*/ 418071 h 1876339"/>
                <a:gd name="connsiteX13" fmla="*/ 819794 w 3003852"/>
                <a:gd name="connsiteY13" fmla="*/ 0 h 1876339"/>
                <a:gd name="connsiteX14" fmla="*/ 133552 w 3003852"/>
                <a:gd name="connsiteY14" fmla="*/ 30889 h 1876339"/>
                <a:gd name="connsiteX0" fmla="*/ 133552 w 3003852"/>
                <a:gd name="connsiteY0" fmla="*/ 30889 h 1876339"/>
                <a:gd name="connsiteX1" fmla="*/ 21 w 3003852"/>
                <a:gd name="connsiteY1" fmla="*/ 602711 h 1876339"/>
                <a:gd name="connsiteX2" fmla="*/ 123579 w 3003852"/>
                <a:gd name="connsiteY2" fmla="*/ 1070813 h 1876339"/>
                <a:gd name="connsiteX3" fmla="*/ 154237 w 3003852"/>
                <a:gd name="connsiteY3" fmla="*/ 1330316 h 1876339"/>
                <a:gd name="connsiteX4" fmla="*/ 408975 w 3003852"/>
                <a:gd name="connsiteY4" fmla="*/ 1343254 h 1876339"/>
                <a:gd name="connsiteX5" fmla="*/ 1828877 w 3003852"/>
                <a:gd name="connsiteY5" fmla="*/ 1636341 h 1876339"/>
                <a:gd name="connsiteX6" fmla="*/ 2541576 w 3003852"/>
                <a:gd name="connsiteY6" fmla="*/ 1601840 h 1876339"/>
                <a:gd name="connsiteX7" fmla="*/ 2646225 w 3003852"/>
                <a:gd name="connsiteY7" fmla="*/ 1647334 h 1876339"/>
                <a:gd name="connsiteX8" fmla="*/ 3000098 w 3003852"/>
                <a:gd name="connsiteY8" fmla="*/ 1868300 h 1876339"/>
                <a:gd name="connsiteX9" fmla="*/ 2395493 w 3003852"/>
                <a:gd name="connsiteY9" fmla="*/ 1325852 h 1876339"/>
                <a:gd name="connsiteX10" fmla="*/ 1577997 w 3003852"/>
                <a:gd name="connsiteY10" fmla="*/ 1065396 h 1876339"/>
                <a:gd name="connsiteX11" fmla="*/ 1118338 w 3003852"/>
                <a:gd name="connsiteY11" fmla="*/ 776665 h 1876339"/>
                <a:gd name="connsiteX12" fmla="*/ 1007051 w 3003852"/>
                <a:gd name="connsiteY12" fmla="*/ 418071 h 1876339"/>
                <a:gd name="connsiteX13" fmla="*/ 819794 w 3003852"/>
                <a:gd name="connsiteY13" fmla="*/ 0 h 1876339"/>
                <a:gd name="connsiteX14" fmla="*/ 133552 w 3003852"/>
                <a:gd name="connsiteY14" fmla="*/ 30889 h 1876339"/>
                <a:gd name="connsiteX0" fmla="*/ 133552 w 3003852"/>
                <a:gd name="connsiteY0" fmla="*/ 30889 h 1876339"/>
                <a:gd name="connsiteX1" fmla="*/ 21 w 3003852"/>
                <a:gd name="connsiteY1" fmla="*/ 602711 h 1876339"/>
                <a:gd name="connsiteX2" fmla="*/ 123579 w 3003852"/>
                <a:gd name="connsiteY2" fmla="*/ 1070813 h 1876339"/>
                <a:gd name="connsiteX3" fmla="*/ 154237 w 3003852"/>
                <a:gd name="connsiteY3" fmla="*/ 1330316 h 1876339"/>
                <a:gd name="connsiteX4" fmla="*/ 408975 w 3003852"/>
                <a:gd name="connsiteY4" fmla="*/ 1343254 h 1876339"/>
                <a:gd name="connsiteX5" fmla="*/ 1843281 w 3003852"/>
                <a:gd name="connsiteY5" fmla="*/ 1636341 h 1876339"/>
                <a:gd name="connsiteX6" fmla="*/ 2541576 w 3003852"/>
                <a:gd name="connsiteY6" fmla="*/ 1601840 h 1876339"/>
                <a:gd name="connsiteX7" fmla="*/ 2646225 w 3003852"/>
                <a:gd name="connsiteY7" fmla="*/ 1647334 h 1876339"/>
                <a:gd name="connsiteX8" fmla="*/ 3000098 w 3003852"/>
                <a:gd name="connsiteY8" fmla="*/ 1868300 h 1876339"/>
                <a:gd name="connsiteX9" fmla="*/ 2395493 w 3003852"/>
                <a:gd name="connsiteY9" fmla="*/ 1325852 h 1876339"/>
                <a:gd name="connsiteX10" fmla="*/ 1577997 w 3003852"/>
                <a:gd name="connsiteY10" fmla="*/ 1065396 h 1876339"/>
                <a:gd name="connsiteX11" fmla="*/ 1118338 w 3003852"/>
                <a:gd name="connsiteY11" fmla="*/ 776665 h 1876339"/>
                <a:gd name="connsiteX12" fmla="*/ 1007051 w 3003852"/>
                <a:gd name="connsiteY12" fmla="*/ 418071 h 1876339"/>
                <a:gd name="connsiteX13" fmla="*/ 819794 w 3003852"/>
                <a:gd name="connsiteY13" fmla="*/ 0 h 1876339"/>
                <a:gd name="connsiteX14" fmla="*/ 133552 w 3003852"/>
                <a:gd name="connsiteY14" fmla="*/ 30889 h 1876339"/>
                <a:gd name="connsiteX0" fmla="*/ 133552 w 3003852"/>
                <a:gd name="connsiteY0" fmla="*/ 30889 h 1876339"/>
                <a:gd name="connsiteX1" fmla="*/ 21 w 3003852"/>
                <a:gd name="connsiteY1" fmla="*/ 602711 h 1876339"/>
                <a:gd name="connsiteX2" fmla="*/ 123579 w 3003852"/>
                <a:gd name="connsiteY2" fmla="*/ 1070813 h 1876339"/>
                <a:gd name="connsiteX3" fmla="*/ 154237 w 3003852"/>
                <a:gd name="connsiteY3" fmla="*/ 1330316 h 1876339"/>
                <a:gd name="connsiteX4" fmla="*/ 408975 w 3003852"/>
                <a:gd name="connsiteY4" fmla="*/ 1343254 h 1876339"/>
                <a:gd name="connsiteX5" fmla="*/ 1843281 w 3003852"/>
                <a:gd name="connsiteY5" fmla="*/ 1636341 h 1876339"/>
                <a:gd name="connsiteX6" fmla="*/ 2541576 w 3003852"/>
                <a:gd name="connsiteY6" fmla="*/ 1601840 h 1876339"/>
                <a:gd name="connsiteX7" fmla="*/ 2646225 w 3003852"/>
                <a:gd name="connsiteY7" fmla="*/ 1647334 h 1876339"/>
                <a:gd name="connsiteX8" fmla="*/ 3000098 w 3003852"/>
                <a:gd name="connsiteY8" fmla="*/ 1868300 h 1876339"/>
                <a:gd name="connsiteX9" fmla="*/ 2395493 w 3003852"/>
                <a:gd name="connsiteY9" fmla="*/ 1325852 h 1876339"/>
                <a:gd name="connsiteX10" fmla="*/ 1577997 w 3003852"/>
                <a:gd name="connsiteY10" fmla="*/ 1065396 h 1876339"/>
                <a:gd name="connsiteX11" fmla="*/ 1118338 w 3003852"/>
                <a:gd name="connsiteY11" fmla="*/ 776665 h 1876339"/>
                <a:gd name="connsiteX12" fmla="*/ 1007051 w 3003852"/>
                <a:gd name="connsiteY12" fmla="*/ 418071 h 1876339"/>
                <a:gd name="connsiteX13" fmla="*/ 819794 w 3003852"/>
                <a:gd name="connsiteY13" fmla="*/ 0 h 1876339"/>
                <a:gd name="connsiteX14" fmla="*/ 133552 w 3003852"/>
                <a:gd name="connsiteY14" fmla="*/ 30889 h 1876339"/>
                <a:gd name="connsiteX0" fmla="*/ 133552 w 3003745"/>
                <a:gd name="connsiteY0" fmla="*/ 30889 h 1876239"/>
                <a:gd name="connsiteX1" fmla="*/ 21 w 3003745"/>
                <a:gd name="connsiteY1" fmla="*/ 602711 h 1876239"/>
                <a:gd name="connsiteX2" fmla="*/ 123579 w 3003745"/>
                <a:gd name="connsiteY2" fmla="*/ 1070813 h 1876239"/>
                <a:gd name="connsiteX3" fmla="*/ 154237 w 3003745"/>
                <a:gd name="connsiteY3" fmla="*/ 1330316 h 1876239"/>
                <a:gd name="connsiteX4" fmla="*/ 408975 w 3003745"/>
                <a:gd name="connsiteY4" fmla="*/ 1343254 h 1876239"/>
                <a:gd name="connsiteX5" fmla="*/ 1843281 w 3003745"/>
                <a:gd name="connsiteY5" fmla="*/ 1636341 h 1876239"/>
                <a:gd name="connsiteX6" fmla="*/ 2541576 w 3003745"/>
                <a:gd name="connsiteY6" fmla="*/ 1601840 h 1876239"/>
                <a:gd name="connsiteX7" fmla="*/ 2603964 w 3003745"/>
                <a:gd name="connsiteY7" fmla="*/ 1623003 h 1876239"/>
                <a:gd name="connsiteX8" fmla="*/ 2646225 w 3003745"/>
                <a:gd name="connsiteY8" fmla="*/ 1647334 h 1876239"/>
                <a:gd name="connsiteX9" fmla="*/ 3000098 w 3003745"/>
                <a:gd name="connsiteY9" fmla="*/ 1868300 h 1876239"/>
                <a:gd name="connsiteX10" fmla="*/ 2395493 w 3003745"/>
                <a:gd name="connsiteY10" fmla="*/ 1325852 h 1876239"/>
                <a:gd name="connsiteX11" fmla="*/ 1577997 w 3003745"/>
                <a:gd name="connsiteY11" fmla="*/ 1065396 h 1876239"/>
                <a:gd name="connsiteX12" fmla="*/ 1118338 w 3003745"/>
                <a:gd name="connsiteY12" fmla="*/ 776665 h 1876239"/>
                <a:gd name="connsiteX13" fmla="*/ 1007051 w 3003745"/>
                <a:gd name="connsiteY13" fmla="*/ 418071 h 1876239"/>
                <a:gd name="connsiteX14" fmla="*/ 819794 w 3003745"/>
                <a:gd name="connsiteY14" fmla="*/ 0 h 1876239"/>
                <a:gd name="connsiteX15" fmla="*/ 133552 w 3003745"/>
                <a:gd name="connsiteY15" fmla="*/ 30889 h 1876239"/>
                <a:gd name="connsiteX0" fmla="*/ 133552 w 3026649"/>
                <a:gd name="connsiteY0" fmla="*/ 30889 h 1894221"/>
                <a:gd name="connsiteX1" fmla="*/ 21 w 3026649"/>
                <a:gd name="connsiteY1" fmla="*/ 602711 h 1894221"/>
                <a:gd name="connsiteX2" fmla="*/ 123579 w 3026649"/>
                <a:gd name="connsiteY2" fmla="*/ 1070813 h 1894221"/>
                <a:gd name="connsiteX3" fmla="*/ 154237 w 3026649"/>
                <a:gd name="connsiteY3" fmla="*/ 1330316 h 1894221"/>
                <a:gd name="connsiteX4" fmla="*/ 408975 w 3026649"/>
                <a:gd name="connsiteY4" fmla="*/ 1343254 h 1894221"/>
                <a:gd name="connsiteX5" fmla="*/ 1843281 w 3026649"/>
                <a:gd name="connsiteY5" fmla="*/ 1636341 h 1894221"/>
                <a:gd name="connsiteX6" fmla="*/ 2541576 w 3026649"/>
                <a:gd name="connsiteY6" fmla="*/ 1601840 h 1894221"/>
                <a:gd name="connsiteX7" fmla="*/ 2603964 w 3026649"/>
                <a:gd name="connsiteY7" fmla="*/ 1623003 h 1894221"/>
                <a:gd name="connsiteX8" fmla="*/ 2646225 w 3026649"/>
                <a:gd name="connsiteY8" fmla="*/ 1647334 h 1894221"/>
                <a:gd name="connsiteX9" fmla="*/ 2892062 w 3026649"/>
                <a:gd name="connsiteY9" fmla="*/ 1791299 h 1894221"/>
                <a:gd name="connsiteX10" fmla="*/ 3000098 w 3026649"/>
                <a:gd name="connsiteY10" fmla="*/ 1868300 h 1894221"/>
                <a:gd name="connsiteX11" fmla="*/ 2395493 w 3026649"/>
                <a:gd name="connsiteY11" fmla="*/ 1325852 h 1894221"/>
                <a:gd name="connsiteX12" fmla="*/ 1577997 w 3026649"/>
                <a:gd name="connsiteY12" fmla="*/ 1065396 h 1894221"/>
                <a:gd name="connsiteX13" fmla="*/ 1118338 w 3026649"/>
                <a:gd name="connsiteY13" fmla="*/ 776665 h 1894221"/>
                <a:gd name="connsiteX14" fmla="*/ 1007051 w 3026649"/>
                <a:gd name="connsiteY14" fmla="*/ 418071 h 1894221"/>
                <a:gd name="connsiteX15" fmla="*/ 819794 w 3026649"/>
                <a:gd name="connsiteY15" fmla="*/ 0 h 1894221"/>
                <a:gd name="connsiteX16" fmla="*/ 133552 w 3026649"/>
                <a:gd name="connsiteY16" fmla="*/ 30889 h 1894221"/>
                <a:gd name="connsiteX0" fmla="*/ 133552 w 3000266"/>
                <a:gd name="connsiteY0" fmla="*/ 30889 h 1880691"/>
                <a:gd name="connsiteX1" fmla="*/ 21 w 3000266"/>
                <a:gd name="connsiteY1" fmla="*/ 602711 h 1880691"/>
                <a:gd name="connsiteX2" fmla="*/ 123579 w 3000266"/>
                <a:gd name="connsiteY2" fmla="*/ 1070813 h 1880691"/>
                <a:gd name="connsiteX3" fmla="*/ 154237 w 3000266"/>
                <a:gd name="connsiteY3" fmla="*/ 1330316 h 1880691"/>
                <a:gd name="connsiteX4" fmla="*/ 408975 w 3000266"/>
                <a:gd name="connsiteY4" fmla="*/ 1343254 h 1880691"/>
                <a:gd name="connsiteX5" fmla="*/ 1843281 w 3000266"/>
                <a:gd name="connsiteY5" fmla="*/ 1636341 h 1880691"/>
                <a:gd name="connsiteX6" fmla="*/ 2541576 w 3000266"/>
                <a:gd name="connsiteY6" fmla="*/ 1601840 h 1880691"/>
                <a:gd name="connsiteX7" fmla="*/ 2603964 w 3000266"/>
                <a:gd name="connsiteY7" fmla="*/ 1623003 h 1880691"/>
                <a:gd name="connsiteX8" fmla="*/ 2646225 w 3000266"/>
                <a:gd name="connsiteY8" fmla="*/ 1647334 h 1880691"/>
                <a:gd name="connsiteX9" fmla="*/ 2892062 w 3000266"/>
                <a:gd name="connsiteY9" fmla="*/ 1791299 h 1880691"/>
                <a:gd name="connsiteX10" fmla="*/ 3000098 w 3000266"/>
                <a:gd name="connsiteY10" fmla="*/ 1868300 h 1880691"/>
                <a:gd name="connsiteX11" fmla="*/ 2395493 w 3000266"/>
                <a:gd name="connsiteY11" fmla="*/ 1325852 h 1880691"/>
                <a:gd name="connsiteX12" fmla="*/ 1577997 w 3000266"/>
                <a:gd name="connsiteY12" fmla="*/ 1065396 h 1880691"/>
                <a:gd name="connsiteX13" fmla="*/ 1118338 w 3000266"/>
                <a:gd name="connsiteY13" fmla="*/ 776665 h 1880691"/>
                <a:gd name="connsiteX14" fmla="*/ 1007051 w 3000266"/>
                <a:gd name="connsiteY14" fmla="*/ 418071 h 1880691"/>
                <a:gd name="connsiteX15" fmla="*/ 819794 w 3000266"/>
                <a:gd name="connsiteY15" fmla="*/ 0 h 1880691"/>
                <a:gd name="connsiteX16" fmla="*/ 133552 w 3000266"/>
                <a:gd name="connsiteY16" fmla="*/ 30889 h 1880691"/>
                <a:gd name="connsiteX0" fmla="*/ 133552 w 2896930"/>
                <a:gd name="connsiteY0" fmla="*/ 30889 h 1801699"/>
                <a:gd name="connsiteX1" fmla="*/ 21 w 2896930"/>
                <a:gd name="connsiteY1" fmla="*/ 602711 h 1801699"/>
                <a:gd name="connsiteX2" fmla="*/ 123579 w 2896930"/>
                <a:gd name="connsiteY2" fmla="*/ 1070813 h 1801699"/>
                <a:gd name="connsiteX3" fmla="*/ 154237 w 2896930"/>
                <a:gd name="connsiteY3" fmla="*/ 1330316 h 1801699"/>
                <a:gd name="connsiteX4" fmla="*/ 408975 w 2896930"/>
                <a:gd name="connsiteY4" fmla="*/ 1343254 h 1801699"/>
                <a:gd name="connsiteX5" fmla="*/ 1843281 w 2896930"/>
                <a:gd name="connsiteY5" fmla="*/ 1636341 h 1801699"/>
                <a:gd name="connsiteX6" fmla="*/ 2541576 w 2896930"/>
                <a:gd name="connsiteY6" fmla="*/ 1601840 h 1801699"/>
                <a:gd name="connsiteX7" fmla="*/ 2603964 w 2896930"/>
                <a:gd name="connsiteY7" fmla="*/ 1623003 h 1801699"/>
                <a:gd name="connsiteX8" fmla="*/ 2646225 w 2896930"/>
                <a:gd name="connsiteY8" fmla="*/ 1647334 h 1801699"/>
                <a:gd name="connsiteX9" fmla="*/ 2892062 w 2896930"/>
                <a:gd name="connsiteY9" fmla="*/ 1791299 h 1801699"/>
                <a:gd name="connsiteX10" fmla="*/ 2395493 w 2896930"/>
                <a:gd name="connsiteY10" fmla="*/ 1325852 h 1801699"/>
                <a:gd name="connsiteX11" fmla="*/ 1577997 w 2896930"/>
                <a:gd name="connsiteY11" fmla="*/ 1065396 h 1801699"/>
                <a:gd name="connsiteX12" fmla="*/ 1118338 w 2896930"/>
                <a:gd name="connsiteY12" fmla="*/ 776665 h 1801699"/>
                <a:gd name="connsiteX13" fmla="*/ 1007051 w 2896930"/>
                <a:gd name="connsiteY13" fmla="*/ 418071 h 1801699"/>
                <a:gd name="connsiteX14" fmla="*/ 819794 w 2896930"/>
                <a:gd name="connsiteY14" fmla="*/ 0 h 1801699"/>
                <a:gd name="connsiteX15" fmla="*/ 133552 w 2896930"/>
                <a:gd name="connsiteY15" fmla="*/ 30889 h 1801699"/>
                <a:gd name="connsiteX0" fmla="*/ 133552 w 2656915"/>
                <a:gd name="connsiteY0" fmla="*/ 30889 h 1665559"/>
                <a:gd name="connsiteX1" fmla="*/ 21 w 2656915"/>
                <a:gd name="connsiteY1" fmla="*/ 602711 h 1665559"/>
                <a:gd name="connsiteX2" fmla="*/ 123579 w 2656915"/>
                <a:gd name="connsiteY2" fmla="*/ 1070813 h 1665559"/>
                <a:gd name="connsiteX3" fmla="*/ 154237 w 2656915"/>
                <a:gd name="connsiteY3" fmla="*/ 1330316 h 1665559"/>
                <a:gd name="connsiteX4" fmla="*/ 408975 w 2656915"/>
                <a:gd name="connsiteY4" fmla="*/ 1343254 h 1665559"/>
                <a:gd name="connsiteX5" fmla="*/ 1843281 w 2656915"/>
                <a:gd name="connsiteY5" fmla="*/ 1636341 h 1665559"/>
                <a:gd name="connsiteX6" fmla="*/ 2541576 w 2656915"/>
                <a:gd name="connsiteY6" fmla="*/ 1601840 h 1665559"/>
                <a:gd name="connsiteX7" fmla="*/ 2603964 w 2656915"/>
                <a:gd name="connsiteY7" fmla="*/ 1623003 h 1665559"/>
                <a:gd name="connsiteX8" fmla="*/ 2646225 w 2656915"/>
                <a:gd name="connsiteY8" fmla="*/ 1647334 h 1665559"/>
                <a:gd name="connsiteX9" fmla="*/ 2395493 w 2656915"/>
                <a:gd name="connsiteY9" fmla="*/ 1325852 h 1665559"/>
                <a:gd name="connsiteX10" fmla="*/ 1577997 w 2656915"/>
                <a:gd name="connsiteY10" fmla="*/ 1065396 h 1665559"/>
                <a:gd name="connsiteX11" fmla="*/ 1118338 w 2656915"/>
                <a:gd name="connsiteY11" fmla="*/ 776665 h 1665559"/>
                <a:gd name="connsiteX12" fmla="*/ 1007051 w 2656915"/>
                <a:gd name="connsiteY12" fmla="*/ 418071 h 1665559"/>
                <a:gd name="connsiteX13" fmla="*/ 819794 w 2656915"/>
                <a:gd name="connsiteY13" fmla="*/ 0 h 1665559"/>
                <a:gd name="connsiteX14" fmla="*/ 133552 w 2656915"/>
                <a:gd name="connsiteY14" fmla="*/ 30889 h 1665559"/>
                <a:gd name="connsiteX0" fmla="*/ 133552 w 2629762"/>
                <a:gd name="connsiteY0" fmla="*/ 30889 h 1638789"/>
                <a:gd name="connsiteX1" fmla="*/ 21 w 2629762"/>
                <a:gd name="connsiteY1" fmla="*/ 602711 h 1638789"/>
                <a:gd name="connsiteX2" fmla="*/ 123579 w 2629762"/>
                <a:gd name="connsiteY2" fmla="*/ 1070813 h 1638789"/>
                <a:gd name="connsiteX3" fmla="*/ 154237 w 2629762"/>
                <a:gd name="connsiteY3" fmla="*/ 1330316 h 1638789"/>
                <a:gd name="connsiteX4" fmla="*/ 408975 w 2629762"/>
                <a:gd name="connsiteY4" fmla="*/ 1343254 h 1638789"/>
                <a:gd name="connsiteX5" fmla="*/ 1843281 w 2629762"/>
                <a:gd name="connsiteY5" fmla="*/ 1636341 h 1638789"/>
                <a:gd name="connsiteX6" fmla="*/ 2541576 w 2629762"/>
                <a:gd name="connsiteY6" fmla="*/ 1601840 h 1638789"/>
                <a:gd name="connsiteX7" fmla="*/ 2603964 w 2629762"/>
                <a:gd name="connsiteY7" fmla="*/ 1623003 h 1638789"/>
                <a:gd name="connsiteX8" fmla="*/ 2395493 w 2629762"/>
                <a:gd name="connsiteY8" fmla="*/ 1325852 h 1638789"/>
                <a:gd name="connsiteX9" fmla="*/ 1577997 w 2629762"/>
                <a:gd name="connsiteY9" fmla="*/ 1065396 h 1638789"/>
                <a:gd name="connsiteX10" fmla="*/ 1118338 w 2629762"/>
                <a:gd name="connsiteY10" fmla="*/ 776665 h 1638789"/>
                <a:gd name="connsiteX11" fmla="*/ 1007051 w 2629762"/>
                <a:gd name="connsiteY11" fmla="*/ 418071 h 1638789"/>
                <a:gd name="connsiteX12" fmla="*/ 819794 w 2629762"/>
                <a:gd name="connsiteY12" fmla="*/ 0 h 1638789"/>
                <a:gd name="connsiteX13" fmla="*/ 133552 w 2629762"/>
                <a:gd name="connsiteY13" fmla="*/ 30889 h 1638789"/>
                <a:gd name="connsiteX0" fmla="*/ 133552 w 2580981"/>
                <a:gd name="connsiteY0" fmla="*/ 30889 h 1636341"/>
                <a:gd name="connsiteX1" fmla="*/ 21 w 2580981"/>
                <a:gd name="connsiteY1" fmla="*/ 602711 h 1636341"/>
                <a:gd name="connsiteX2" fmla="*/ 123579 w 2580981"/>
                <a:gd name="connsiteY2" fmla="*/ 1070813 h 1636341"/>
                <a:gd name="connsiteX3" fmla="*/ 154237 w 2580981"/>
                <a:gd name="connsiteY3" fmla="*/ 1330316 h 1636341"/>
                <a:gd name="connsiteX4" fmla="*/ 408975 w 2580981"/>
                <a:gd name="connsiteY4" fmla="*/ 1343254 h 1636341"/>
                <a:gd name="connsiteX5" fmla="*/ 1843281 w 2580981"/>
                <a:gd name="connsiteY5" fmla="*/ 1636341 h 1636341"/>
                <a:gd name="connsiteX6" fmla="*/ 2541576 w 2580981"/>
                <a:gd name="connsiteY6" fmla="*/ 1601840 h 1636341"/>
                <a:gd name="connsiteX7" fmla="*/ 2395493 w 2580981"/>
                <a:gd name="connsiteY7" fmla="*/ 1325852 h 1636341"/>
                <a:gd name="connsiteX8" fmla="*/ 1577997 w 2580981"/>
                <a:gd name="connsiteY8" fmla="*/ 1065396 h 1636341"/>
                <a:gd name="connsiteX9" fmla="*/ 1118338 w 2580981"/>
                <a:gd name="connsiteY9" fmla="*/ 776665 h 1636341"/>
                <a:gd name="connsiteX10" fmla="*/ 1007051 w 2580981"/>
                <a:gd name="connsiteY10" fmla="*/ 418071 h 1636341"/>
                <a:gd name="connsiteX11" fmla="*/ 819794 w 2580981"/>
                <a:gd name="connsiteY11" fmla="*/ 0 h 1636341"/>
                <a:gd name="connsiteX12" fmla="*/ 133552 w 2580981"/>
                <a:gd name="connsiteY12" fmla="*/ 30889 h 1636341"/>
                <a:gd name="connsiteX0" fmla="*/ 133552 w 2665701"/>
                <a:gd name="connsiteY0" fmla="*/ 30889 h 1636341"/>
                <a:gd name="connsiteX1" fmla="*/ 21 w 2665701"/>
                <a:gd name="connsiteY1" fmla="*/ 602711 h 1636341"/>
                <a:gd name="connsiteX2" fmla="*/ 123579 w 2665701"/>
                <a:gd name="connsiteY2" fmla="*/ 1070813 h 1636341"/>
                <a:gd name="connsiteX3" fmla="*/ 154237 w 2665701"/>
                <a:gd name="connsiteY3" fmla="*/ 1330316 h 1636341"/>
                <a:gd name="connsiteX4" fmla="*/ 408975 w 2665701"/>
                <a:gd name="connsiteY4" fmla="*/ 1343254 h 1636341"/>
                <a:gd name="connsiteX5" fmla="*/ 1843281 w 2665701"/>
                <a:gd name="connsiteY5" fmla="*/ 1636341 h 1636341"/>
                <a:gd name="connsiteX6" fmla="*/ 2638675 w 2665701"/>
                <a:gd name="connsiteY6" fmla="*/ 1488400 h 1636341"/>
                <a:gd name="connsiteX7" fmla="*/ 2395493 w 2665701"/>
                <a:gd name="connsiteY7" fmla="*/ 1325852 h 1636341"/>
                <a:gd name="connsiteX8" fmla="*/ 1577997 w 2665701"/>
                <a:gd name="connsiteY8" fmla="*/ 1065396 h 1636341"/>
                <a:gd name="connsiteX9" fmla="*/ 1118338 w 2665701"/>
                <a:gd name="connsiteY9" fmla="*/ 776665 h 1636341"/>
                <a:gd name="connsiteX10" fmla="*/ 1007051 w 2665701"/>
                <a:gd name="connsiteY10" fmla="*/ 418071 h 1636341"/>
                <a:gd name="connsiteX11" fmla="*/ 819794 w 2665701"/>
                <a:gd name="connsiteY11" fmla="*/ 0 h 1636341"/>
                <a:gd name="connsiteX12" fmla="*/ 133552 w 2665701"/>
                <a:gd name="connsiteY12" fmla="*/ 30889 h 1636341"/>
                <a:gd name="connsiteX0" fmla="*/ 133552 w 2654052"/>
                <a:gd name="connsiteY0" fmla="*/ 30889 h 1636341"/>
                <a:gd name="connsiteX1" fmla="*/ 21 w 2654052"/>
                <a:gd name="connsiteY1" fmla="*/ 602711 h 1636341"/>
                <a:gd name="connsiteX2" fmla="*/ 123579 w 2654052"/>
                <a:gd name="connsiteY2" fmla="*/ 1070813 h 1636341"/>
                <a:gd name="connsiteX3" fmla="*/ 154237 w 2654052"/>
                <a:gd name="connsiteY3" fmla="*/ 1330316 h 1636341"/>
                <a:gd name="connsiteX4" fmla="*/ 408975 w 2654052"/>
                <a:gd name="connsiteY4" fmla="*/ 1343254 h 1636341"/>
                <a:gd name="connsiteX5" fmla="*/ 1843281 w 2654052"/>
                <a:gd name="connsiteY5" fmla="*/ 1636341 h 1636341"/>
                <a:gd name="connsiteX6" fmla="*/ 2638675 w 2654052"/>
                <a:gd name="connsiteY6" fmla="*/ 1488400 h 1636341"/>
                <a:gd name="connsiteX7" fmla="*/ 2210124 w 2654052"/>
                <a:gd name="connsiteY7" fmla="*/ 1212412 h 1636341"/>
                <a:gd name="connsiteX8" fmla="*/ 1577997 w 2654052"/>
                <a:gd name="connsiteY8" fmla="*/ 1065396 h 1636341"/>
                <a:gd name="connsiteX9" fmla="*/ 1118338 w 2654052"/>
                <a:gd name="connsiteY9" fmla="*/ 776665 h 1636341"/>
                <a:gd name="connsiteX10" fmla="*/ 1007051 w 2654052"/>
                <a:gd name="connsiteY10" fmla="*/ 418071 h 1636341"/>
                <a:gd name="connsiteX11" fmla="*/ 819794 w 2654052"/>
                <a:gd name="connsiteY11" fmla="*/ 0 h 1636341"/>
                <a:gd name="connsiteX12" fmla="*/ 133552 w 2654052"/>
                <a:gd name="connsiteY12" fmla="*/ 30889 h 1636341"/>
                <a:gd name="connsiteX0" fmla="*/ 133552 w 2654052"/>
                <a:gd name="connsiteY0" fmla="*/ 30889 h 1639987"/>
                <a:gd name="connsiteX1" fmla="*/ 21 w 2654052"/>
                <a:gd name="connsiteY1" fmla="*/ 602711 h 1639987"/>
                <a:gd name="connsiteX2" fmla="*/ 123579 w 2654052"/>
                <a:gd name="connsiteY2" fmla="*/ 1070813 h 1639987"/>
                <a:gd name="connsiteX3" fmla="*/ 154237 w 2654052"/>
                <a:gd name="connsiteY3" fmla="*/ 1330316 h 1639987"/>
                <a:gd name="connsiteX4" fmla="*/ 408975 w 2654052"/>
                <a:gd name="connsiteY4" fmla="*/ 1343254 h 1639987"/>
                <a:gd name="connsiteX5" fmla="*/ 1843281 w 2654052"/>
                <a:gd name="connsiteY5" fmla="*/ 1636341 h 1639987"/>
                <a:gd name="connsiteX6" fmla="*/ 2638675 w 2654052"/>
                <a:gd name="connsiteY6" fmla="*/ 1488400 h 1639987"/>
                <a:gd name="connsiteX7" fmla="*/ 2210124 w 2654052"/>
                <a:gd name="connsiteY7" fmla="*/ 1212412 h 1639987"/>
                <a:gd name="connsiteX8" fmla="*/ 1577997 w 2654052"/>
                <a:gd name="connsiteY8" fmla="*/ 1065396 h 1639987"/>
                <a:gd name="connsiteX9" fmla="*/ 1118338 w 2654052"/>
                <a:gd name="connsiteY9" fmla="*/ 776665 h 1639987"/>
                <a:gd name="connsiteX10" fmla="*/ 1007051 w 2654052"/>
                <a:gd name="connsiteY10" fmla="*/ 418071 h 1639987"/>
                <a:gd name="connsiteX11" fmla="*/ 819794 w 2654052"/>
                <a:gd name="connsiteY11" fmla="*/ 0 h 1639987"/>
                <a:gd name="connsiteX12" fmla="*/ 133552 w 2654052"/>
                <a:gd name="connsiteY12" fmla="*/ 30889 h 1639987"/>
                <a:gd name="connsiteX0" fmla="*/ 133552 w 2654052"/>
                <a:gd name="connsiteY0" fmla="*/ 30889 h 1639987"/>
                <a:gd name="connsiteX1" fmla="*/ 21 w 2654052"/>
                <a:gd name="connsiteY1" fmla="*/ 602711 h 1639987"/>
                <a:gd name="connsiteX2" fmla="*/ 123579 w 2654052"/>
                <a:gd name="connsiteY2" fmla="*/ 1070813 h 1639987"/>
                <a:gd name="connsiteX3" fmla="*/ 154237 w 2654052"/>
                <a:gd name="connsiteY3" fmla="*/ 1330316 h 1639987"/>
                <a:gd name="connsiteX4" fmla="*/ 408975 w 2654052"/>
                <a:gd name="connsiteY4" fmla="*/ 1343254 h 1639987"/>
                <a:gd name="connsiteX5" fmla="*/ 1843281 w 2654052"/>
                <a:gd name="connsiteY5" fmla="*/ 1636341 h 1639987"/>
                <a:gd name="connsiteX6" fmla="*/ 2638675 w 2654052"/>
                <a:gd name="connsiteY6" fmla="*/ 1488400 h 1639987"/>
                <a:gd name="connsiteX7" fmla="*/ 2210124 w 2654052"/>
                <a:gd name="connsiteY7" fmla="*/ 1212412 h 1639987"/>
                <a:gd name="connsiteX8" fmla="*/ 1577997 w 2654052"/>
                <a:gd name="connsiteY8" fmla="*/ 1065396 h 1639987"/>
                <a:gd name="connsiteX9" fmla="*/ 1118338 w 2654052"/>
                <a:gd name="connsiteY9" fmla="*/ 776665 h 1639987"/>
                <a:gd name="connsiteX10" fmla="*/ 1007051 w 2654052"/>
                <a:gd name="connsiteY10" fmla="*/ 418071 h 1639987"/>
                <a:gd name="connsiteX11" fmla="*/ 819794 w 2654052"/>
                <a:gd name="connsiteY11" fmla="*/ 0 h 1639987"/>
                <a:gd name="connsiteX12" fmla="*/ 133552 w 2654052"/>
                <a:gd name="connsiteY12" fmla="*/ 30889 h 1639987"/>
                <a:gd name="connsiteX0" fmla="*/ 133552 w 2654052"/>
                <a:gd name="connsiteY0" fmla="*/ 30889 h 1639987"/>
                <a:gd name="connsiteX1" fmla="*/ 21 w 2654052"/>
                <a:gd name="connsiteY1" fmla="*/ 602711 h 1639987"/>
                <a:gd name="connsiteX2" fmla="*/ 123579 w 2654052"/>
                <a:gd name="connsiteY2" fmla="*/ 1070813 h 1639987"/>
                <a:gd name="connsiteX3" fmla="*/ 154237 w 2654052"/>
                <a:gd name="connsiteY3" fmla="*/ 1330316 h 1639987"/>
                <a:gd name="connsiteX4" fmla="*/ 788540 w 2654052"/>
                <a:gd name="connsiteY4" fmla="*/ 1487633 h 1639987"/>
                <a:gd name="connsiteX5" fmla="*/ 1843281 w 2654052"/>
                <a:gd name="connsiteY5" fmla="*/ 1636341 h 1639987"/>
                <a:gd name="connsiteX6" fmla="*/ 2638675 w 2654052"/>
                <a:gd name="connsiteY6" fmla="*/ 1488400 h 1639987"/>
                <a:gd name="connsiteX7" fmla="*/ 2210124 w 2654052"/>
                <a:gd name="connsiteY7" fmla="*/ 1212412 h 1639987"/>
                <a:gd name="connsiteX8" fmla="*/ 1577997 w 2654052"/>
                <a:gd name="connsiteY8" fmla="*/ 1065396 h 1639987"/>
                <a:gd name="connsiteX9" fmla="*/ 1118338 w 2654052"/>
                <a:gd name="connsiteY9" fmla="*/ 776665 h 1639987"/>
                <a:gd name="connsiteX10" fmla="*/ 1007051 w 2654052"/>
                <a:gd name="connsiteY10" fmla="*/ 418071 h 1639987"/>
                <a:gd name="connsiteX11" fmla="*/ 819794 w 2654052"/>
                <a:gd name="connsiteY11" fmla="*/ 0 h 1639987"/>
                <a:gd name="connsiteX12" fmla="*/ 133552 w 2654052"/>
                <a:gd name="connsiteY12" fmla="*/ 30889 h 1639987"/>
                <a:gd name="connsiteX0" fmla="*/ 133552 w 2654052"/>
                <a:gd name="connsiteY0" fmla="*/ 77695 h 1686793"/>
                <a:gd name="connsiteX1" fmla="*/ 21 w 2654052"/>
                <a:gd name="connsiteY1" fmla="*/ 649517 h 1686793"/>
                <a:gd name="connsiteX2" fmla="*/ 123579 w 2654052"/>
                <a:gd name="connsiteY2" fmla="*/ 1117619 h 1686793"/>
                <a:gd name="connsiteX3" fmla="*/ 154237 w 2654052"/>
                <a:gd name="connsiteY3" fmla="*/ 1377122 h 1686793"/>
                <a:gd name="connsiteX4" fmla="*/ 788540 w 2654052"/>
                <a:gd name="connsiteY4" fmla="*/ 1534439 h 1686793"/>
                <a:gd name="connsiteX5" fmla="*/ 1843281 w 2654052"/>
                <a:gd name="connsiteY5" fmla="*/ 1683147 h 1686793"/>
                <a:gd name="connsiteX6" fmla="*/ 2638675 w 2654052"/>
                <a:gd name="connsiteY6" fmla="*/ 1535206 h 1686793"/>
                <a:gd name="connsiteX7" fmla="*/ 2210124 w 2654052"/>
                <a:gd name="connsiteY7" fmla="*/ 1259218 h 1686793"/>
                <a:gd name="connsiteX8" fmla="*/ 1577997 w 2654052"/>
                <a:gd name="connsiteY8" fmla="*/ 1112202 h 1686793"/>
                <a:gd name="connsiteX9" fmla="*/ 1118338 w 2654052"/>
                <a:gd name="connsiteY9" fmla="*/ 823471 h 1686793"/>
                <a:gd name="connsiteX10" fmla="*/ 1007051 w 2654052"/>
                <a:gd name="connsiteY10" fmla="*/ 464877 h 1686793"/>
                <a:gd name="connsiteX11" fmla="*/ 819794 w 2654052"/>
                <a:gd name="connsiteY11" fmla="*/ 46806 h 1686793"/>
                <a:gd name="connsiteX12" fmla="*/ 133552 w 2654052"/>
                <a:gd name="connsiteY12" fmla="*/ 77695 h 1686793"/>
                <a:gd name="connsiteX0" fmla="*/ 80122 w 2654876"/>
                <a:gd name="connsiteY0" fmla="*/ 205336 h 1655296"/>
                <a:gd name="connsiteX1" fmla="*/ 845 w 2654876"/>
                <a:gd name="connsiteY1" fmla="*/ 618020 h 1655296"/>
                <a:gd name="connsiteX2" fmla="*/ 124403 w 2654876"/>
                <a:gd name="connsiteY2" fmla="*/ 1086122 h 1655296"/>
                <a:gd name="connsiteX3" fmla="*/ 155061 w 2654876"/>
                <a:gd name="connsiteY3" fmla="*/ 1345625 h 1655296"/>
                <a:gd name="connsiteX4" fmla="*/ 789364 w 2654876"/>
                <a:gd name="connsiteY4" fmla="*/ 1502942 h 1655296"/>
                <a:gd name="connsiteX5" fmla="*/ 1844105 w 2654876"/>
                <a:gd name="connsiteY5" fmla="*/ 1651650 h 1655296"/>
                <a:gd name="connsiteX6" fmla="*/ 2639499 w 2654876"/>
                <a:gd name="connsiteY6" fmla="*/ 1503709 h 1655296"/>
                <a:gd name="connsiteX7" fmla="*/ 2210948 w 2654876"/>
                <a:gd name="connsiteY7" fmla="*/ 1227721 h 1655296"/>
                <a:gd name="connsiteX8" fmla="*/ 1578821 w 2654876"/>
                <a:gd name="connsiteY8" fmla="*/ 1080705 h 1655296"/>
                <a:gd name="connsiteX9" fmla="*/ 1119162 w 2654876"/>
                <a:gd name="connsiteY9" fmla="*/ 791974 h 1655296"/>
                <a:gd name="connsiteX10" fmla="*/ 1007875 w 2654876"/>
                <a:gd name="connsiteY10" fmla="*/ 433380 h 1655296"/>
                <a:gd name="connsiteX11" fmla="*/ 820618 w 2654876"/>
                <a:gd name="connsiteY11" fmla="*/ 15309 h 1655296"/>
                <a:gd name="connsiteX12" fmla="*/ 80122 w 2654876"/>
                <a:gd name="connsiteY12" fmla="*/ 205336 h 1655296"/>
                <a:gd name="connsiteX0" fmla="*/ 80122 w 2654876"/>
                <a:gd name="connsiteY0" fmla="*/ 125860 h 1575820"/>
                <a:gd name="connsiteX1" fmla="*/ 845 w 2654876"/>
                <a:gd name="connsiteY1" fmla="*/ 538544 h 1575820"/>
                <a:gd name="connsiteX2" fmla="*/ 124403 w 2654876"/>
                <a:gd name="connsiteY2" fmla="*/ 1006646 h 1575820"/>
                <a:gd name="connsiteX3" fmla="*/ 155061 w 2654876"/>
                <a:gd name="connsiteY3" fmla="*/ 1266149 h 1575820"/>
                <a:gd name="connsiteX4" fmla="*/ 789364 w 2654876"/>
                <a:gd name="connsiteY4" fmla="*/ 1423466 h 1575820"/>
                <a:gd name="connsiteX5" fmla="*/ 1844105 w 2654876"/>
                <a:gd name="connsiteY5" fmla="*/ 1572174 h 1575820"/>
                <a:gd name="connsiteX6" fmla="*/ 2639499 w 2654876"/>
                <a:gd name="connsiteY6" fmla="*/ 1424233 h 1575820"/>
                <a:gd name="connsiteX7" fmla="*/ 2210948 w 2654876"/>
                <a:gd name="connsiteY7" fmla="*/ 1148245 h 1575820"/>
                <a:gd name="connsiteX8" fmla="*/ 1578821 w 2654876"/>
                <a:gd name="connsiteY8" fmla="*/ 1001229 h 1575820"/>
                <a:gd name="connsiteX9" fmla="*/ 1119162 w 2654876"/>
                <a:gd name="connsiteY9" fmla="*/ 712498 h 1575820"/>
                <a:gd name="connsiteX10" fmla="*/ 1007875 w 2654876"/>
                <a:gd name="connsiteY10" fmla="*/ 353904 h 1575820"/>
                <a:gd name="connsiteX11" fmla="*/ 766364 w 2654876"/>
                <a:gd name="connsiteY11" fmla="*/ 26011 h 1575820"/>
                <a:gd name="connsiteX12" fmla="*/ 80122 w 2654876"/>
                <a:gd name="connsiteY12" fmla="*/ 125860 h 1575820"/>
                <a:gd name="connsiteX0" fmla="*/ 80122 w 2654876"/>
                <a:gd name="connsiteY0" fmla="*/ 125860 h 1575820"/>
                <a:gd name="connsiteX1" fmla="*/ 845 w 2654876"/>
                <a:gd name="connsiteY1" fmla="*/ 538544 h 1575820"/>
                <a:gd name="connsiteX2" fmla="*/ 124403 w 2654876"/>
                <a:gd name="connsiteY2" fmla="*/ 1006646 h 1575820"/>
                <a:gd name="connsiteX3" fmla="*/ 155061 w 2654876"/>
                <a:gd name="connsiteY3" fmla="*/ 1266149 h 1575820"/>
                <a:gd name="connsiteX4" fmla="*/ 789364 w 2654876"/>
                <a:gd name="connsiteY4" fmla="*/ 1423466 h 1575820"/>
                <a:gd name="connsiteX5" fmla="*/ 1844105 w 2654876"/>
                <a:gd name="connsiteY5" fmla="*/ 1572174 h 1575820"/>
                <a:gd name="connsiteX6" fmla="*/ 2639499 w 2654876"/>
                <a:gd name="connsiteY6" fmla="*/ 1424233 h 1575820"/>
                <a:gd name="connsiteX7" fmla="*/ 2210948 w 2654876"/>
                <a:gd name="connsiteY7" fmla="*/ 1148245 h 1575820"/>
                <a:gd name="connsiteX8" fmla="*/ 1578821 w 2654876"/>
                <a:gd name="connsiteY8" fmla="*/ 1001229 h 1575820"/>
                <a:gd name="connsiteX9" fmla="*/ 1119162 w 2654876"/>
                <a:gd name="connsiteY9" fmla="*/ 712498 h 1575820"/>
                <a:gd name="connsiteX10" fmla="*/ 766364 w 2654876"/>
                <a:gd name="connsiteY10" fmla="*/ 26011 h 1575820"/>
                <a:gd name="connsiteX11" fmla="*/ 80122 w 2654876"/>
                <a:gd name="connsiteY11" fmla="*/ 125860 h 157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4876" h="1575820">
                  <a:moveTo>
                    <a:pt x="80122" y="125860"/>
                  </a:moveTo>
                  <a:cubicBezTo>
                    <a:pt x="35612" y="316467"/>
                    <a:pt x="-6535" y="391746"/>
                    <a:pt x="845" y="538544"/>
                  </a:cubicBezTo>
                  <a:cubicBezTo>
                    <a:pt x="8225" y="685342"/>
                    <a:pt x="98700" y="885379"/>
                    <a:pt x="124403" y="1006646"/>
                  </a:cubicBezTo>
                  <a:cubicBezTo>
                    <a:pt x="150106" y="1127913"/>
                    <a:pt x="44234" y="1196679"/>
                    <a:pt x="155061" y="1266149"/>
                  </a:cubicBezTo>
                  <a:cubicBezTo>
                    <a:pt x="265888" y="1335619"/>
                    <a:pt x="503247" y="1368473"/>
                    <a:pt x="789364" y="1423466"/>
                  </a:cubicBezTo>
                  <a:cubicBezTo>
                    <a:pt x="1070871" y="1474470"/>
                    <a:pt x="1472488" y="1547983"/>
                    <a:pt x="1844105" y="1572174"/>
                  </a:cubicBezTo>
                  <a:cubicBezTo>
                    <a:pt x="2215722" y="1596365"/>
                    <a:pt x="2578359" y="1494888"/>
                    <a:pt x="2639499" y="1424233"/>
                  </a:cubicBezTo>
                  <a:cubicBezTo>
                    <a:pt x="2731534" y="1372485"/>
                    <a:pt x="2387728" y="1218746"/>
                    <a:pt x="2210948" y="1148245"/>
                  </a:cubicBezTo>
                  <a:cubicBezTo>
                    <a:pt x="2034168" y="1077744"/>
                    <a:pt x="1760785" y="1073853"/>
                    <a:pt x="1578821" y="1001229"/>
                  </a:cubicBezTo>
                  <a:cubicBezTo>
                    <a:pt x="1396857" y="928605"/>
                    <a:pt x="1254571" y="875034"/>
                    <a:pt x="1119162" y="712498"/>
                  </a:cubicBezTo>
                  <a:cubicBezTo>
                    <a:pt x="983753" y="549962"/>
                    <a:pt x="939537" y="123784"/>
                    <a:pt x="766364" y="26011"/>
                  </a:cubicBezTo>
                  <a:cubicBezTo>
                    <a:pt x="620781" y="-38519"/>
                    <a:pt x="216751" y="25408"/>
                    <a:pt x="80122" y="125860"/>
                  </a:cubicBezTo>
                  <a:close/>
                </a:path>
              </a:pathLst>
            </a:cu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a:p>
          </p:txBody>
        </p:sp>
        <p:sp>
          <p:nvSpPr>
            <p:cNvPr id="11" name="Freeform 10"/>
            <p:cNvSpPr/>
            <p:nvPr/>
          </p:nvSpPr>
          <p:spPr>
            <a:xfrm>
              <a:off x="4970786" y="3205647"/>
              <a:ext cx="1320885" cy="547656"/>
            </a:xfrm>
            <a:custGeom>
              <a:avLst/>
              <a:gdLst>
                <a:gd name="connsiteX0" fmla="*/ 237600 w 1785600"/>
                <a:gd name="connsiteY0" fmla="*/ 0 h 640800"/>
                <a:gd name="connsiteX1" fmla="*/ 1022400 w 1785600"/>
                <a:gd name="connsiteY1" fmla="*/ 21600 h 640800"/>
                <a:gd name="connsiteX2" fmla="*/ 1404000 w 1785600"/>
                <a:gd name="connsiteY2" fmla="*/ 108000 h 640800"/>
                <a:gd name="connsiteX3" fmla="*/ 1742400 w 1785600"/>
                <a:gd name="connsiteY3" fmla="*/ 280800 h 640800"/>
                <a:gd name="connsiteX4" fmla="*/ 1785600 w 1785600"/>
                <a:gd name="connsiteY4" fmla="*/ 396000 h 640800"/>
                <a:gd name="connsiteX5" fmla="*/ 1526400 w 1785600"/>
                <a:gd name="connsiteY5" fmla="*/ 511200 h 640800"/>
                <a:gd name="connsiteX6" fmla="*/ 720000 w 1785600"/>
                <a:gd name="connsiteY6" fmla="*/ 640800 h 640800"/>
                <a:gd name="connsiteX7" fmla="*/ 0 w 1785600"/>
                <a:gd name="connsiteY7" fmla="*/ 640800 h 640800"/>
                <a:gd name="connsiteX8" fmla="*/ 144000 w 1785600"/>
                <a:gd name="connsiteY8" fmla="*/ 547200 h 640800"/>
                <a:gd name="connsiteX9" fmla="*/ 244800 w 1785600"/>
                <a:gd name="connsiteY9" fmla="*/ 302400 h 640800"/>
                <a:gd name="connsiteX10" fmla="*/ 237600 w 1785600"/>
                <a:gd name="connsiteY10" fmla="*/ 0 h 640800"/>
                <a:gd name="connsiteX0" fmla="*/ 237600 w 1785600"/>
                <a:gd name="connsiteY0" fmla="*/ 0 h 640800"/>
                <a:gd name="connsiteX1" fmla="*/ 1022400 w 1785600"/>
                <a:gd name="connsiteY1" fmla="*/ 21600 h 640800"/>
                <a:gd name="connsiteX2" fmla="*/ 1404000 w 1785600"/>
                <a:gd name="connsiteY2" fmla="*/ 108000 h 640800"/>
                <a:gd name="connsiteX3" fmla="*/ 1742400 w 1785600"/>
                <a:gd name="connsiteY3" fmla="*/ 280800 h 640800"/>
                <a:gd name="connsiteX4" fmla="*/ 1785600 w 1785600"/>
                <a:gd name="connsiteY4" fmla="*/ 396000 h 640800"/>
                <a:gd name="connsiteX5" fmla="*/ 1526400 w 1785600"/>
                <a:gd name="connsiteY5" fmla="*/ 511200 h 640800"/>
                <a:gd name="connsiteX6" fmla="*/ 720000 w 1785600"/>
                <a:gd name="connsiteY6" fmla="*/ 640800 h 640800"/>
                <a:gd name="connsiteX7" fmla="*/ 0 w 1785600"/>
                <a:gd name="connsiteY7" fmla="*/ 640800 h 640800"/>
                <a:gd name="connsiteX8" fmla="*/ 144000 w 1785600"/>
                <a:gd name="connsiteY8" fmla="*/ 547200 h 640800"/>
                <a:gd name="connsiteX9" fmla="*/ 244800 w 1785600"/>
                <a:gd name="connsiteY9" fmla="*/ 302400 h 640800"/>
                <a:gd name="connsiteX10" fmla="*/ 237600 w 1785600"/>
                <a:gd name="connsiteY10" fmla="*/ 0 h 640800"/>
                <a:gd name="connsiteX0" fmla="*/ 237600 w 1785600"/>
                <a:gd name="connsiteY0" fmla="*/ 0 h 640800"/>
                <a:gd name="connsiteX1" fmla="*/ 1022400 w 1785600"/>
                <a:gd name="connsiteY1" fmla="*/ 21600 h 640800"/>
                <a:gd name="connsiteX2" fmla="*/ 1404000 w 1785600"/>
                <a:gd name="connsiteY2" fmla="*/ 108000 h 640800"/>
                <a:gd name="connsiteX3" fmla="*/ 1742400 w 1785600"/>
                <a:gd name="connsiteY3" fmla="*/ 280800 h 640800"/>
                <a:gd name="connsiteX4" fmla="*/ 1785600 w 1785600"/>
                <a:gd name="connsiteY4" fmla="*/ 396000 h 640800"/>
                <a:gd name="connsiteX5" fmla="*/ 1526400 w 1785600"/>
                <a:gd name="connsiteY5" fmla="*/ 511200 h 640800"/>
                <a:gd name="connsiteX6" fmla="*/ 720000 w 1785600"/>
                <a:gd name="connsiteY6" fmla="*/ 640800 h 640800"/>
                <a:gd name="connsiteX7" fmla="*/ 0 w 1785600"/>
                <a:gd name="connsiteY7" fmla="*/ 640800 h 640800"/>
                <a:gd name="connsiteX8" fmla="*/ 144000 w 1785600"/>
                <a:gd name="connsiteY8" fmla="*/ 547200 h 640800"/>
                <a:gd name="connsiteX9" fmla="*/ 244800 w 1785600"/>
                <a:gd name="connsiteY9" fmla="*/ 288000 h 640800"/>
                <a:gd name="connsiteX10" fmla="*/ 237600 w 1785600"/>
                <a:gd name="connsiteY10" fmla="*/ 0 h 640800"/>
                <a:gd name="connsiteX0" fmla="*/ 237600 w 1785600"/>
                <a:gd name="connsiteY0" fmla="*/ 0 h 640800"/>
                <a:gd name="connsiteX1" fmla="*/ 1022400 w 1785600"/>
                <a:gd name="connsiteY1" fmla="*/ 21600 h 640800"/>
                <a:gd name="connsiteX2" fmla="*/ 1404000 w 1785600"/>
                <a:gd name="connsiteY2" fmla="*/ 108000 h 640800"/>
                <a:gd name="connsiteX3" fmla="*/ 1742400 w 1785600"/>
                <a:gd name="connsiteY3" fmla="*/ 280800 h 640800"/>
                <a:gd name="connsiteX4" fmla="*/ 1785600 w 1785600"/>
                <a:gd name="connsiteY4" fmla="*/ 396000 h 640800"/>
                <a:gd name="connsiteX5" fmla="*/ 1526400 w 1785600"/>
                <a:gd name="connsiteY5" fmla="*/ 511200 h 640800"/>
                <a:gd name="connsiteX6" fmla="*/ 720000 w 1785600"/>
                <a:gd name="connsiteY6" fmla="*/ 640800 h 640800"/>
                <a:gd name="connsiteX7" fmla="*/ 0 w 1785600"/>
                <a:gd name="connsiteY7" fmla="*/ 640800 h 640800"/>
                <a:gd name="connsiteX8" fmla="*/ 144000 w 1785600"/>
                <a:gd name="connsiteY8" fmla="*/ 547200 h 640800"/>
                <a:gd name="connsiteX9" fmla="*/ 248775 w 1785600"/>
                <a:gd name="connsiteY9" fmla="*/ 236317 h 640800"/>
                <a:gd name="connsiteX10" fmla="*/ 237600 w 1785600"/>
                <a:gd name="connsiteY10" fmla="*/ 0 h 640800"/>
                <a:gd name="connsiteX0" fmla="*/ 237600 w 1785600"/>
                <a:gd name="connsiteY0" fmla="*/ 0 h 640800"/>
                <a:gd name="connsiteX1" fmla="*/ 1022400 w 1785600"/>
                <a:gd name="connsiteY1" fmla="*/ 21600 h 640800"/>
                <a:gd name="connsiteX2" fmla="*/ 1404000 w 1785600"/>
                <a:gd name="connsiteY2" fmla="*/ 108000 h 640800"/>
                <a:gd name="connsiteX3" fmla="*/ 1742400 w 1785600"/>
                <a:gd name="connsiteY3" fmla="*/ 280800 h 640800"/>
                <a:gd name="connsiteX4" fmla="*/ 1785600 w 1785600"/>
                <a:gd name="connsiteY4" fmla="*/ 396000 h 640800"/>
                <a:gd name="connsiteX5" fmla="*/ 1526400 w 1785600"/>
                <a:gd name="connsiteY5" fmla="*/ 511200 h 640800"/>
                <a:gd name="connsiteX6" fmla="*/ 720000 w 1785600"/>
                <a:gd name="connsiteY6" fmla="*/ 640800 h 640800"/>
                <a:gd name="connsiteX7" fmla="*/ 0 w 1785600"/>
                <a:gd name="connsiteY7" fmla="*/ 640800 h 640800"/>
                <a:gd name="connsiteX8" fmla="*/ 136049 w 1785600"/>
                <a:gd name="connsiteY8" fmla="*/ 567078 h 640800"/>
                <a:gd name="connsiteX9" fmla="*/ 248775 w 1785600"/>
                <a:gd name="connsiteY9" fmla="*/ 236317 h 640800"/>
                <a:gd name="connsiteX10" fmla="*/ 237600 w 1785600"/>
                <a:gd name="connsiteY10" fmla="*/ 0 h 640800"/>
                <a:gd name="connsiteX0" fmla="*/ 237600 w 1785600"/>
                <a:gd name="connsiteY0" fmla="*/ 0 h 640800"/>
                <a:gd name="connsiteX1" fmla="*/ 1022400 w 1785600"/>
                <a:gd name="connsiteY1" fmla="*/ 21600 h 640800"/>
                <a:gd name="connsiteX2" fmla="*/ 1404000 w 1785600"/>
                <a:gd name="connsiteY2" fmla="*/ 108000 h 640800"/>
                <a:gd name="connsiteX3" fmla="*/ 1742400 w 1785600"/>
                <a:gd name="connsiteY3" fmla="*/ 280800 h 640800"/>
                <a:gd name="connsiteX4" fmla="*/ 1785600 w 1785600"/>
                <a:gd name="connsiteY4" fmla="*/ 396000 h 640800"/>
                <a:gd name="connsiteX5" fmla="*/ 1526400 w 1785600"/>
                <a:gd name="connsiteY5" fmla="*/ 511200 h 640800"/>
                <a:gd name="connsiteX6" fmla="*/ 720000 w 1785600"/>
                <a:gd name="connsiteY6" fmla="*/ 640800 h 640800"/>
                <a:gd name="connsiteX7" fmla="*/ 0 w 1785600"/>
                <a:gd name="connsiteY7" fmla="*/ 640800 h 640800"/>
                <a:gd name="connsiteX8" fmla="*/ 132073 w 1785600"/>
                <a:gd name="connsiteY8" fmla="*/ 547200 h 640800"/>
                <a:gd name="connsiteX9" fmla="*/ 248775 w 1785600"/>
                <a:gd name="connsiteY9" fmla="*/ 236317 h 640800"/>
                <a:gd name="connsiteX10" fmla="*/ 237600 w 1785600"/>
                <a:gd name="connsiteY10" fmla="*/ 0 h 640800"/>
                <a:gd name="connsiteX0" fmla="*/ 237600 w 1785600"/>
                <a:gd name="connsiteY0" fmla="*/ 0 h 640800"/>
                <a:gd name="connsiteX1" fmla="*/ 1022400 w 1785600"/>
                <a:gd name="connsiteY1" fmla="*/ 21600 h 640800"/>
                <a:gd name="connsiteX2" fmla="*/ 1404000 w 1785600"/>
                <a:gd name="connsiteY2" fmla="*/ 108000 h 640800"/>
                <a:gd name="connsiteX3" fmla="*/ 1742400 w 1785600"/>
                <a:gd name="connsiteY3" fmla="*/ 280800 h 640800"/>
                <a:gd name="connsiteX4" fmla="*/ 1785600 w 1785600"/>
                <a:gd name="connsiteY4" fmla="*/ 396000 h 640800"/>
                <a:gd name="connsiteX5" fmla="*/ 1526400 w 1785600"/>
                <a:gd name="connsiteY5" fmla="*/ 511200 h 640800"/>
                <a:gd name="connsiteX6" fmla="*/ 720000 w 1785600"/>
                <a:gd name="connsiteY6" fmla="*/ 640800 h 640800"/>
                <a:gd name="connsiteX7" fmla="*/ 0 w 1785600"/>
                <a:gd name="connsiteY7" fmla="*/ 640800 h 640800"/>
                <a:gd name="connsiteX8" fmla="*/ 132073 w 1785600"/>
                <a:gd name="connsiteY8" fmla="*/ 547200 h 640800"/>
                <a:gd name="connsiteX9" fmla="*/ 248775 w 1785600"/>
                <a:gd name="connsiteY9" fmla="*/ 236317 h 640800"/>
                <a:gd name="connsiteX10" fmla="*/ 237600 w 1785600"/>
                <a:gd name="connsiteY10" fmla="*/ 0 h 640800"/>
                <a:gd name="connsiteX0" fmla="*/ 237600 w 1785600"/>
                <a:gd name="connsiteY0" fmla="*/ 0 h 640800"/>
                <a:gd name="connsiteX1" fmla="*/ 1022400 w 1785600"/>
                <a:gd name="connsiteY1" fmla="*/ 21600 h 640800"/>
                <a:gd name="connsiteX2" fmla="*/ 1404000 w 1785600"/>
                <a:gd name="connsiteY2" fmla="*/ 108000 h 640800"/>
                <a:gd name="connsiteX3" fmla="*/ 1742400 w 1785600"/>
                <a:gd name="connsiteY3" fmla="*/ 280800 h 640800"/>
                <a:gd name="connsiteX4" fmla="*/ 1785600 w 1785600"/>
                <a:gd name="connsiteY4" fmla="*/ 396000 h 640800"/>
                <a:gd name="connsiteX5" fmla="*/ 1526400 w 1785600"/>
                <a:gd name="connsiteY5" fmla="*/ 511200 h 640800"/>
                <a:gd name="connsiteX6" fmla="*/ 720000 w 1785600"/>
                <a:gd name="connsiteY6" fmla="*/ 640800 h 640800"/>
                <a:gd name="connsiteX7" fmla="*/ 0 w 1785600"/>
                <a:gd name="connsiteY7" fmla="*/ 640800 h 640800"/>
                <a:gd name="connsiteX8" fmla="*/ 132073 w 1785600"/>
                <a:gd name="connsiteY8" fmla="*/ 547200 h 640800"/>
                <a:gd name="connsiteX9" fmla="*/ 236848 w 1785600"/>
                <a:gd name="connsiteY9" fmla="*/ 236317 h 640800"/>
                <a:gd name="connsiteX10" fmla="*/ 237600 w 1785600"/>
                <a:gd name="connsiteY10" fmla="*/ 0 h 640800"/>
                <a:gd name="connsiteX0" fmla="*/ 237600 w 2161500"/>
                <a:gd name="connsiteY0" fmla="*/ 0 h 640800"/>
                <a:gd name="connsiteX1" fmla="*/ 1022400 w 2161500"/>
                <a:gd name="connsiteY1" fmla="*/ 21600 h 640800"/>
                <a:gd name="connsiteX2" fmla="*/ 1404000 w 2161500"/>
                <a:gd name="connsiteY2" fmla="*/ 108000 h 640800"/>
                <a:gd name="connsiteX3" fmla="*/ 2161500 w 2161500"/>
                <a:gd name="connsiteY3" fmla="*/ 147450 h 640800"/>
                <a:gd name="connsiteX4" fmla="*/ 1785600 w 2161500"/>
                <a:gd name="connsiteY4" fmla="*/ 396000 h 640800"/>
                <a:gd name="connsiteX5" fmla="*/ 1526400 w 2161500"/>
                <a:gd name="connsiteY5" fmla="*/ 511200 h 640800"/>
                <a:gd name="connsiteX6" fmla="*/ 720000 w 2161500"/>
                <a:gd name="connsiteY6" fmla="*/ 640800 h 640800"/>
                <a:gd name="connsiteX7" fmla="*/ 0 w 2161500"/>
                <a:gd name="connsiteY7" fmla="*/ 640800 h 640800"/>
                <a:gd name="connsiteX8" fmla="*/ 132073 w 2161500"/>
                <a:gd name="connsiteY8" fmla="*/ 547200 h 640800"/>
                <a:gd name="connsiteX9" fmla="*/ 236848 w 2161500"/>
                <a:gd name="connsiteY9" fmla="*/ 236317 h 640800"/>
                <a:gd name="connsiteX10" fmla="*/ 237600 w 2161500"/>
                <a:gd name="connsiteY10" fmla="*/ 0 h 640800"/>
                <a:gd name="connsiteX0" fmla="*/ 237600 w 2161500"/>
                <a:gd name="connsiteY0" fmla="*/ 0 h 656350"/>
                <a:gd name="connsiteX1" fmla="*/ 1022400 w 2161500"/>
                <a:gd name="connsiteY1" fmla="*/ 21600 h 656350"/>
                <a:gd name="connsiteX2" fmla="*/ 1404000 w 2161500"/>
                <a:gd name="connsiteY2" fmla="*/ 108000 h 656350"/>
                <a:gd name="connsiteX3" fmla="*/ 2161500 w 2161500"/>
                <a:gd name="connsiteY3" fmla="*/ 147450 h 656350"/>
                <a:gd name="connsiteX4" fmla="*/ 2160250 w 2161500"/>
                <a:gd name="connsiteY4" fmla="*/ 656350 h 656350"/>
                <a:gd name="connsiteX5" fmla="*/ 1526400 w 2161500"/>
                <a:gd name="connsiteY5" fmla="*/ 511200 h 656350"/>
                <a:gd name="connsiteX6" fmla="*/ 720000 w 2161500"/>
                <a:gd name="connsiteY6" fmla="*/ 640800 h 656350"/>
                <a:gd name="connsiteX7" fmla="*/ 0 w 2161500"/>
                <a:gd name="connsiteY7" fmla="*/ 640800 h 656350"/>
                <a:gd name="connsiteX8" fmla="*/ 132073 w 2161500"/>
                <a:gd name="connsiteY8" fmla="*/ 547200 h 656350"/>
                <a:gd name="connsiteX9" fmla="*/ 236848 w 2161500"/>
                <a:gd name="connsiteY9" fmla="*/ 236317 h 656350"/>
                <a:gd name="connsiteX10" fmla="*/ 237600 w 2161500"/>
                <a:gd name="connsiteY10" fmla="*/ 0 h 656350"/>
                <a:gd name="connsiteX0" fmla="*/ 237600 w 2161500"/>
                <a:gd name="connsiteY0" fmla="*/ 0 h 656350"/>
                <a:gd name="connsiteX1" fmla="*/ 1022400 w 2161500"/>
                <a:gd name="connsiteY1" fmla="*/ 21600 h 656350"/>
                <a:gd name="connsiteX2" fmla="*/ 1404000 w 2161500"/>
                <a:gd name="connsiteY2" fmla="*/ 108000 h 656350"/>
                <a:gd name="connsiteX3" fmla="*/ 2161500 w 2161500"/>
                <a:gd name="connsiteY3" fmla="*/ 147450 h 656350"/>
                <a:gd name="connsiteX4" fmla="*/ 2160250 w 2161500"/>
                <a:gd name="connsiteY4" fmla="*/ 656350 h 656350"/>
                <a:gd name="connsiteX5" fmla="*/ 1532750 w 2161500"/>
                <a:gd name="connsiteY5" fmla="*/ 612800 h 656350"/>
                <a:gd name="connsiteX6" fmla="*/ 720000 w 2161500"/>
                <a:gd name="connsiteY6" fmla="*/ 640800 h 656350"/>
                <a:gd name="connsiteX7" fmla="*/ 0 w 2161500"/>
                <a:gd name="connsiteY7" fmla="*/ 640800 h 656350"/>
                <a:gd name="connsiteX8" fmla="*/ 132073 w 2161500"/>
                <a:gd name="connsiteY8" fmla="*/ 547200 h 656350"/>
                <a:gd name="connsiteX9" fmla="*/ 236848 w 2161500"/>
                <a:gd name="connsiteY9" fmla="*/ 236317 h 656350"/>
                <a:gd name="connsiteX10" fmla="*/ 237600 w 2161500"/>
                <a:gd name="connsiteY10" fmla="*/ 0 h 656350"/>
                <a:gd name="connsiteX0" fmla="*/ 237600 w 2161500"/>
                <a:gd name="connsiteY0" fmla="*/ 0 h 713500"/>
                <a:gd name="connsiteX1" fmla="*/ 1022400 w 2161500"/>
                <a:gd name="connsiteY1" fmla="*/ 21600 h 713500"/>
                <a:gd name="connsiteX2" fmla="*/ 1404000 w 2161500"/>
                <a:gd name="connsiteY2" fmla="*/ 108000 h 713500"/>
                <a:gd name="connsiteX3" fmla="*/ 2161500 w 2161500"/>
                <a:gd name="connsiteY3" fmla="*/ 147450 h 713500"/>
                <a:gd name="connsiteX4" fmla="*/ 2160250 w 2161500"/>
                <a:gd name="connsiteY4" fmla="*/ 713500 h 713500"/>
                <a:gd name="connsiteX5" fmla="*/ 1532750 w 2161500"/>
                <a:gd name="connsiteY5" fmla="*/ 612800 h 713500"/>
                <a:gd name="connsiteX6" fmla="*/ 720000 w 2161500"/>
                <a:gd name="connsiteY6" fmla="*/ 640800 h 713500"/>
                <a:gd name="connsiteX7" fmla="*/ 0 w 2161500"/>
                <a:gd name="connsiteY7" fmla="*/ 640800 h 713500"/>
                <a:gd name="connsiteX8" fmla="*/ 132073 w 2161500"/>
                <a:gd name="connsiteY8" fmla="*/ 547200 h 713500"/>
                <a:gd name="connsiteX9" fmla="*/ 236848 w 2161500"/>
                <a:gd name="connsiteY9" fmla="*/ 236317 h 713500"/>
                <a:gd name="connsiteX10" fmla="*/ 237600 w 2161500"/>
                <a:gd name="connsiteY10" fmla="*/ 0 h 713500"/>
                <a:gd name="connsiteX0" fmla="*/ 237600 w 2161500"/>
                <a:gd name="connsiteY0" fmla="*/ 0 h 713500"/>
                <a:gd name="connsiteX1" fmla="*/ 1022400 w 2161500"/>
                <a:gd name="connsiteY1" fmla="*/ 21600 h 713500"/>
                <a:gd name="connsiteX2" fmla="*/ 1404000 w 2161500"/>
                <a:gd name="connsiteY2" fmla="*/ 108000 h 713500"/>
                <a:gd name="connsiteX3" fmla="*/ 2161500 w 2161500"/>
                <a:gd name="connsiteY3" fmla="*/ 147450 h 713500"/>
                <a:gd name="connsiteX4" fmla="*/ 2160250 w 2161500"/>
                <a:gd name="connsiteY4" fmla="*/ 713500 h 713500"/>
                <a:gd name="connsiteX5" fmla="*/ 1545450 w 2161500"/>
                <a:gd name="connsiteY5" fmla="*/ 657250 h 713500"/>
                <a:gd name="connsiteX6" fmla="*/ 720000 w 2161500"/>
                <a:gd name="connsiteY6" fmla="*/ 640800 h 713500"/>
                <a:gd name="connsiteX7" fmla="*/ 0 w 2161500"/>
                <a:gd name="connsiteY7" fmla="*/ 640800 h 713500"/>
                <a:gd name="connsiteX8" fmla="*/ 132073 w 2161500"/>
                <a:gd name="connsiteY8" fmla="*/ 547200 h 713500"/>
                <a:gd name="connsiteX9" fmla="*/ 236848 w 2161500"/>
                <a:gd name="connsiteY9" fmla="*/ 236317 h 713500"/>
                <a:gd name="connsiteX10" fmla="*/ 237600 w 2161500"/>
                <a:gd name="connsiteY10" fmla="*/ 0 h 713500"/>
                <a:gd name="connsiteX0" fmla="*/ 237600 w 2161500"/>
                <a:gd name="connsiteY0" fmla="*/ 0 h 713500"/>
                <a:gd name="connsiteX1" fmla="*/ 844600 w 2161500"/>
                <a:gd name="connsiteY1" fmla="*/ 53350 h 713500"/>
                <a:gd name="connsiteX2" fmla="*/ 1404000 w 2161500"/>
                <a:gd name="connsiteY2" fmla="*/ 108000 h 713500"/>
                <a:gd name="connsiteX3" fmla="*/ 2161500 w 2161500"/>
                <a:gd name="connsiteY3" fmla="*/ 147450 h 713500"/>
                <a:gd name="connsiteX4" fmla="*/ 2160250 w 2161500"/>
                <a:gd name="connsiteY4" fmla="*/ 713500 h 713500"/>
                <a:gd name="connsiteX5" fmla="*/ 1545450 w 2161500"/>
                <a:gd name="connsiteY5" fmla="*/ 657250 h 713500"/>
                <a:gd name="connsiteX6" fmla="*/ 720000 w 2161500"/>
                <a:gd name="connsiteY6" fmla="*/ 640800 h 713500"/>
                <a:gd name="connsiteX7" fmla="*/ 0 w 2161500"/>
                <a:gd name="connsiteY7" fmla="*/ 640800 h 713500"/>
                <a:gd name="connsiteX8" fmla="*/ 132073 w 2161500"/>
                <a:gd name="connsiteY8" fmla="*/ 547200 h 713500"/>
                <a:gd name="connsiteX9" fmla="*/ 236848 w 2161500"/>
                <a:gd name="connsiteY9" fmla="*/ 236317 h 713500"/>
                <a:gd name="connsiteX10" fmla="*/ 237600 w 2161500"/>
                <a:gd name="connsiteY10" fmla="*/ 0 h 713500"/>
                <a:gd name="connsiteX0" fmla="*/ 237600 w 4062678"/>
                <a:gd name="connsiteY0" fmla="*/ 0 h 713500"/>
                <a:gd name="connsiteX1" fmla="*/ 844600 w 4062678"/>
                <a:gd name="connsiteY1" fmla="*/ 53350 h 713500"/>
                <a:gd name="connsiteX2" fmla="*/ 1404000 w 4062678"/>
                <a:gd name="connsiteY2" fmla="*/ 108000 h 713500"/>
                <a:gd name="connsiteX3" fmla="*/ 2161500 w 4062678"/>
                <a:gd name="connsiteY3" fmla="*/ 147450 h 713500"/>
                <a:gd name="connsiteX4" fmla="*/ 4062678 w 4062678"/>
                <a:gd name="connsiteY4" fmla="*/ 349649 h 713500"/>
                <a:gd name="connsiteX5" fmla="*/ 2160250 w 4062678"/>
                <a:gd name="connsiteY5" fmla="*/ 713500 h 713500"/>
                <a:gd name="connsiteX6" fmla="*/ 1545450 w 4062678"/>
                <a:gd name="connsiteY6" fmla="*/ 657250 h 713500"/>
                <a:gd name="connsiteX7" fmla="*/ 720000 w 4062678"/>
                <a:gd name="connsiteY7" fmla="*/ 640800 h 713500"/>
                <a:gd name="connsiteX8" fmla="*/ 0 w 4062678"/>
                <a:gd name="connsiteY8" fmla="*/ 640800 h 713500"/>
                <a:gd name="connsiteX9" fmla="*/ 132073 w 4062678"/>
                <a:gd name="connsiteY9" fmla="*/ 547200 h 713500"/>
                <a:gd name="connsiteX10" fmla="*/ 236848 w 4062678"/>
                <a:gd name="connsiteY10" fmla="*/ 236317 h 713500"/>
                <a:gd name="connsiteX11" fmla="*/ 237600 w 4062678"/>
                <a:gd name="connsiteY11" fmla="*/ 0 h 713500"/>
                <a:gd name="connsiteX0" fmla="*/ 237600 w 4062678"/>
                <a:gd name="connsiteY0" fmla="*/ 0 h 657250"/>
                <a:gd name="connsiteX1" fmla="*/ 844600 w 4062678"/>
                <a:gd name="connsiteY1" fmla="*/ 53350 h 657250"/>
                <a:gd name="connsiteX2" fmla="*/ 1404000 w 4062678"/>
                <a:gd name="connsiteY2" fmla="*/ 108000 h 657250"/>
                <a:gd name="connsiteX3" fmla="*/ 2161500 w 4062678"/>
                <a:gd name="connsiteY3" fmla="*/ 147450 h 657250"/>
                <a:gd name="connsiteX4" fmla="*/ 4062678 w 4062678"/>
                <a:gd name="connsiteY4" fmla="*/ 349649 h 657250"/>
                <a:gd name="connsiteX5" fmla="*/ 2275997 w 4062678"/>
                <a:gd name="connsiteY5" fmla="*/ 620903 h 657250"/>
                <a:gd name="connsiteX6" fmla="*/ 1545450 w 4062678"/>
                <a:gd name="connsiteY6" fmla="*/ 657250 h 657250"/>
                <a:gd name="connsiteX7" fmla="*/ 720000 w 4062678"/>
                <a:gd name="connsiteY7" fmla="*/ 640800 h 657250"/>
                <a:gd name="connsiteX8" fmla="*/ 0 w 4062678"/>
                <a:gd name="connsiteY8" fmla="*/ 640800 h 657250"/>
                <a:gd name="connsiteX9" fmla="*/ 132073 w 4062678"/>
                <a:gd name="connsiteY9" fmla="*/ 547200 h 657250"/>
                <a:gd name="connsiteX10" fmla="*/ 236848 w 4062678"/>
                <a:gd name="connsiteY10" fmla="*/ 236317 h 657250"/>
                <a:gd name="connsiteX11" fmla="*/ 237600 w 4062678"/>
                <a:gd name="connsiteY11" fmla="*/ 0 h 657250"/>
                <a:gd name="connsiteX0" fmla="*/ 237600 w 4247873"/>
                <a:gd name="connsiteY0" fmla="*/ 0 h 657250"/>
                <a:gd name="connsiteX1" fmla="*/ 844600 w 4247873"/>
                <a:gd name="connsiteY1" fmla="*/ 53350 h 657250"/>
                <a:gd name="connsiteX2" fmla="*/ 1404000 w 4247873"/>
                <a:gd name="connsiteY2" fmla="*/ 108000 h 657250"/>
                <a:gd name="connsiteX3" fmla="*/ 2161500 w 4247873"/>
                <a:gd name="connsiteY3" fmla="*/ 147450 h 657250"/>
                <a:gd name="connsiteX4" fmla="*/ 4247873 w 4247873"/>
                <a:gd name="connsiteY4" fmla="*/ 488546 h 657250"/>
                <a:gd name="connsiteX5" fmla="*/ 2275997 w 4247873"/>
                <a:gd name="connsiteY5" fmla="*/ 620903 h 657250"/>
                <a:gd name="connsiteX6" fmla="*/ 1545450 w 4247873"/>
                <a:gd name="connsiteY6" fmla="*/ 657250 h 657250"/>
                <a:gd name="connsiteX7" fmla="*/ 720000 w 4247873"/>
                <a:gd name="connsiteY7" fmla="*/ 640800 h 657250"/>
                <a:gd name="connsiteX8" fmla="*/ 0 w 4247873"/>
                <a:gd name="connsiteY8" fmla="*/ 640800 h 657250"/>
                <a:gd name="connsiteX9" fmla="*/ 132073 w 4247873"/>
                <a:gd name="connsiteY9" fmla="*/ 547200 h 657250"/>
                <a:gd name="connsiteX10" fmla="*/ 236848 w 4247873"/>
                <a:gd name="connsiteY10" fmla="*/ 236317 h 657250"/>
                <a:gd name="connsiteX11" fmla="*/ 237600 w 4247873"/>
                <a:gd name="connsiteY11" fmla="*/ 0 h 657250"/>
                <a:gd name="connsiteX0" fmla="*/ 237600 w 4247873"/>
                <a:gd name="connsiteY0" fmla="*/ 0 h 657250"/>
                <a:gd name="connsiteX1" fmla="*/ 844600 w 4247873"/>
                <a:gd name="connsiteY1" fmla="*/ 53350 h 657250"/>
                <a:gd name="connsiteX2" fmla="*/ 1404000 w 4247873"/>
                <a:gd name="connsiteY2" fmla="*/ 108000 h 657250"/>
                <a:gd name="connsiteX3" fmla="*/ 2161500 w 4247873"/>
                <a:gd name="connsiteY3" fmla="*/ 147450 h 657250"/>
                <a:gd name="connsiteX4" fmla="*/ 4247873 w 4247873"/>
                <a:gd name="connsiteY4" fmla="*/ 430673 h 657250"/>
                <a:gd name="connsiteX5" fmla="*/ 2275997 w 4247873"/>
                <a:gd name="connsiteY5" fmla="*/ 620903 h 657250"/>
                <a:gd name="connsiteX6" fmla="*/ 1545450 w 4247873"/>
                <a:gd name="connsiteY6" fmla="*/ 657250 h 657250"/>
                <a:gd name="connsiteX7" fmla="*/ 720000 w 4247873"/>
                <a:gd name="connsiteY7" fmla="*/ 640800 h 657250"/>
                <a:gd name="connsiteX8" fmla="*/ 0 w 4247873"/>
                <a:gd name="connsiteY8" fmla="*/ 640800 h 657250"/>
                <a:gd name="connsiteX9" fmla="*/ 132073 w 4247873"/>
                <a:gd name="connsiteY9" fmla="*/ 547200 h 657250"/>
                <a:gd name="connsiteX10" fmla="*/ 236848 w 4247873"/>
                <a:gd name="connsiteY10" fmla="*/ 236317 h 657250"/>
                <a:gd name="connsiteX11" fmla="*/ 237600 w 4247873"/>
                <a:gd name="connsiteY11" fmla="*/ 0 h 657250"/>
                <a:gd name="connsiteX0" fmla="*/ 237600 w 4249102"/>
                <a:gd name="connsiteY0" fmla="*/ 0 h 657250"/>
                <a:gd name="connsiteX1" fmla="*/ 844600 w 4249102"/>
                <a:gd name="connsiteY1" fmla="*/ 53350 h 657250"/>
                <a:gd name="connsiteX2" fmla="*/ 1404000 w 4249102"/>
                <a:gd name="connsiteY2" fmla="*/ 108000 h 657250"/>
                <a:gd name="connsiteX3" fmla="*/ 2161500 w 4249102"/>
                <a:gd name="connsiteY3" fmla="*/ 147450 h 657250"/>
                <a:gd name="connsiteX4" fmla="*/ 4247873 w 4249102"/>
                <a:gd name="connsiteY4" fmla="*/ 430673 h 657250"/>
                <a:gd name="connsiteX5" fmla="*/ 2275997 w 4249102"/>
                <a:gd name="connsiteY5" fmla="*/ 620903 h 657250"/>
                <a:gd name="connsiteX6" fmla="*/ 1545450 w 4249102"/>
                <a:gd name="connsiteY6" fmla="*/ 657250 h 657250"/>
                <a:gd name="connsiteX7" fmla="*/ 720000 w 4249102"/>
                <a:gd name="connsiteY7" fmla="*/ 640800 h 657250"/>
                <a:gd name="connsiteX8" fmla="*/ 0 w 4249102"/>
                <a:gd name="connsiteY8" fmla="*/ 640800 h 657250"/>
                <a:gd name="connsiteX9" fmla="*/ 132073 w 4249102"/>
                <a:gd name="connsiteY9" fmla="*/ 547200 h 657250"/>
                <a:gd name="connsiteX10" fmla="*/ 236848 w 4249102"/>
                <a:gd name="connsiteY10" fmla="*/ 236317 h 657250"/>
                <a:gd name="connsiteX11" fmla="*/ 237600 w 4249102"/>
                <a:gd name="connsiteY11" fmla="*/ 0 h 657250"/>
                <a:gd name="connsiteX0" fmla="*/ 237600 w 4249102"/>
                <a:gd name="connsiteY0" fmla="*/ 0 h 657250"/>
                <a:gd name="connsiteX1" fmla="*/ 844600 w 4249102"/>
                <a:gd name="connsiteY1" fmla="*/ 53350 h 657250"/>
                <a:gd name="connsiteX2" fmla="*/ 1404000 w 4249102"/>
                <a:gd name="connsiteY2" fmla="*/ 108000 h 657250"/>
                <a:gd name="connsiteX3" fmla="*/ 2161500 w 4249102"/>
                <a:gd name="connsiteY3" fmla="*/ 147450 h 657250"/>
                <a:gd name="connsiteX4" fmla="*/ 4247873 w 4249102"/>
                <a:gd name="connsiteY4" fmla="*/ 430673 h 657250"/>
                <a:gd name="connsiteX5" fmla="*/ 2275997 w 4249102"/>
                <a:gd name="connsiteY5" fmla="*/ 620903 h 657250"/>
                <a:gd name="connsiteX6" fmla="*/ 1545450 w 4249102"/>
                <a:gd name="connsiteY6" fmla="*/ 657250 h 657250"/>
                <a:gd name="connsiteX7" fmla="*/ 720000 w 4249102"/>
                <a:gd name="connsiteY7" fmla="*/ 640800 h 657250"/>
                <a:gd name="connsiteX8" fmla="*/ 0 w 4249102"/>
                <a:gd name="connsiteY8" fmla="*/ 640800 h 657250"/>
                <a:gd name="connsiteX9" fmla="*/ 132073 w 4249102"/>
                <a:gd name="connsiteY9" fmla="*/ 547200 h 657250"/>
                <a:gd name="connsiteX10" fmla="*/ 236848 w 4249102"/>
                <a:gd name="connsiteY10" fmla="*/ 236317 h 657250"/>
                <a:gd name="connsiteX11" fmla="*/ 237600 w 4249102"/>
                <a:gd name="connsiteY11" fmla="*/ 0 h 657250"/>
                <a:gd name="connsiteX0" fmla="*/ 237600 w 4249102"/>
                <a:gd name="connsiteY0" fmla="*/ 0 h 678777"/>
                <a:gd name="connsiteX1" fmla="*/ 844600 w 4249102"/>
                <a:gd name="connsiteY1" fmla="*/ 53350 h 678777"/>
                <a:gd name="connsiteX2" fmla="*/ 1404000 w 4249102"/>
                <a:gd name="connsiteY2" fmla="*/ 108000 h 678777"/>
                <a:gd name="connsiteX3" fmla="*/ 2161500 w 4249102"/>
                <a:gd name="connsiteY3" fmla="*/ 147450 h 678777"/>
                <a:gd name="connsiteX4" fmla="*/ 4247873 w 4249102"/>
                <a:gd name="connsiteY4" fmla="*/ 430673 h 678777"/>
                <a:gd name="connsiteX5" fmla="*/ 2299146 w 4249102"/>
                <a:gd name="connsiteY5" fmla="*/ 678777 h 678777"/>
                <a:gd name="connsiteX6" fmla="*/ 1545450 w 4249102"/>
                <a:gd name="connsiteY6" fmla="*/ 657250 h 678777"/>
                <a:gd name="connsiteX7" fmla="*/ 720000 w 4249102"/>
                <a:gd name="connsiteY7" fmla="*/ 640800 h 678777"/>
                <a:gd name="connsiteX8" fmla="*/ 0 w 4249102"/>
                <a:gd name="connsiteY8" fmla="*/ 640800 h 678777"/>
                <a:gd name="connsiteX9" fmla="*/ 132073 w 4249102"/>
                <a:gd name="connsiteY9" fmla="*/ 547200 h 678777"/>
                <a:gd name="connsiteX10" fmla="*/ 236848 w 4249102"/>
                <a:gd name="connsiteY10" fmla="*/ 236317 h 678777"/>
                <a:gd name="connsiteX11" fmla="*/ 237600 w 4249102"/>
                <a:gd name="connsiteY11" fmla="*/ 0 h 678777"/>
                <a:gd name="connsiteX0" fmla="*/ 351866 w 4363368"/>
                <a:gd name="connsiteY0" fmla="*/ 0 h 678777"/>
                <a:gd name="connsiteX1" fmla="*/ 958866 w 4363368"/>
                <a:gd name="connsiteY1" fmla="*/ 53350 h 678777"/>
                <a:gd name="connsiteX2" fmla="*/ 1518266 w 4363368"/>
                <a:gd name="connsiteY2" fmla="*/ 108000 h 678777"/>
                <a:gd name="connsiteX3" fmla="*/ 2275766 w 4363368"/>
                <a:gd name="connsiteY3" fmla="*/ 147450 h 678777"/>
                <a:gd name="connsiteX4" fmla="*/ 4362139 w 4363368"/>
                <a:gd name="connsiteY4" fmla="*/ 430673 h 678777"/>
                <a:gd name="connsiteX5" fmla="*/ 2413412 w 4363368"/>
                <a:gd name="connsiteY5" fmla="*/ 678777 h 678777"/>
                <a:gd name="connsiteX6" fmla="*/ 1659716 w 4363368"/>
                <a:gd name="connsiteY6" fmla="*/ 657250 h 678777"/>
                <a:gd name="connsiteX7" fmla="*/ 834266 w 4363368"/>
                <a:gd name="connsiteY7" fmla="*/ 640800 h 678777"/>
                <a:gd name="connsiteX8" fmla="*/ 0 w 4363368"/>
                <a:gd name="connsiteY8" fmla="*/ 640800 h 678777"/>
                <a:gd name="connsiteX9" fmla="*/ 246339 w 4363368"/>
                <a:gd name="connsiteY9" fmla="*/ 547200 h 678777"/>
                <a:gd name="connsiteX10" fmla="*/ 351114 w 4363368"/>
                <a:gd name="connsiteY10" fmla="*/ 236317 h 678777"/>
                <a:gd name="connsiteX11" fmla="*/ 351866 w 4363368"/>
                <a:gd name="connsiteY11" fmla="*/ 0 h 678777"/>
                <a:gd name="connsiteX0" fmla="*/ 351866 w 4363368"/>
                <a:gd name="connsiteY0" fmla="*/ 0 h 678777"/>
                <a:gd name="connsiteX1" fmla="*/ 958866 w 4363368"/>
                <a:gd name="connsiteY1" fmla="*/ 53350 h 678777"/>
                <a:gd name="connsiteX2" fmla="*/ 1518266 w 4363368"/>
                <a:gd name="connsiteY2" fmla="*/ 108000 h 678777"/>
                <a:gd name="connsiteX3" fmla="*/ 2275766 w 4363368"/>
                <a:gd name="connsiteY3" fmla="*/ 147450 h 678777"/>
                <a:gd name="connsiteX4" fmla="*/ 4362139 w 4363368"/>
                <a:gd name="connsiteY4" fmla="*/ 430673 h 678777"/>
                <a:gd name="connsiteX5" fmla="*/ 2413412 w 4363368"/>
                <a:gd name="connsiteY5" fmla="*/ 678777 h 678777"/>
                <a:gd name="connsiteX6" fmla="*/ 1659716 w 4363368"/>
                <a:gd name="connsiteY6" fmla="*/ 657250 h 678777"/>
                <a:gd name="connsiteX7" fmla="*/ 834266 w 4363368"/>
                <a:gd name="connsiteY7" fmla="*/ 658691 h 678777"/>
                <a:gd name="connsiteX8" fmla="*/ 0 w 4363368"/>
                <a:gd name="connsiteY8" fmla="*/ 640800 h 678777"/>
                <a:gd name="connsiteX9" fmla="*/ 246339 w 4363368"/>
                <a:gd name="connsiteY9" fmla="*/ 547200 h 678777"/>
                <a:gd name="connsiteX10" fmla="*/ 351114 w 4363368"/>
                <a:gd name="connsiteY10" fmla="*/ 236317 h 678777"/>
                <a:gd name="connsiteX11" fmla="*/ 351866 w 4363368"/>
                <a:gd name="connsiteY11" fmla="*/ 0 h 678777"/>
                <a:gd name="connsiteX0" fmla="*/ 351866 w 4363368"/>
                <a:gd name="connsiteY0" fmla="*/ 0 h 678777"/>
                <a:gd name="connsiteX1" fmla="*/ 958866 w 4363368"/>
                <a:gd name="connsiteY1" fmla="*/ 53350 h 678777"/>
                <a:gd name="connsiteX2" fmla="*/ 1518266 w 4363368"/>
                <a:gd name="connsiteY2" fmla="*/ 108000 h 678777"/>
                <a:gd name="connsiteX3" fmla="*/ 2275766 w 4363368"/>
                <a:gd name="connsiteY3" fmla="*/ 147450 h 678777"/>
                <a:gd name="connsiteX4" fmla="*/ 4362139 w 4363368"/>
                <a:gd name="connsiteY4" fmla="*/ 430673 h 678777"/>
                <a:gd name="connsiteX5" fmla="*/ 2413412 w 4363368"/>
                <a:gd name="connsiteY5" fmla="*/ 678777 h 678777"/>
                <a:gd name="connsiteX6" fmla="*/ 1659716 w 4363368"/>
                <a:gd name="connsiteY6" fmla="*/ 657250 h 678777"/>
                <a:gd name="connsiteX7" fmla="*/ 834266 w 4363368"/>
                <a:gd name="connsiteY7" fmla="*/ 658691 h 678777"/>
                <a:gd name="connsiteX8" fmla="*/ 0 w 4363368"/>
                <a:gd name="connsiteY8" fmla="*/ 640800 h 678777"/>
                <a:gd name="connsiteX9" fmla="*/ 246339 w 4363368"/>
                <a:gd name="connsiteY9" fmla="*/ 511419 h 678777"/>
                <a:gd name="connsiteX10" fmla="*/ 351114 w 4363368"/>
                <a:gd name="connsiteY10" fmla="*/ 236317 h 678777"/>
                <a:gd name="connsiteX11" fmla="*/ 351866 w 4363368"/>
                <a:gd name="connsiteY11" fmla="*/ 0 h 678777"/>
                <a:gd name="connsiteX0" fmla="*/ 351866 w 4363368"/>
                <a:gd name="connsiteY0" fmla="*/ 0 h 678777"/>
                <a:gd name="connsiteX1" fmla="*/ 958866 w 4363368"/>
                <a:gd name="connsiteY1" fmla="*/ 53350 h 678777"/>
                <a:gd name="connsiteX2" fmla="*/ 1518266 w 4363368"/>
                <a:gd name="connsiteY2" fmla="*/ 108000 h 678777"/>
                <a:gd name="connsiteX3" fmla="*/ 2275766 w 4363368"/>
                <a:gd name="connsiteY3" fmla="*/ 147450 h 678777"/>
                <a:gd name="connsiteX4" fmla="*/ 4362139 w 4363368"/>
                <a:gd name="connsiteY4" fmla="*/ 430673 h 678777"/>
                <a:gd name="connsiteX5" fmla="*/ 2413412 w 4363368"/>
                <a:gd name="connsiteY5" fmla="*/ 678777 h 678777"/>
                <a:gd name="connsiteX6" fmla="*/ 1690879 w 4363368"/>
                <a:gd name="connsiteY6" fmla="*/ 669177 h 678777"/>
                <a:gd name="connsiteX7" fmla="*/ 834266 w 4363368"/>
                <a:gd name="connsiteY7" fmla="*/ 658691 h 678777"/>
                <a:gd name="connsiteX8" fmla="*/ 0 w 4363368"/>
                <a:gd name="connsiteY8" fmla="*/ 640800 h 678777"/>
                <a:gd name="connsiteX9" fmla="*/ 246339 w 4363368"/>
                <a:gd name="connsiteY9" fmla="*/ 511419 h 678777"/>
                <a:gd name="connsiteX10" fmla="*/ 351114 w 4363368"/>
                <a:gd name="connsiteY10" fmla="*/ 236317 h 678777"/>
                <a:gd name="connsiteX11" fmla="*/ 351866 w 4363368"/>
                <a:gd name="connsiteY11" fmla="*/ 0 h 678777"/>
                <a:gd name="connsiteX0" fmla="*/ 684661 w 4696163"/>
                <a:gd name="connsiteY0" fmla="*/ 0 h 678777"/>
                <a:gd name="connsiteX1" fmla="*/ 1291661 w 4696163"/>
                <a:gd name="connsiteY1" fmla="*/ 53350 h 678777"/>
                <a:gd name="connsiteX2" fmla="*/ 1851061 w 4696163"/>
                <a:gd name="connsiteY2" fmla="*/ 108000 h 678777"/>
                <a:gd name="connsiteX3" fmla="*/ 2608561 w 4696163"/>
                <a:gd name="connsiteY3" fmla="*/ 147450 h 678777"/>
                <a:gd name="connsiteX4" fmla="*/ 4694934 w 4696163"/>
                <a:gd name="connsiteY4" fmla="*/ 430673 h 678777"/>
                <a:gd name="connsiteX5" fmla="*/ 2746207 w 4696163"/>
                <a:gd name="connsiteY5" fmla="*/ 678777 h 678777"/>
                <a:gd name="connsiteX6" fmla="*/ 2023674 w 4696163"/>
                <a:gd name="connsiteY6" fmla="*/ 669177 h 678777"/>
                <a:gd name="connsiteX7" fmla="*/ 1167061 w 4696163"/>
                <a:gd name="connsiteY7" fmla="*/ 658691 h 678777"/>
                <a:gd name="connsiteX8" fmla="*/ 0 w 4696163"/>
                <a:gd name="connsiteY8" fmla="*/ 647270 h 678777"/>
                <a:gd name="connsiteX9" fmla="*/ 579134 w 4696163"/>
                <a:gd name="connsiteY9" fmla="*/ 511419 h 678777"/>
                <a:gd name="connsiteX10" fmla="*/ 683909 w 4696163"/>
                <a:gd name="connsiteY10" fmla="*/ 236317 h 678777"/>
                <a:gd name="connsiteX11" fmla="*/ 684661 w 4696163"/>
                <a:gd name="connsiteY11" fmla="*/ 0 h 678777"/>
                <a:gd name="connsiteX0" fmla="*/ 684661 w 4696163"/>
                <a:gd name="connsiteY0" fmla="*/ 0 h 678777"/>
                <a:gd name="connsiteX1" fmla="*/ 1291661 w 4696163"/>
                <a:gd name="connsiteY1" fmla="*/ 53350 h 678777"/>
                <a:gd name="connsiteX2" fmla="*/ 1851061 w 4696163"/>
                <a:gd name="connsiteY2" fmla="*/ 108000 h 678777"/>
                <a:gd name="connsiteX3" fmla="*/ 2608561 w 4696163"/>
                <a:gd name="connsiteY3" fmla="*/ 147450 h 678777"/>
                <a:gd name="connsiteX4" fmla="*/ 4694934 w 4696163"/>
                <a:gd name="connsiteY4" fmla="*/ 430673 h 678777"/>
                <a:gd name="connsiteX5" fmla="*/ 2746207 w 4696163"/>
                <a:gd name="connsiteY5" fmla="*/ 678777 h 678777"/>
                <a:gd name="connsiteX6" fmla="*/ 2023674 w 4696163"/>
                <a:gd name="connsiteY6" fmla="*/ 669177 h 678777"/>
                <a:gd name="connsiteX7" fmla="*/ 1167061 w 4696163"/>
                <a:gd name="connsiteY7" fmla="*/ 658691 h 678777"/>
                <a:gd name="connsiteX8" fmla="*/ 0 w 4696163"/>
                <a:gd name="connsiteY8" fmla="*/ 647270 h 678777"/>
                <a:gd name="connsiteX9" fmla="*/ 477849 w 4696163"/>
                <a:gd name="connsiteY9" fmla="*/ 595526 h 678777"/>
                <a:gd name="connsiteX10" fmla="*/ 683909 w 4696163"/>
                <a:gd name="connsiteY10" fmla="*/ 236317 h 678777"/>
                <a:gd name="connsiteX11" fmla="*/ 684661 w 4696163"/>
                <a:gd name="connsiteY11" fmla="*/ 0 h 678777"/>
                <a:gd name="connsiteX0" fmla="*/ 684661 w 4696163"/>
                <a:gd name="connsiteY0" fmla="*/ 0 h 678777"/>
                <a:gd name="connsiteX1" fmla="*/ 1291661 w 4696163"/>
                <a:gd name="connsiteY1" fmla="*/ 53350 h 678777"/>
                <a:gd name="connsiteX2" fmla="*/ 1851061 w 4696163"/>
                <a:gd name="connsiteY2" fmla="*/ 108000 h 678777"/>
                <a:gd name="connsiteX3" fmla="*/ 2608561 w 4696163"/>
                <a:gd name="connsiteY3" fmla="*/ 147450 h 678777"/>
                <a:gd name="connsiteX4" fmla="*/ 4694934 w 4696163"/>
                <a:gd name="connsiteY4" fmla="*/ 430673 h 678777"/>
                <a:gd name="connsiteX5" fmla="*/ 2746207 w 4696163"/>
                <a:gd name="connsiteY5" fmla="*/ 678777 h 678777"/>
                <a:gd name="connsiteX6" fmla="*/ 2023674 w 4696163"/>
                <a:gd name="connsiteY6" fmla="*/ 669177 h 678777"/>
                <a:gd name="connsiteX7" fmla="*/ 1167061 w 4696163"/>
                <a:gd name="connsiteY7" fmla="*/ 658691 h 678777"/>
                <a:gd name="connsiteX8" fmla="*/ 0 w 4696163"/>
                <a:gd name="connsiteY8" fmla="*/ 647270 h 678777"/>
                <a:gd name="connsiteX9" fmla="*/ 477849 w 4696163"/>
                <a:gd name="connsiteY9" fmla="*/ 595526 h 678777"/>
                <a:gd name="connsiteX10" fmla="*/ 667012 w 4696163"/>
                <a:gd name="connsiteY10" fmla="*/ 463514 h 678777"/>
                <a:gd name="connsiteX11" fmla="*/ 683909 w 4696163"/>
                <a:gd name="connsiteY11" fmla="*/ 236317 h 678777"/>
                <a:gd name="connsiteX12" fmla="*/ 684661 w 4696163"/>
                <a:gd name="connsiteY12" fmla="*/ 0 h 678777"/>
                <a:gd name="connsiteX0" fmla="*/ 684661 w 4696163"/>
                <a:gd name="connsiteY0" fmla="*/ 0 h 678777"/>
                <a:gd name="connsiteX1" fmla="*/ 1291661 w 4696163"/>
                <a:gd name="connsiteY1" fmla="*/ 53350 h 678777"/>
                <a:gd name="connsiteX2" fmla="*/ 1851061 w 4696163"/>
                <a:gd name="connsiteY2" fmla="*/ 108000 h 678777"/>
                <a:gd name="connsiteX3" fmla="*/ 2608561 w 4696163"/>
                <a:gd name="connsiteY3" fmla="*/ 147450 h 678777"/>
                <a:gd name="connsiteX4" fmla="*/ 4694934 w 4696163"/>
                <a:gd name="connsiteY4" fmla="*/ 430673 h 678777"/>
                <a:gd name="connsiteX5" fmla="*/ 2746207 w 4696163"/>
                <a:gd name="connsiteY5" fmla="*/ 678777 h 678777"/>
                <a:gd name="connsiteX6" fmla="*/ 2023674 w 4696163"/>
                <a:gd name="connsiteY6" fmla="*/ 669177 h 678777"/>
                <a:gd name="connsiteX7" fmla="*/ 1167061 w 4696163"/>
                <a:gd name="connsiteY7" fmla="*/ 658691 h 678777"/>
                <a:gd name="connsiteX8" fmla="*/ 0 w 4696163"/>
                <a:gd name="connsiteY8" fmla="*/ 647270 h 678777"/>
                <a:gd name="connsiteX9" fmla="*/ 376563 w 4696163"/>
                <a:gd name="connsiteY9" fmla="*/ 608466 h 678777"/>
                <a:gd name="connsiteX10" fmla="*/ 667012 w 4696163"/>
                <a:gd name="connsiteY10" fmla="*/ 463514 h 678777"/>
                <a:gd name="connsiteX11" fmla="*/ 683909 w 4696163"/>
                <a:gd name="connsiteY11" fmla="*/ 236317 h 678777"/>
                <a:gd name="connsiteX12" fmla="*/ 684661 w 4696163"/>
                <a:gd name="connsiteY12" fmla="*/ 0 h 678777"/>
                <a:gd name="connsiteX0" fmla="*/ 684661 w 3721121"/>
                <a:gd name="connsiteY0" fmla="*/ 0 h 678777"/>
                <a:gd name="connsiteX1" fmla="*/ 1291661 w 3721121"/>
                <a:gd name="connsiteY1" fmla="*/ 53350 h 678777"/>
                <a:gd name="connsiteX2" fmla="*/ 1851061 w 3721121"/>
                <a:gd name="connsiteY2" fmla="*/ 108000 h 678777"/>
                <a:gd name="connsiteX3" fmla="*/ 2608561 w 3721121"/>
                <a:gd name="connsiteY3" fmla="*/ 147450 h 678777"/>
                <a:gd name="connsiteX4" fmla="*/ 3718781 w 3721121"/>
                <a:gd name="connsiteY4" fmla="*/ 418051 h 678777"/>
                <a:gd name="connsiteX5" fmla="*/ 2746207 w 3721121"/>
                <a:gd name="connsiteY5" fmla="*/ 678777 h 678777"/>
                <a:gd name="connsiteX6" fmla="*/ 2023674 w 3721121"/>
                <a:gd name="connsiteY6" fmla="*/ 669177 h 678777"/>
                <a:gd name="connsiteX7" fmla="*/ 1167061 w 3721121"/>
                <a:gd name="connsiteY7" fmla="*/ 658691 h 678777"/>
                <a:gd name="connsiteX8" fmla="*/ 0 w 3721121"/>
                <a:gd name="connsiteY8" fmla="*/ 647270 h 678777"/>
                <a:gd name="connsiteX9" fmla="*/ 376563 w 3721121"/>
                <a:gd name="connsiteY9" fmla="*/ 608466 h 678777"/>
                <a:gd name="connsiteX10" fmla="*/ 667012 w 3721121"/>
                <a:gd name="connsiteY10" fmla="*/ 463514 h 678777"/>
                <a:gd name="connsiteX11" fmla="*/ 683909 w 3721121"/>
                <a:gd name="connsiteY11" fmla="*/ 236317 h 678777"/>
                <a:gd name="connsiteX12" fmla="*/ 684661 w 3721121"/>
                <a:gd name="connsiteY12" fmla="*/ 0 h 678777"/>
                <a:gd name="connsiteX0" fmla="*/ 724376 w 3721120"/>
                <a:gd name="connsiteY0" fmla="*/ 0 h 665197"/>
                <a:gd name="connsiteX1" fmla="*/ 1291661 w 3721120"/>
                <a:gd name="connsiteY1" fmla="*/ 39770 h 665197"/>
                <a:gd name="connsiteX2" fmla="*/ 1851061 w 3721120"/>
                <a:gd name="connsiteY2" fmla="*/ 94420 h 665197"/>
                <a:gd name="connsiteX3" fmla="*/ 2608561 w 3721120"/>
                <a:gd name="connsiteY3" fmla="*/ 133870 h 665197"/>
                <a:gd name="connsiteX4" fmla="*/ 3718781 w 3721120"/>
                <a:gd name="connsiteY4" fmla="*/ 404471 h 665197"/>
                <a:gd name="connsiteX5" fmla="*/ 2746207 w 3721120"/>
                <a:gd name="connsiteY5" fmla="*/ 665197 h 665197"/>
                <a:gd name="connsiteX6" fmla="*/ 2023674 w 3721120"/>
                <a:gd name="connsiteY6" fmla="*/ 655597 h 665197"/>
                <a:gd name="connsiteX7" fmla="*/ 1167061 w 3721120"/>
                <a:gd name="connsiteY7" fmla="*/ 645111 h 665197"/>
                <a:gd name="connsiteX8" fmla="*/ 0 w 3721120"/>
                <a:gd name="connsiteY8" fmla="*/ 633690 h 665197"/>
                <a:gd name="connsiteX9" fmla="*/ 376563 w 3721120"/>
                <a:gd name="connsiteY9" fmla="*/ 594886 h 665197"/>
                <a:gd name="connsiteX10" fmla="*/ 667012 w 3721120"/>
                <a:gd name="connsiteY10" fmla="*/ 449934 h 665197"/>
                <a:gd name="connsiteX11" fmla="*/ 683909 w 3721120"/>
                <a:gd name="connsiteY11" fmla="*/ 222737 h 665197"/>
                <a:gd name="connsiteX12" fmla="*/ 724376 w 3721120"/>
                <a:gd name="connsiteY12" fmla="*/ 0 h 665197"/>
                <a:gd name="connsiteX0" fmla="*/ 724376 w 3721120"/>
                <a:gd name="connsiteY0" fmla="*/ 0 h 665197"/>
                <a:gd name="connsiteX1" fmla="*/ 1291661 w 3721120"/>
                <a:gd name="connsiteY1" fmla="*/ 39770 h 665197"/>
                <a:gd name="connsiteX2" fmla="*/ 1851061 w 3721120"/>
                <a:gd name="connsiteY2" fmla="*/ 94420 h 665197"/>
                <a:gd name="connsiteX3" fmla="*/ 2608561 w 3721120"/>
                <a:gd name="connsiteY3" fmla="*/ 133870 h 665197"/>
                <a:gd name="connsiteX4" fmla="*/ 3718781 w 3721120"/>
                <a:gd name="connsiteY4" fmla="*/ 404471 h 665197"/>
                <a:gd name="connsiteX5" fmla="*/ 2746207 w 3721120"/>
                <a:gd name="connsiteY5" fmla="*/ 665197 h 665197"/>
                <a:gd name="connsiteX6" fmla="*/ 2023674 w 3721120"/>
                <a:gd name="connsiteY6" fmla="*/ 655597 h 665197"/>
                <a:gd name="connsiteX7" fmla="*/ 1167061 w 3721120"/>
                <a:gd name="connsiteY7" fmla="*/ 645111 h 665197"/>
                <a:gd name="connsiteX8" fmla="*/ 0 w 3721120"/>
                <a:gd name="connsiteY8" fmla="*/ 633690 h 665197"/>
                <a:gd name="connsiteX9" fmla="*/ 376563 w 3721120"/>
                <a:gd name="connsiteY9" fmla="*/ 594886 h 665197"/>
                <a:gd name="connsiteX10" fmla="*/ 667012 w 3721120"/>
                <a:gd name="connsiteY10" fmla="*/ 449934 h 665197"/>
                <a:gd name="connsiteX11" fmla="*/ 736863 w 3721120"/>
                <a:gd name="connsiteY11" fmla="*/ 249898 h 665197"/>
                <a:gd name="connsiteX12" fmla="*/ 724376 w 3721120"/>
                <a:gd name="connsiteY12" fmla="*/ 0 h 665197"/>
                <a:gd name="connsiteX0" fmla="*/ 724376 w 3721120"/>
                <a:gd name="connsiteY0" fmla="*/ 0 h 665197"/>
                <a:gd name="connsiteX1" fmla="*/ 1291661 w 3721120"/>
                <a:gd name="connsiteY1" fmla="*/ 39770 h 665197"/>
                <a:gd name="connsiteX2" fmla="*/ 1851061 w 3721120"/>
                <a:gd name="connsiteY2" fmla="*/ 94420 h 665197"/>
                <a:gd name="connsiteX3" fmla="*/ 2608561 w 3721120"/>
                <a:gd name="connsiteY3" fmla="*/ 133870 h 665197"/>
                <a:gd name="connsiteX4" fmla="*/ 3718781 w 3721120"/>
                <a:gd name="connsiteY4" fmla="*/ 404471 h 665197"/>
                <a:gd name="connsiteX5" fmla="*/ 2746207 w 3721120"/>
                <a:gd name="connsiteY5" fmla="*/ 665197 h 665197"/>
                <a:gd name="connsiteX6" fmla="*/ 2023674 w 3721120"/>
                <a:gd name="connsiteY6" fmla="*/ 655597 h 665197"/>
                <a:gd name="connsiteX7" fmla="*/ 1167061 w 3721120"/>
                <a:gd name="connsiteY7" fmla="*/ 645111 h 665197"/>
                <a:gd name="connsiteX8" fmla="*/ 0 w 3721120"/>
                <a:gd name="connsiteY8" fmla="*/ 633690 h 665197"/>
                <a:gd name="connsiteX9" fmla="*/ 376563 w 3721120"/>
                <a:gd name="connsiteY9" fmla="*/ 594886 h 665197"/>
                <a:gd name="connsiteX10" fmla="*/ 667012 w 3721120"/>
                <a:gd name="connsiteY10" fmla="*/ 449934 h 665197"/>
                <a:gd name="connsiteX11" fmla="*/ 723626 w 3721120"/>
                <a:gd name="connsiteY11" fmla="*/ 226133 h 665197"/>
                <a:gd name="connsiteX12" fmla="*/ 724376 w 3721120"/>
                <a:gd name="connsiteY12" fmla="*/ 0 h 665197"/>
                <a:gd name="connsiteX0" fmla="*/ 724376 w 3721120"/>
                <a:gd name="connsiteY0" fmla="*/ 0 h 665197"/>
                <a:gd name="connsiteX1" fmla="*/ 1291661 w 3721120"/>
                <a:gd name="connsiteY1" fmla="*/ 39770 h 665197"/>
                <a:gd name="connsiteX2" fmla="*/ 1851061 w 3721120"/>
                <a:gd name="connsiteY2" fmla="*/ 94420 h 665197"/>
                <a:gd name="connsiteX3" fmla="*/ 2608561 w 3721120"/>
                <a:gd name="connsiteY3" fmla="*/ 133870 h 665197"/>
                <a:gd name="connsiteX4" fmla="*/ 3718781 w 3721120"/>
                <a:gd name="connsiteY4" fmla="*/ 404471 h 665197"/>
                <a:gd name="connsiteX5" fmla="*/ 2746207 w 3721120"/>
                <a:gd name="connsiteY5" fmla="*/ 665197 h 665197"/>
                <a:gd name="connsiteX6" fmla="*/ 2023674 w 3721120"/>
                <a:gd name="connsiteY6" fmla="*/ 655597 h 665197"/>
                <a:gd name="connsiteX7" fmla="*/ 1167061 w 3721120"/>
                <a:gd name="connsiteY7" fmla="*/ 645111 h 665197"/>
                <a:gd name="connsiteX8" fmla="*/ 0 w 3721120"/>
                <a:gd name="connsiteY8" fmla="*/ 633690 h 665197"/>
                <a:gd name="connsiteX9" fmla="*/ 469231 w 3721120"/>
                <a:gd name="connsiteY9" fmla="*/ 523590 h 665197"/>
                <a:gd name="connsiteX10" fmla="*/ 667012 w 3721120"/>
                <a:gd name="connsiteY10" fmla="*/ 449934 h 665197"/>
                <a:gd name="connsiteX11" fmla="*/ 723626 w 3721120"/>
                <a:gd name="connsiteY11" fmla="*/ 226133 h 665197"/>
                <a:gd name="connsiteX12" fmla="*/ 724376 w 3721120"/>
                <a:gd name="connsiteY12" fmla="*/ 0 h 665197"/>
                <a:gd name="connsiteX0" fmla="*/ 724376 w 3721120"/>
                <a:gd name="connsiteY0" fmla="*/ 0 h 665197"/>
                <a:gd name="connsiteX1" fmla="*/ 1291661 w 3721120"/>
                <a:gd name="connsiteY1" fmla="*/ 39770 h 665197"/>
                <a:gd name="connsiteX2" fmla="*/ 1851061 w 3721120"/>
                <a:gd name="connsiteY2" fmla="*/ 94420 h 665197"/>
                <a:gd name="connsiteX3" fmla="*/ 2608561 w 3721120"/>
                <a:gd name="connsiteY3" fmla="*/ 133870 h 665197"/>
                <a:gd name="connsiteX4" fmla="*/ 3718781 w 3721120"/>
                <a:gd name="connsiteY4" fmla="*/ 404471 h 665197"/>
                <a:gd name="connsiteX5" fmla="*/ 2746207 w 3721120"/>
                <a:gd name="connsiteY5" fmla="*/ 665197 h 665197"/>
                <a:gd name="connsiteX6" fmla="*/ 2023674 w 3721120"/>
                <a:gd name="connsiteY6" fmla="*/ 655597 h 665197"/>
                <a:gd name="connsiteX7" fmla="*/ 1167061 w 3721120"/>
                <a:gd name="connsiteY7" fmla="*/ 645111 h 665197"/>
                <a:gd name="connsiteX8" fmla="*/ 0 w 3721120"/>
                <a:gd name="connsiteY8" fmla="*/ 633690 h 665197"/>
                <a:gd name="connsiteX9" fmla="*/ 469231 w 3721120"/>
                <a:gd name="connsiteY9" fmla="*/ 523590 h 665197"/>
                <a:gd name="connsiteX10" fmla="*/ 660392 w 3721120"/>
                <a:gd name="connsiteY10" fmla="*/ 429564 h 665197"/>
                <a:gd name="connsiteX11" fmla="*/ 723626 w 3721120"/>
                <a:gd name="connsiteY11" fmla="*/ 226133 h 665197"/>
                <a:gd name="connsiteX12" fmla="*/ 724376 w 3721120"/>
                <a:gd name="connsiteY12" fmla="*/ 0 h 665197"/>
                <a:gd name="connsiteX0" fmla="*/ 258591 w 3255335"/>
                <a:gd name="connsiteY0" fmla="*/ 0 h 665197"/>
                <a:gd name="connsiteX1" fmla="*/ 825876 w 3255335"/>
                <a:gd name="connsiteY1" fmla="*/ 39770 h 665197"/>
                <a:gd name="connsiteX2" fmla="*/ 1385276 w 3255335"/>
                <a:gd name="connsiteY2" fmla="*/ 94420 h 665197"/>
                <a:gd name="connsiteX3" fmla="*/ 2142776 w 3255335"/>
                <a:gd name="connsiteY3" fmla="*/ 133870 h 665197"/>
                <a:gd name="connsiteX4" fmla="*/ 3252996 w 3255335"/>
                <a:gd name="connsiteY4" fmla="*/ 404471 h 665197"/>
                <a:gd name="connsiteX5" fmla="*/ 2280422 w 3255335"/>
                <a:gd name="connsiteY5" fmla="*/ 665197 h 665197"/>
                <a:gd name="connsiteX6" fmla="*/ 1557889 w 3255335"/>
                <a:gd name="connsiteY6" fmla="*/ 655597 h 665197"/>
                <a:gd name="connsiteX7" fmla="*/ 701276 w 3255335"/>
                <a:gd name="connsiteY7" fmla="*/ 645111 h 665197"/>
                <a:gd name="connsiteX8" fmla="*/ 308664 w 3255335"/>
                <a:gd name="connsiteY8" fmla="*/ 620110 h 665197"/>
                <a:gd name="connsiteX9" fmla="*/ 3446 w 3255335"/>
                <a:gd name="connsiteY9" fmla="*/ 523590 h 665197"/>
                <a:gd name="connsiteX10" fmla="*/ 194607 w 3255335"/>
                <a:gd name="connsiteY10" fmla="*/ 429564 h 665197"/>
                <a:gd name="connsiteX11" fmla="*/ 257841 w 3255335"/>
                <a:gd name="connsiteY11" fmla="*/ 226133 h 665197"/>
                <a:gd name="connsiteX12" fmla="*/ 258591 w 3255335"/>
                <a:gd name="connsiteY12" fmla="*/ 0 h 665197"/>
                <a:gd name="connsiteX0" fmla="*/ 258591 w 3255335"/>
                <a:gd name="connsiteY0" fmla="*/ 0 h 665197"/>
                <a:gd name="connsiteX1" fmla="*/ 825876 w 3255335"/>
                <a:gd name="connsiteY1" fmla="*/ 39770 h 665197"/>
                <a:gd name="connsiteX2" fmla="*/ 1385276 w 3255335"/>
                <a:gd name="connsiteY2" fmla="*/ 94420 h 665197"/>
                <a:gd name="connsiteX3" fmla="*/ 2142776 w 3255335"/>
                <a:gd name="connsiteY3" fmla="*/ 133870 h 665197"/>
                <a:gd name="connsiteX4" fmla="*/ 3252996 w 3255335"/>
                <a:gd name="connsiteY4" fmla="*/ 404471 h 665197"/>
                <a:gd name="connsiteX5" fmla="*/ 2280422 w 3255335"/>
                <a:gd name="connsiteY5" fmla="*/ 665197 h 665197"/>
                <a:gd name="connsiteX6" fmla="*/ 1557889 w 3255335"/>
                <a:gd name="connsiteY6" fmla="*/ 655597 h 665197"/>
                <a:gd name="connsiteX7" fmla="*/ 926330 w 3255335"/>
                <a:gd name="connsiteY7" fmla="*/ 631531 h 665197"/>
                <a:gd name="connsiteX8" fmla="*/ 308664 w 3255335"/>
                <a:gd name="connsiteY8" fmla="*/ 620110 h 665197"/>
                <a:gd name="connsiteX9" fmla="*/ 3446 w 3255335"/>
                <a:gd name="connsiteY9" fmla="*/ 523590 h 665197"/>
                <a:gd name="connsiteX10" fmla="*/ 194607 w 3255335"/>
                <a:gd name="connsiteY10" fmla="*/ 429564 h 665197"/>
                <a:gd name="connsiteX11" fmla="*/ 257841 w 3255335"/>
                <a:gd name="connsiteY11" fmla="*/ 226133 h 665197"/>
                <a:gd name="connsiteX12" fmla="*/ 258591 w 3255335"/>
                <a:gd name="connsiteY12" fmla="*/ 0 h 665197"/>
                <a:gd name="connsiteX0" fmla="*/ 258386 w 3255130"/>
                <a:gd name="connsiteY0" fmla="*/ 0 h 665197"/>
                <a:gd name="connsiteX1" fmla="*/ 825671 w 3255130"/>
                <a:gd name="connsiteY1" fmla="*/ 39770 h 665197"/>
                <a:gd name="connsiteX2" fmla="*/ 1385071 w 3255130"/>
                <a:gd name="connsiteY2" fmla="*/ 94420 h 665197"/>
                <a:gd name="connsiteX3" fmla="*/ 2142571 w 3255130"/>
                <a:gd name="connsiteY3" fmla="*/ 133870 h 665197"/>
                <a:gd name="connsiteX4" fmla="*/ 3252791 w 3255130"/>
                <a:gd name="connsiteY4" fmla="*/ 404471 h 665197"/>
                <a:gd name="connsiteX5" fmla="*/ 2280217 w 3255130"/>
                <a:gd name="connsiteY5" fmla="*/ 665197 h 665197"/>
                <a:gd name="connsiteX6" fmla="*/ 1557684 w 3255130"/>
                <a:gd name="connsiteY6" fmla="*/ 655597 h 665197"/>
                <a:gd name="connsiteX7" fmla="*/ 926125 w 3255130"/>
                <a:gd name="connsiteY7" fmla="*/ 631531 h 665197"/>
                <a:gd name="connsiteX8" fmla="*/ 334935 w 3255130"/>
                <a:gd name="connsiteY8" fmla="*/ 613320 h 665197"/>
                <a:gd name="connsiteX9" fmla="*/ 3241 w 3255130"/>
                <a:gd name="connsiteY9" fmla="*/ 523590 h 665197"/>
                <a:gd name="connsiteX10" fmla="*/ 194402 w 3255130"/>
                <a:gd name="connsiteY10" fmla="*/ 429564 h 665197"/>
                <a:gd name="connsiteX11" fmla="*/ 257636 w 3255130"/>
                <a:gd name="connsiteY11" fmla="*/ 226133 h 665197"/>
                <a:gd name="connsiteX12" fmla="*/ 258386 w 3255130"/>
                <a:gd name="connsiteY12" fmla="*/ 0 h 665197"/>
                <a:gd name="connsiteX0" fmla="*/ 261448 w 3258192"/>
                <a:gd name="connsiteY0" fmla="*/ 0 h 665197"/>
                <a:gd name="connsiteX1" fmla="*/ 828733 w 3258192"/>
                <a:gd name="connsiteY1" fmla="*/ 39770 h 665197"/>
                <a:gd name="connsiteX2" fmla="*/ 1388133 w 3258192"/>
                <a:gd name="connsiteY2" fmla="*/ 94420 h 665197"/>
                <a:gd name="connsiteX3" fmla="*/ 2145633 w 3258192"/>
                <a:gd name="connsiteY3" fmla="*/ 133870 h 665197"/>
                <a:gd name="connsiteX4" fmla="*/ 3255853 w 3258192"/>
                <a:gd name="connsiteY4" fmla="*/ 404471 h 665197"/>
                <a:gd name="connsiteX5" fmla="*/ 2283279 w 3258192"/>
                <a:gd name="connsiteY5" fmla="*/ 665197 h 665197"/>
                <a:gd name="connsiteX6" fmla="*/ 1560746 w 3258192"/>
                <a:gd name="connsiteY6" fmla="*/ 655597 h 665197"/>
                <a:gd name="connsiteX7" fmla="*/ 929187 w 3258192"/>
                <a:gd name="connsiteY7" fmla="*/ 631531 h 665197"/>
                <a:gd name="connsiteX8" fmla="*/ 337997 w 3258192"/>
                <a:gd name="connsiteY8" fmla="*/ 613320 h 665197"/>
                <a:gd name="connsiteX9" fmla="*/ 6303 w 3258192"/>
                <a:gd name="connsiteY9" fmla="*/ 523590 h 665197"/>
                <a:gd name="connsiteX10" fmla="*/ 197464 w 3258192"/>
                <a:gd name="connsiteY10" fmla="*/ 429564 h 665197"/>
                <a:gd name="connsiteX11" fmla="*/ 260698 w 3258192"/>
                <a:gd name="connsiteY11" fmla="*/ 226133 h 665197"/>
                <a:gd name="connsiteX12" fmla="*/ 261448 w 3258192"/>
                <a:gd name="connsiteY12" fmla="*/ 0 h 665197"/>
                <a:gd name="connsiteX0" fmla="*/ 358868 w 3355612"/>
                <a:gd name="connsiteY0" fmla="*/ 0 h 665197"/>
                <a:gd name="connsiteX1" fmla="*/ 926153 w 3355612"/>
                <a:gd name="connsiteY1" fmla="*/ 39770 h 665197"/>
                <a:gd name="connsiteX2" fmla="*/ 1485553 w 3355612"/>
                <a:gd name="connsiteY2" fmla="*/ 94420 h 665197"/>
                <a:gd name="connsiteX3" fmla="*/ 2243053 w 3355612"/>
                <a:gd name="connsiteY3" fmla="*/ 133870 h 665197"/>
                <a:gd name="connsiteX4" fmla="*/ 3353273 w 3355612"/>
                <a:gd name="connsiteY4" fmla="*/ 404471 h 665197"/>
                <a:gd name="connsiteX5" fmla="*/ 2380699 w 3355612"/>
                <a:gd name="connsiteY5" fmla="*/ 665197 h 665197"/>
                <a:gd name="connsiteX6" fmla="*/ 1658166 w 3355612"/>
                <a:gd name="connsiteY6" fmla="*/ 655597 h 665197"/>
                <a:gd name="connsiteX7" fmla="*/ 1026607 w 3355612"/>
                <a:gd name="connsiteY7" fmla="*/ 631531 h 665197"/>
                <a:gd name="connsiteX8" fmla="*/ 435417 w 3355612"/>
                <a:gd name="connsiteY8" fmla="*/ 613320 h 665197"/>
                <a:gd name="connsiteX9" fmla="*/ 4434 w 3355612"/>
                <a:gd name="connsiteY9" fmla="*/ 547356 h 665197"/>
                <a:gd name="connsiteX10" fmla="*/ 294884 w 3355612"/>
                <a:gd name="connsiteY10" fmla="*/ 429564 h 665197"/>
                <a:gd name="connsiteX11" fmla="*/ 358118 w 3355612"/>
                <a:gd name="connsiteY11" fmla="*/ 226133 h 665197"/>
                <a:gd name="connsiteX12" fmla="*/ 358868 w 3355612"/>
                <a:gd name="connsiteY12" fmla="*/ 0 h 665197"/>
                <a:gd name="connsiteX0" fmla="*/ 358868 w 3355612"/>
                <a:gd name="connsiteY0" fmla="*/ 0 h 665197"/>
                <a:gd name="connsiteX1" fmla="*/ 926153 w 3355612"/>
                <a:gd name="connsiteY1" fmla="*/ 39770 h 665197"/>
                <a:gd name="connsiteX2" fmla="*/ 1485553 w 3355612"/>
                <a:gd name="connsiteY2" fmla="*/ 94420 h 665197"/>
                <a:gd name="connsiteX3" fmla="*/ 2243053 w 3355612"/>
                <a:gd name="connsiteY3" fmla="*/ 133870 h 665197"/>
                <a:gd name="connsiteX4" fmla="*/ 3353273 w 3355612"/>
                <a:gd name="connsiteY4" fmla="*/ 404471 h 665197"/>
                <a:gd name="connsiteX5" fmla="*/ 2380699 w 3355612"/>
                <a:gd name="connsiteY5" fmla="*/ 665197 h 665197"/>
                <a:gd name="connsiteX6" fmla="*/ 1658166 w 3355612"/>
                <a:gd name="connsiteY6" fmla="*/ 655597 h 665197"/>
                <a:gd name="connsiteX7" fmla="*/ 1026607 w 3355612"/>
                <a:gd name="connsiteY7" fmla="*/ 631531 h 665197"/>
                <a:gd name="connsiteX8" fmla="*/ 435417 w 3355612"/>
                <a:gd name="connsiteY8" fmla="*/ 613320 h 665197"/>
                <a:gd name="connsiteX9" fmla="*/ 4434 w 3355612"/>
                <a:gd name="connsiteY9" fmla="*/ 547356 h 665197"/>
                <a:gd name="connsiteX10" fmla="*/ 315392 w 3355612"/>
                <a:gd name="connsiteY10" fmla="*/ 423254 h 665197"/>
                <a:gd name="connsiteX11" fmla="*/ 358118 w 3355612"/>
                <a:gd name="connsiteY11" fmla="*/ 226133 h 665197"/>
                <a:gd name="connsiteX12" fmla="*/ 358868 w 3355612"/>
                <a:gd name="connsiteY12" fmla="*/ 0 h 665197"/>
                <a:gd name="connsiteX0" fmla="*/ 358868 w 3355612"/>
                <a:gd name="connsiteY0" fmla="*/ 0 h 665197"/>
                <a:gd name="connsiteX1" fmla="*/ 926153 w 3355612"/>
                <a:gd name="connsiteY1" fmla="*/ 39770 h 665197"/>
                <a:gd name="connsiteX2" fmla="*/ 1485553 w 3355612"/>
                <a:gd name="connsiteY2" fmla="*/ 94420 h 665197"/>
                <a:gd name="connsiteX3" fmla="*/ 2243053 w 3355612"/>
                <a:gd name="connsiteY3" fmla="*/ 133870 h 665197"/>
                <a:gd name="connsiteX4" fmla="*/ 3353273 w 3355612"/>
                <a:gd name="connsiteY4" fmla="*/ 404471 h 665197"/>
                <a:gd name="connsiteX5" fmla="*/ 2380699 w 3355612"/>
                <a:gd name="connsiteY5" fmla="*/ 665197 h 665197"/>
                <a:gd name="connsiteX6" fmla="*/ 1658166 w 3355612"/>
                <a:gd name="connsiteY6" fmla="*/ 655597 h 665197"/>
                <a:gd name="connsiteX7" fmla="*/ 1026607 w 3355612"/>
                <a:gd name="connsiteY7" fmla="*/ 631531 h 665197"/>
                <a:gd name="connsiteX8" fmla="*/ 435417 w 3355612"/>
                <a:gd name="connsiteY8" fmla="*/ 613320 h 665197"/>
                <a:gd name="connsiteX9" fmla="*/ 4434 w 3355612"/>
                <a:gd name="connsiteY9" fmla="*/ 547356 h 665197"/>
                <a:gd name="connsiteX10" fmla="*/ 315392 w 3355612"/>
                <a:gd name="connsiteY10" fmla="*/ 423254 h 665197"/>
                <a:gd name="connsiteX11" fmla="*/ 358118 w 3355612"/>
                <a:gd name="connsiteY11" fmla="*/ 226133 h 665197"/>
                <a:gd name="connsiteX12" fmla="*/ 358868 w 3355612"/>
                <a:gd name="connsiteY12" fmla="*/ 0 h 665197"/>
                <a:gd name="connsiteX0" fmla="*/ 358868 w 3355612"/>
                <a:gd name="connsiteY0" fmla="*/ 0 h 665197"/>
                <a:gd name="connsiteX1" fmla="*/ 926153 w 3355612"/>
                <a:gd name="connsiteY1" fmla="*/ 39770 h 665197"/>
                <a:gd name="connsiteX2" fmla="*/ 1485553 w 3355612"/>
                <a:gd name="connsiteY2" fmla="*/ 94420 h 665197"/>
                <a:gd name="connsiteX3" fmla="*/ 2243053 w 3355612"/>
                <a:gd name="connsiteY3" fmla="*/ 133870 h 665197"/>
                <a:gd name="connsiteX4" fmla="*/ 3353273 w 3355612"/>
                <a:gd name="connsiteY4" fmla="*/ 404471 h 665197"/>
                <a:gd name="connsiteX5" fmla="*/ 2380699 w 3355612"/>
                <a:gd name="connsiteY5" fmla="*/ 665197 h 665197"/>
                <a:gd name="connsiteX6" fmla="*/ 1658166 w 3355612"/>
                <a:gd name="connsiteY6" fmla="*/ 655597 h 665197"/>
                <a:gd name="connsiteX7" fmla="*/ 1026607 w 3355612"/>
                <a:gd name="connsiteY7" fmla="*/ 631531 h 665197"/>
                <a:gd name="connsiteX8" fmla="*/ 435417 w 3355612"/>
                <a:gd name="connsiteY8" fmla="*/ 613320 h 665197"/>
                <a:gd name="connsiteX9" fmla="*/ 4434 w 3355612"/>
                <a:gd name="connsiteY9" fmla="*/ 547356 h 665197"/>
                <a:gd name="connsiteX10" fmla="*/ 315392 w 3355612"/>
                <a:gd name="connsiteY10" fmla="*/ 423254 h 665197"/>
                <a:gd name="connsiteX11" fmla="*/ 370422 w 3355612"/>
                <a:gd name="connsiteY11" fmla="*/ 226133 h 665197"/>
                <a:gd name="connsiteX12" fmla="*/ 358868 w 3355612"/>
                <a:gd name="connsiteY12" fmla="*/ 0 h 665197"/>
                <a:gd name="connsiteX0" fmla="*/ 358868 w 3355612"/>
                <a:gd name="connsiteY0" fmla="*/ 0 h 665197"/>
                <a:gd name="connsiteX1" fmla="*/ 926153 w 3355612"/>
                <a:gd name="connsiteY1" fmla="*/ 39770 h 665197"/>
                <a:gd name="connsiteX2" fmla="*/ 1485553 w 3355612"/>
                <a:gd name="connsiteY2" fmla="*/ 94420 h 665197"/>
                <a:gd name="connsiteX3" fmla="*/ 2243053 w 3355612"/>
                <a:gd name="connsiteY3" fmla="*/ 133870 h 665197"/>
                <a:gd name="connsiteX4" fmla="*/ 3353273 w 3355612"/>
                <a:gd name="connsiteY4" fmla="*/ 404471 h 665197"/>
                <a:gd name="connsiteX5" fmla="*/ 2380699 w 3355612"/>
                <a:gd name="connsiteY5" fmla="*/ 665197 h 665197"/>
                <a:gd name="connsiteX6" fmla="*/ 1658166 w 3355612"/>
                <a:gd name="connsiteY6" fmla="*/ 655597 h 665197"/>
                <a:gd name="connsiteX7" fmla="*/ 1026607 w 3355612"/>
                <a:gd name="connsiteY7" fmla="*/ 631531 h 665197"/>
                <a:gd name="connsiteX8" fmla="*/ 435417 w 3355612"/>
                <a:gd name="connsiteY8" fmla="*/ 613320 h 665197"/>
                <a:gd name="connsiteX9" fmla="*/ 4434 w 3355612"/>
                <a:gd name="connsiteY9" fmla="*/ 547356 h 665197"/>
                <a:gd name="connsiteX10" fmla="*/ 315392 w 3355612"/>
                <a:gd name="connsiteY10" fmla="*/ 423254 h 665197"/>
                <a:gd name="connsiteX11" fmla="*/ 341713 w 3355612"/>
                <a:gd name="connsiteY11" fmla="*/ 221926 h 665197"/>
                <a:gd name="connsiteX12" fmla="*/ 358868 w 3355612"/>
                <a:gd name="connsiteY12" fmla="*/ 0 h 665197"/>
                <a:gd name="connsiteX0" fmla="*/ 358868 w 3355612"/>
                <a:gd name="connsiteY0" fmla="*/ 0 h 665197"/>
                <a:gd name="connsiteX1" fmla="*/ 926153 w 3355612"/>
                <a:gd name="connsiteY1" fmla="*/ 39770 h 665197"/>
                <a:gd name="connsiteX2" fmla="*/ 1485553 w 3355612"/>
                <a:gd name="connsiteY2" fmla="*/ 94420 h 665197"/>
                <a:gd name="connsiteX3" fmla="*/ 2243053 w 3355612"/>
                <a:gd name="connsiteY3" fmla="*/ 133870 h 665197"/>
                <a:gd name="connsiteX4" fmla="*/ 3353273 w 3355612"/>
                <a:gd name="connsiteY4" fmla="*/ 404471 h 665197"/>
                <a:gd name="connsiteX5" fmla="*/ 2380699 w 3355612"/>
                <a:gd name="connsiteY5" fmla="*/ 665197 h 665197"/>
                <a:gd name="connsiteX6" fmla="*/ 1658166 w 3355612"/>
                <a:gd name="connsiteY6" fmla="*/ 655597 h 665197"/>
                <a:gd name="connsiteX7" fmla="*/ 1026607 w 3355612"/>
                <a:gd name="connsiteY7" fmla="*/ 631531 h 665197"/>
                <a:gd name="connsiteX8" fmla="*/ 435417 w 3355612"/>
                <a:gd name="connsiteY8" fmla="*/ 613320 h 665197"/>
                <a:gd name="connsiteX9" fmla="*/ 4434 w 3355612"/>
                <a:gd name="connsiteY9" fmla="*/ 547356 h 665197"/>
                <a:gd name="connsiteX10" fmla="*/ 315392 w 3355612"/>
                <a:gd name="connsiteY10" fmla="*/ 423254 h 665197"/>
                <a:gd name="connsiteX11" fmla="*/ 341713 w 3355612"/>
                <a:gd name="connsiteY11" fmla="*/ 221926 h 665197"/>
                <a:gd name="connsiteX12" fmla="*/ 358868 w 3355612"/>
                <a:gd name="connsiteY12" fmla="*/ 0 h 665197"/>
                <a:gd name="connsiteX0" fmla="*/ 358868 w 3355612"/>
                <a:gd name="connsiteY0" fmla="*/ 0 h 665197"/>
                <a:gd name="connsiteX1" fmla="*/ 926153 w 3355612"/>
                <a:gd name="connsiteY1" fmla="*/ 39770 h 665197"/>
                <a:gd name="connsiteX2" fmla="*/ 1485553 w 3355612"/>
                <a:gd name="connsiteY2" fmla="*/ 94420 h 665197"/>
                <a:gd name="connsiteX3" fmla="*/ 2243053 w 3355612"/>
                <a:gd name="connsiteY3" fmla="*/ 133870 h 665197"/>
                <a:gd name="connsiteX4" fmla="*/ 3353273 w 3355612"/>
                <a:gd name="connsiteY4" fmla="*/ 404471 h 665197"/>
                <a:gd name="connsiteX5" fmla="*/ 2380699 w 3355612"/>
                <a:gd name="connsiteY5" fmla="*/ 665197 h 665197"/>
                <a:gd name="connsiteX6" fmla="*/ 1658166 w 3355612"/>
                <a:gd name="connsiteY6" fmla="*/ 655597 h 665197"/>
                <a:gd name="connsiteX7" fmla="*/ 1026607 w 3355612"/>
                <a:gd name="connsiteY7" fmla="*/ 631531 h 665197"/>
                <a:gd name="connsiteX8" fmla="*/ 435417 w 3355612"/>
                <a:gd name="connsiteY8" fmla="*/ 613320 h 665197"/>
                <a:gd name="connsiteX9" fmla="*/ 4434 w 3355612"/>
                <a:gd name="connsiteY9" fmla="*/ 547356 h 665197"/>
                <a:gd name="connsiteX10" fmla="*/ 315392 w 3355612"/>
                <a:gd name="connsiteY10" fmla="*/ 423254 h 665197"/>
                <a:gd name="connsiteX11" fmla="*/ 341713 w 3355612"/>
                <a:gd name="connsiteY11" fmla="*/ 221926 h 665197"/>
                <a:gd name="connsiteX12" fmla="*/ 358868 w 3355612"/>
                <a:gd name="connsiteY12" fmla="*/ 0 h 665197"/>
                <a:gd name="connsiteX0" fmla="*/ 334614 w 3331358"/>
                <a:gd name="connsiteY0" fmla="*/ 0 h 665197"/>
                <a:gd name="connsiteX1" fmla="*/ 901899 w 3331358"/>
                <a:gd name="connsiteY1" fmla="*/ 39770 h 665197"/>
                <a:gd name="connsiteX2" fmla="*/ 1461299 w 3331358"/>
                <a:gd name="connsiteY2" fmla="*/ 94420 h 665197"/>
                <a:gd name="connsiteX3" fmla="*/ 2218799 w 3331358"/>
                <a:gd name="connsiteY3" fmla="*/ 133870 h 665197"/>
                <a:gd name="connsiteX4" fmla="*/ 3329019 w 3331358"/>
                <a:gd name="connsiteY4" fmla="*/ 404471 h 665197"/>
                <a:gd name="connsiteX5" fmla="*/ 2356445 w 3331358"/>
                <a:gd name="connsiteY5" fmla="*/ 665197 h 665197"/>
                <a:gd name="connsiteX6" fmla="*/ 1633912 w 3331358"/>
                <a:gd name="connsiteY6" fmla="*/ 655597 h 665197"/>
                <a:gd name="connsiteX7" fmla="*/ 1002353 w 3331358"/>
                <a:gd name="connsiteY7" fmla="*/ 631531 h 665197"/>
                <a:gd name="connsiteX8" fmla="*/ 411163 w 3331358"/>
                <a:gd name="connsiteY8" fmla="*/ 613320 h 665197"/>
                <a:gd name="connsiteX9" fmla="*/ 4789 w 3331358"/>
                <a:gd name="connsiteY9" fmla="*/ 538942 h 665197"/>
                <a:gd name="connsiteX10" fmla="*/ 291138 w 3331358"/>
                <a:gd name="connsiteY10" fmla="*/ 423254 h 665197"/>
                <a:gd name="connsiteX11" fmla="*/ 317459 w 3331358"/>
                <a:gd name="connsiteY11" fmla="*/ 221926 h 665197"/>
                <a:gd name="connsiteX12" fmla="*/ 334614 w 3331358"/>
                <a:gd name="connsiteY12" fmla="*/ 0 h 665197"/>
                <a:gd name="connsiteX0" fmla="*/ 329825 w 3326569"/>
                <a:gd name="connsiteY0" fmla="*/ 0 h 665197"/>
                <a:gd name="connsiteX1" fmla="*/ 897110 w 3326569"/>
                <a:gd name="connsiteY1" fmla="*/ 39770 h 665197"/>
                <a:gd name="connsiteX2" fmla="*/ 1456510 w 3326569"/>
                <a:gd name="connsiteY2" fmla="*/ 94420 h 665197"/>
                <a:gd name="connsiteX3" fmla="*/ 2214010 w 3326569"/>
                <a:gd name="connsiteY3" fmla="*/ 133870 h 665197"/>
                <a:gd name="connsiteX4" fmla="*/ 3324230 w 3326569"/>
                <a:gd name="connsiteY4" fmla="*/ 404471 h 665197"/>
                <a:gd name="connsiteX5" fmla="*/ 2351656 w 3326569"/>
                <a:gd name="connsiteY5" fmla="*/ 665197 h 665197"/>
                <a:gd name="connsiteX6" fmla="*/ 1629123 w 3326569"/>
                <a:gd name="connsiteY6" fmla="*/ 655597 h 665197"/>
                <a:gd name="connsiteX7" fmla="*/ 997564 w 3326569"/>
                <a:gd name="connsiteY7" fmla="*/ 631531 h 665197"/>
                <a:gd name="connsiteX8" fmla="*/ 406374 w 3326569"/>
                <a:gd name="connsiteY8" fmla="*/ 613320 h 665197"/>
                <a:gd name="connsiteX9" fmla="*/ 0 w 3326569"/>
                <a:gd name="connsiteY9" fmla="*/ 538942 h 665197"/>
                <a:gd name="connsiteX10" fmla="*/ 286349 w 3326569"/>
                <a:gd name="connsiteY10" fmla="*/ 423254 h 665197"/>
                <a:gd name="connsiteX11" fmla="*/ 312670 w 3326569"/>
                <a:gd name="connsiteY11" fmla="*/ 221926 h 665197"/>
                <a:gd name="connsiteX12" fmla="*/ 329825 w 3326569"/>
                <a:gd name="connsiteY12" fmla="*/ 0 h 665197"/>
                <a:gd name="connsiteX0" fmla="*/ 313419 w 3310163"/>
                <a:gd name="connsiteY0" fmla="*/ 0 h 665197"/>
                <a:gd name="connsiteX1" fmla="*/ 880704 w 3310163"/>
                <a:gd name="connsiteY1" fmla="*/ 39770 h 665197"/>
                <a:gd name="connsiteX2" fmla="*/ 1440104 w 3310163"/>
                <a:gd name="connsiteY2" fmla="*/ 94420 h 665197"/>
                <a:gd name="connsiteX3" fmla="*/ 2197604 w 3310163"/>
                <a:gd name="connsiteY3" fmla="*/ 133870 h 665197"/>
                <a:gd name="connsiteX4" fmla="*/ 3307824 w 3310163"/>
                <a:gd name="connsiteY4" fmla="*/ 404471 h 665197"/>
                <a:gd name="connsiteX5" fmla="*/ 2335250 w 3310163"/>
                <a:gd name="connsiteY5" fmla="*/ 665197 h 665197"/>
                <a:gd name="connsiteX6" fmla="*/ 1612717 w 3310163"/>
                <a:gd name="connsiteY6" fmla="*/ 655597 h 665197"/>
                <a:gd name="connsiteX7" fmla="*/ 981158 w 3310163"/>
                <a:gd name="connsiteY7" fmla="*/ 631531 h 665197"/>
                <a:gd name="connsiteX8" fmla="*/ 389968 w 3310163"/>
                <a:gd name="connsiteY8" fmla="*/ 613320 h 665197"/>
                <a:gd name="connsiteX9" fmla="*/ 0 w 3310163"/>
                <a:gd name="connsiteY9" fmla="*/ 543149 h 665197"/>
                <a:gd name="connsiteX10" fmla="*/ 269943 w 3310163"/>
                <a:gd name="connsiteY10" fmla="*/ 423254 h 665197"/>
                <a:gd name="connsiteX11" fmla="*/ 296264 w 3310163"/>
                <a:gd name="connsiteY11" fmla="*/ 221926 h 665197"/>
                <a:gd name="connsiteX12" fmla="*/ 313419 w 3310163"/>
                <a:gd name="connsiteY12" fmla="*/ 0 h 665197"/>
                <a:gd name="connsiteX0" fmla="*/ 325724 w 3322468"/>
                <a:gd name="connsiteY0" fmla="*/ 0 h 665197"/>
                <a:gd name="connsiteX1" fmla="*/ 893009 w 3322468"/>
                <a:gd name="connsiteY1" fmla="*/ 39770 h 665197"/>
                <a:gd name="connsiteX2" fmla="*/ 1452409 w 3322468"/>
                <a:gd name="connsiteY2" fmla="*/ 94420 h 665197"/>
                <a:gd name="connsiteX3" fmla="*/ 2209909 w 3322468"/>
                <a:gd name="connsiteY3" fmla="*/ 133870 h 665197"/>
                <a:gd name="connsiteX4" fmla="*/ 3320129 w 3322468"/>
                <a:gd name="connsiteY4" fmla="*/ 404471 h 665197"/>
                <a:gd name="connsiteX5" fmla="*/ 2347555 w 3322468"/>
                <a:gd name="connsiteY5" fmla="*/ 665197 h 665197"/>
                <a:gd name="connsiteX6" fmla="*/ 1625022 w 3322468"/>
                <a:gd name="connsiteY6" fmla="*/ 655597 h 665197"/>
                <a:gd name="connsiteX7" fmla="*/ 993463 w 3322468"/>
                <a:gd name="connsiteY7" fmla="*/ 631531 h 665197"/>
                <a:gd name="connsiteX8" fmla="*/ 402273 w 3322468"/>
                <a:gd name="connsiteY8" fmla="*/ 613320 h 665197"/>
                <a:gd name="connsiteX9" fmla="*/ 0 w 3322468"/>
                <a:gd name="connsiteY9" fmla="*/ 538941 h 665197"/>
                <a:gd name="connsiteX10" fmla="*/ 282248 w 3322468"/>
                <a:gd name="connsiteY10" fmla="*/ 423254 h 665197"/>
                <a:gd name="connsiteX11" fmla="*/ 308569 w 3322468"/>
                <a:gd name="connsiteY11" fmla="*/ 221926 h 665197"/>
                <a:gd name="connsiteX12" fmla="*/ 325724 w 3322468"/>
                <a:gd name="connsiteY12" fmla="*/ 0 h 665197"/>
                <a:gd name="connsiteX0" fmla="*/ 325724 w 3322468"/>
                <a:gd name="connsiteY0" fmla="*/ 0 h 665197"/>
                <a:gd name="connsiteX1" fmla="*/ 893009 w 3322468"/>
                <a:gd name="connsiteY1" fmla="*/ 39770 h 665197"/>
                <a:gd name="connsiteX2" fmla="*/ 1452409 w 3322468"/>
                <a:gd name="connsiteY2" fmla="*/ 94420 h 665197"/>
                <a:gd name="connsiteX3" fmla="*/ 2209909 w 3322468"/>
                <a:gd name="connsiteY3" fmla="*/ 133870 h 665197"/>
                <a:gd name="connsiteX4" fmla="*/ 3320129 w 3322468"/>
                <a:gd name="connsiteY4" fmla="*/ 404471 h 665197"/>
                <a:gd name="connsiteX5" fmla="*/ 2347555 w 3322468"/>
                <a:gd name="connsiteY5" fmla="*/ 665197 h 665197"/>
                <a:gd name="connsiteX6" fmla="*/ 1625022 w 3322468"/>
                <a:gd name="connsiteY6" fmla="*/ 655597 h 665197"/>
                <a:gd name="connsiteX7" fmla="*/ 993463 w 3322468"/>
                <a:gd name="connsiteY7" fmla="*/ 631531 h 665197"/>
                <a:gd name="connsiteX8" fmla="*/ 402273 w 3322468"/>
                <a:gd name="connsiteY8" fmla="*/ 613320 h 665197"/>
                <a:gd name="connsiteX9" fmla="*/ 0 w 3322468"/>
                <a:gd name="connsiteY9" fmla="*/ 538941 h 665197"/>
                <a:gd name="connsiteX10" fmla="*/ 282248 w 3322468"/>
                <a:gd name="connsiteY10" fmla="*/ 423254 h 665197"/>
                <a:gd name="connsiteX11" fmla="*/ 308569 w 3322468"/>
                <a:gd name="connsiteY11" fmla="*/ 221926 h 665197"/>
                <a:gd name="connsiteX12" fmla="*/ 325724 w 3322468"/>
                <a:gd name="connsiteY12" fmla="*/ 0 h 665197"/>
                <a:gd name="connsiteX0" fmla="*/ 325724 w 3322468"/>
                <a:gd name="connsiteY0" fmla="*/ 0 h 665197"/>
                <a:gd name="connsiteX1" fmla="*/ 893009 w 3322468"/>
                <a:gd name="connsiteY1" fmla="*/ 39770 h 665197"/>
                <a:gd name="connsiteX2" fmla="*/ 1452409 w 3322468"/>
                <a:gd name="connsiteY2" fmla="*/ 94420 h 665197"/>
                <a:gd name="connsiteX3" fmla="*/ 2209909 w 3322468"/>
                <a:gd name="connsiteY3" fmla="*/ 133870 h 665197"/>
                <a:gd name="connsiteX4" fmla="*/ 3320129 w 3322468"/>
                <a:gd name="connsiteY4" fmla="*/ 404471 h 665197"/>
                <a:gd name="connsiteX5" fmla="*/ 2347555 w 3322468"/>
                <a:gd name="connsiteY5" fmla="*/ 665197 h 665197"/>
                <a:gd name="connsiteX6" fmla="*/ 1625022 w 3322468"/>
                <a:gd name="connsiteY6" fmla="*/ 655597 h 665197"/>
                <a:gd name="connsiteX7" fmla="*/ 993463 w 3322468"/>
                <a:gd name="connsiteY7" fmla="*/ 631531 h 665197"/>
                <a:gd name="connsiteX8" fmla="*/ 402273 w 3322468"/>
                <a:gd name="connsiteY8" fmla="*/ 613320 h 665197"/>
                <a:gd name="connsiteX9" fmla="*/ 0 w 3322468"/>
                <a:gd name="connsiteY9" fmla="*/ 538941 h 665197"/>
                <a:gd name="connsiteX10" fmla="*/ 282248 w 3322468"/>
                <a:gd name="connsiteY10" fmla="*/ 423254 h 665197"/>
                <a:gd name="connsiteX11" fmla="*/ 308569 w 3322468"/>
                <a:gd name="connsiteY11" fmla="*/ 221926 h 665197"/>
                <a:gd name="connsiteX12" fmla="*/ 325724 w 3322468"/>
                <a:gd name="connsiteY12" fmla="*/ 0 h 665197"/>
                <a:gd name="connsiteX0" fmla="*/ 325724 w 3322468"/>
                <a:gd name="connsiteY0" fmla="*/ 0 h 665197"/>
                <a:gd name="connsiteX1" fmla="*/ 893009 w 3322468"/>
                <a:gd name="connsiteY1" fmla="*/ 39770 h 665197"/>
                <a:gd name="connsiteX2" fmla="*/ 1452409 w 3322468"/>
                <a:gd name="connsiteY2" fmla="*/ 94420 h 665197"/>
                <a:gd name="connsiteX3" fmla="*/ 2209909 w 3322468"/>
                <a:gd name="connsiteY3" fmla="*/ 133870 h 665197"/>
                <a:gd name="connsiteX4" fmla="*/ 3320129 w 3322468"/>
                <a:gd name="connsiteY4" fmla="*/ 404471 h 665197"/>
                <a:gd name="connsiteX5" fmla="*/ 2347555 w 3322468"/>
                <a:gd name="connsiteY5" fmla="*/ 665197 h 665197"/>
                <a:gd name="connsiteX6" fmla="*/ 1625022 w 3322468"/>
                <a:gd name="connsiteY6" fmla="*/ 655597 h 665197"/>
                <a:gd name="connsiteX7" fmla="*/ 993463 w 3322468"/>
                <a:gd name="connsiteY7" fmla="*/ 631531 h 665197"/>
                <a:gd name="connsiteX8" fmla="*/ 402273 w 3322468"/>
                <a:gd name="connsiteY8" fmla="*/ 613320 h 665197"/>
                <a:gd name="connsiteX9" fmla="*/ 0 w 3322468"/>
                <a:gd name="connsiteY9" fmla="*/ 538941 h 665197"/>
                <a:gd name="connsiteX10" fmla="*/ 282248 w 3322468"/>
                <a:gd name="connsiteY10" fmla="*/ 423254 h 665197"/>
                <a:gd name="connsiteX11" fmla="*/ 308569 w 3322468"/>
                <a:gd name="connsiteY11" fmla="*/ 221926 h 665197"/>
                <a:gd name="connsiteX12" fmla="*/ 325724 w 3322468"/>
                <a:gd name="connsiteY12" fmla="*/ 0 h 665197"/>
                <a:gd name="connsiteX0" fmla="*/ 325724 w 2518222"/>
                <a:gd name="connsiteY0" fmla="*/ 0 h 665197"/>
                <a:gd name="connsiteX1" fmla="*/ 893009 w 2518222"/>
                <a:gd name="connsiteY1" fmla="*/ 39770 h 665197"/>
                <a:gd name="connsiteX2" fmla="*/ 1452409 w 2518222"/>
                <a:gd name="connsiteY2" fmla="*/ 94420 h 665197"/>
                <a:gd name="connsiteX3" fmla="*/ 2209909 w 2518222"/>
                <a:gd name="connsiteY3" fmla="*/ 133870 h 665197"/>
                <a:gd name="connsiteX4" fmla="*/ 2509006 w 2518222"/>
                <a:gd name="connsiteY4" fmla="*/ 443474 h 665197"/>
                <a:gd name="connsiteX5" fmla="*/ 2347555 w 2518222"/>
                <a:gd name="connsiteY5" fmla="*/ 665197 h 665197"/>
                <a:gd name="connsiteX6" fmla="*/ 1625022 w 2518222"/>
                <a:gd name="connsiteY6" fmla="*/ 655597 h 665197"/>
                <a:gd name="connsiteX7" fmla="*/ 993463 w 2518222"/>
                <a:gd name="connsiteY7" fmla="*/ 631531 h 665197"/>
                <a:gd name="connsiteX8" fmla="*/ 402273 w 2518222"/>
                <a:gd name="connsiteY8" fmla="*/ 613320 h 665197"/>
                <a:gd name="connsiteX9" fmla="*/ 0 w 2518222"/>
                <a:gd name="connsiteY9" fmla="*/ 538941 h 665197"/>
                <a:gd name="connsiteX10" fmla="*/ 282248 w 2518222"/>
                <a:gd name="connsiteY10" fmla="*/ 423254 h 665197"/>
                <a:gd name="connsiteX11" fmla="*/ 308569 w 2518222"/>
                <a:gd name="connsiteY11" fmla="*/ 221926 h 665197"/>
                <a:gd name="connsiteX12" fmla="*/ 325724 w 2518222"/>
                <a:gd name="connsiteY12" fmla="*/ 0 h 665197"/>
                <a:gd name="connsiteX0" fmla="*/ 325724 w 2516121"/>
                <a:gd name="connsiteY0" fmla="*/ 0 h 665197"/>
                <a:gd name="connsiteX1" fmla="*/ 893009 w 2516121"/>
                <a:gd name="connsiteY1" fmla="*/ 39770 h 665197"/>
                <a:gd name="connsiteX2" fmla="*/ 1452409 w 2516121"/>
                <a:gd name="connsiteY2" fmla="*/ 94420 h 665197"/>
                <a:gd name="connsiteX3" fmla="*/ 2127528 w 2516121"/>
                <a:gd name="connsiteY3" fmla="*/ 163121 h 665197"/>
                <a:gd name="connsiteX4" fmla="*/ 2509006 w 2516121"/>
                <a:gd name="connsiteY4" fmla="*/ 443474 h 665197"/>
                <a:gd name="connsiteX5" fmla="*/ 2347555 w 2516121"/>
                <a:gd name="connsiteY5" fmla="*/ 665197 h 665197"/>
                <a:gd name="connsiteX6" fmla="*/ 1625022 w 2516121"/>
                <a:gd name="connsiteY6" fmla="*/ 655597 h 665197"/>
                <a:gd name="connsiteX7" fmla="*/ 993463 w 2516121"/>
                <a:gd name="connsiteY7" fmla="*/ 631531 h 665197"/>
                <a:gd name="connsiteX8" fmla="*/ 402273 w 2516121"/>
                <a:gd name="connsiteY8" fmla="*/ 613320 h 665197"/>
                <a:gd name="connsiteX9" fmla="*/ 0 w 2516121"/>
                <a:gd name="connsiteY9" fmla="*/ 538941 h 665197"/>
                <a:gd name="connsiteX10" fmla="*/ 282248 w 2516121"/>
                <a:gd name="connsiteY10" fmla="*/ 423254 h 665197"/>
                <a:gd name="connsiteX11" fmla="*/ 308569 w 2516121"/>
                <a:gd name="connsiteY11" fmla="*/ 221926 h 665197"/>
                <a:gd name="connsiteX12" fmla="*/ 325724 w 2516121"/>
                <a:gd name="connsiteY12" fmla="*/ 0 h 665197"/>
                <a:gd name="connsiteX0" fmla="*/ 325724 w 2516121"/>
                <a:gd name="connsiteY0" fmla="*/ 0 h 665197"/>
                <a:gd name="connsiteX1" fmla="*/ 893009 w 2516121"/>
                <a:gd name="connsiteY1" fmla="*/ 39770 h 665197"/>
                <a:gd name="connsiteX2" fmla="*/ 1408050 w 2516121"/>
                <a:gd name="connsiteY2" fmla="*/ 178926 h 665197"/>
                <a:gd name="connsiteX3" fmla="*/ 2127528 w 2516121"/>
                <a:gd name="connsiteY3" fmla="*/ 163121 h 665197"/>
                <a:gd name="connsiteX4" fmla="*/ 2509006 w 2516121"/>
                <a:gd name="connsiteY4" fmla="*/ 443474 h 665197"/>
                <a:gd name="connsiteX5" fmla="*/ 2347555 w 2516121"/>
                <a:gd name="connsiteY5" fmla="*/ 665197 h 665197"/>
                <a:gd name="connsiteX6" fmla="*/ 1625022 w 2516121"/>
                <a:gd name="connsiteY6" fmla="*/ 655597 h 665197"/>
                <a:gd name="connsiteX7" fmla="*/ 993463 w 2516121"/>
                <a:gd name="connsiteY7" fmla="*/ 631531 h 665197"/>
                <a:gd name="connsiteX8" fmla="*/ 402273 w 2516121"/>
                <a:gd name="connsiteY8" fmla="*/ 613320 h 665197"/>
                <a:gd name="connsiteX9" fmla="*/ 0 w 2516121"/>
                <a:gd name="connsiteY9" fmla="*/ 538941 h 665197"/>
                <a:gd name="connsiteX10" fmla="*/ 282248 w 2516121"/>
                <a:gd name="connsiteY10" fmla="*/ 423254 h 665197"/>
                <a:gd name="connsiteX11" fmla="*/ 308569 w 2516121"/>
                <a:gd name="connsiteY11" fmla="*/ 221926 h 665197"/>
                <a:gd name="connsiteX12" fmla="*/ 325724 w 2516121"/>
                <a:gd name="connsiteY12" fmla="*/ 0 h 665197"/>
                <a:gd name="connsiteX0" fmla="*/ 325724 w 2516121"/>
                <a:gd name="connsiteY0" fmla="*/ 0 h 665197"/>
                <a:gd name="connsiteX1" fmla="*/ 816966 w 2516121"/>
                <a:gd name="connsiteY1" fmla="*/ 104775 h 665197"/>
                <a:gd name="connsiteX2" fmla="*/ 1408050 w 2516121"/>
                <a:gd name="connsiteY2" fmla="*/ 178926 h 665197"/>
                <a:gd name="connsiteX3" fmla="*/ 2127528 w 2516121"/>
                <a:gd name="connsiteY3" fmla="*/ 163121 h 665197"/>
                <a:gd name="connsiteX4" fmla="*/ 2509006 w 2516121"/>
                <a:gd name="connsiteY4" fmla="*/ 443474 h 665197"/>
                <a:gd name="connsiteX5" fmla="*/ 2347555 w 2516121"/>
                <a:gd name="connsiteY5" fmla="*/ 665197 h 665197"/>
                <a:gd name="connsiteX6" fmla="*/ 1625022 w 2516121"/>
                <a:gd name="connsiteY6" fmla="*/ 655597 h 665197"/>
                <a:gd name="connsiteX7" fmla="*/ 993463 w 2516121"/>
                <a:gd name="connsiteY7" fmla="*/ 631531 h 665197"/>
                <a:gd name="connsiteX8" fmla="*/ 402273 w 2516121"/>
                <a:gd name="connsiteY8" fmla="*/ 613320 h 665197"/>
                <a:gd name="connsiteX9" fmla="*/ 0 w 2516121"/>
                <a:gd name="connsiteY9" fmla="*/ 538941 h 665197"/>
                <a:gd name="connsiteX10" fmla="*/ 282248 w 2516121"/>
                <a:gd name="connsiteY10" fmla="*/ 423254 h 665197"/>
                <a:gd name="connsiteX11" fmla="*/ 308569 w 2516121"/>
                <a:gd name="connsiteY11" fmla="*/ 221926 h 665197"/>
                <a:gd name="connsiteX12" fmla="*/ 325724 w 2516121"/>
                <a:gd name="connsiteY12" fmla="*/ 0 h 665197"/>
                <a:gd name="connsiteX0" fmla="*/ 325724 w 2516121"/>
                <a:gd name="connsiteY0" fmla="*/ 0 h 665197"/>
                <a:gd name="connsiteX1" fmla="*/ 816966 w 2516121"/>
                <a:gd name="connsiteY1" fmla="*/ 104775 h 665197"/>
                <a:gd name="connsiteX2" fmla="*/ 1408050 w 2516121"/>
                <a:gd name="connsiteY2" fmla="*/ 178926 h 665197"/>
                <a:gd name="connsiteX3" fmla="*/ 2127528 w 2516121"/>
                <a:gd name="connsiteY3" fmla="*/ 163121 h 665197"/>
                <a:gd name="connsiteX4" fmla="*/ 2509006 w 2516121"/>
                <a:gd name="connsiteY4" fmla="*/ 443474 h 665197"/>
                <a:gd name="connsiteX5" fmla="*/ 2347555 w 2516121"/>
                <a:gd name="connsiteY5" fmla="*/ 665197 h 665197"/>
                <a:gd name="connsiteX6" fmla="*/ 1625022 w 2516121"/>
                <a:gd name="connsiteY6" fmla="*/ 655597 h 665197"/>
                <a:gd name="connsiteX7" fmla="*/ 993463 w 2516121"/>
                <a:gd name="connsiteY7" fmla="*/ 631531 h 665197"/>
                <a:gd name="connsiteX8" fmla="*/ 402273 w 2516121"/>
                <a:gd name="connsiteY8" fmla="*/ 613320 h 665197"/>
                <a:gd name="connsiteX9" fmla="*/ 0 w 2516121"/>
                <a:gd name="connsiteY9" fmla="*/ 538941 h 665197"/>
                <a:gd name="connsiteX10" fmla="*/ 282248 w 2516121"/>
                <a:gd name="connsiteY10" fmla="*/ 423254 h 665197"/>
                <a:gd name="connsiteX11" fmla="*/ 308569 w 2516121"/>
                <a:gd name="connsiteY11" fmla="*/ 221926 h 665197"/>
                <a:gd name="connsiteX12" fmla="*/ 325724 w 2516121"/>
                <a:gd name="connsiteY12" fmla="*/ 0 h 665197"/>
                <a:gd name="connsiteX0" fmla="*/ 325724 w 2516121"/>
                <a:gd name="connsiteY0" fmla="*/ 0 h 665197"/>
                <a:gd name="connsiteX1" fmla="*/ 816966 w 2516121"/>
                <a:gd name="connsiteY1" fmla="*/ 104775 h 665197"/>
                <a:gd name="connsiteX2" fmla="*/ 1408050 w 2516121"/>
                <a:gd name="connsiteY2" fmla="*/ 178926 h 665197"/>
                <a:gd name="connsiteX3" fmla="*/ 2127528 w 2516121"/>
                <a:gd name="connsiteY3" fmla="*/ 163121 h 665197"/>
                <a:gd name="connsiteX4" fmla="*/ 2509006 w 2516121"/>
                <a:gd name="connsiteY4" fmla="*/ 443474 h 665197"/>
                <a:gd name="connsiteX5" fmla="*/ 2347555 w 2516121"/>
                <a:gd name="connsiteY5" fmla="*/ 665197 h 665197"/>
                <a:gd name="connsiteX6" fmla="*/ 1625022 w 2516121"/>
                <a:gd name="connsiteY6" fmla="*/ 655597 h 665197"/>
                <a:gd name="connsiteX7" fmla="*/ 993463 w 2516121"/>
                <a:gd name="connsiteY7" fmla="*/ 631531 h 665197"/>
                <a:gd name="connsiteX8" fmla="*/ 402273 w 2516121"/>
                <a:gd name="connsiteY8" fmla="*/ 613320 h 665197"/>
                <a:gd name="connsiteX9" fmla="*/ 0 w 2516121"/>
                <a:gd name="connsiteY9" fmla="*/ 538941 h 665197"/>
                <a:gd name="connsiteX10" fmla="*/ 282248 w 2516121"/>
                <a:gd name="connsiteY10" fmla="*/ 423254 h 665197"/>
                <a:gd name="connsiteX11" fmla="*/ 308569 w 2516121"/>
                <a:gd name="connsiteY11" fmla="*/ 221926 h 665197"/>
                <a:gd name="connsiteX12" fmla="*/ 325724 w 2516121"/>
                <a:gd name="connsiteY12" fmla="*/ 0 h 665197"/>
                <a:gd name="connsiteX0" fmla="*/ 325724 w 2519394"/>
                <a:gd name="connsiteY0" fmla="*/ 0 h 665197"/>
                <a:gd name="connsiteX1" fmla="*/ 816966 w 2519394"/>
                <a:gd name="connsiteY1" fmla="*/ 104775 h 665197"/>
                <a:gd name="connsiteX2" fmla="*/ 1408050 w 2519394"/>
                <a:gd name="connsiteY2" fmla="*/ 178926 h 665197"/>
                <a:gd name="connsiteX3" fmla="*/ 2241592 w 2519394"/>
                <a:gd name="connsiteY3" fmla="*/ 228126 h 665197"/>
                <a:gd name="connsiteX4" fmla="*/ 2509006 w 2519394"/>
                <a:gd name="connsiteY4" fmla="*/ 443474 h 665197"/>
                <a:gd name="connsiteX5" fmla="*/ 2347555 w 2519394"/>
                <a:gd name="connsiteY5" fmla="*/ 665197 h 665197"/>
                <a:gd name="connsiteX6" fmla="*/ 1625022 w 2519394"/>
                <a:gd name="connsiteY6" fmla="*/ 655597 h 665197"/>
                <a:gd name="connsiteX7" fmla="*/ 993463 w 2519394"/>
                <a:gd name="connsiteY7" fmla="*/ 631531 h 665197"/>
                <a:gd name="connsiteX8" fmla="*/ 402273 w 2519394"/>
                <a:gd name="connsiteY8" fmla="*/ 613320 h 665197"/>
                <a:gd name="connsiteX9" fmla="*/ 0 w 2519394"/>
                <a:gd name="connsiteY9" fmla="*/ 538941 h 665197"/>
                <a:gd name="connsiteX10" fmla="*/ 282248 w 2519394"/>
                <a:gd name="connsiteY10" fmla="*/ 423254 h 665197"/>
                <a:gd name="connsiteX11" fmla="*/ 308569 w 2519394"/>
                <a:gd name="connsiteY11" fmla="*/ 221926 h 665197"/>
                <a:gd name="connsiteX12" fmla="*/ 325724 w 2519394"/>
                <a:gd name="connsiteY12" fmla="*/ 0 h 665197"/>
                <a:gd name="connsiteX0" fmla="*/ 325724 w 2521824"/>
                <a:gd name="connsiteY0" fmla="*/ 0 h 665197"/>
                <a:gd name="connsiteX1" fmla="*/ 816966 w 2521824"/>
                <a:gd name="connsiteY1" fmla="*/ 104775 h 665197"/>
                <a:gd name="connsiteX2" fmla="*/ 1408050 w 2521824"/>
                <a:gd name="connsiteY2" fmla="*/ 178926 h 665197"/>
                <a:gd name="connsiteX3" fmla="*/ 2241592 w 2521824"/>
                <a:gd name="connsiteY3" fmla="*/ 228126 h 665197"/>
                <a:gd name="connsiteX4" fmla="*/ 2509006 w 2521824"/>
                <a:gd name="connsiteY4" fmla="*/ 443474 h 665197"/>
                <a:gd name="connsiteX5" fmla="*/ 2347555 w 2521824"/>
                <a:gd name="connsiteY5" fmla="*/ 665197 h 665197"/>
                <a:gd name="connsiteX6" fmla="*/ 1625022 w 2521824"/>
                <a:gd name="connsiteY6" fmla="*/ 655597 h 665197"/>
                <a:gd name="connsiteX7" fmla="*/ 993463 w 2521824"/>
                <a:gd name="connsiteY7" fmla="*/ 631531 h 665197"/>
                <a:gd name="connsiteX8" fmla="*/ 402273 w 2521824"/>
                <a:gd name="connsiteY8" fmla="*/ 613320 h 665197"/>
                <a:gd name="connsiteX9" fmla="*/ 0 w 2521824"/>
                <a:gd name="connsiteY9" fmla="*/ 538941 h 665197"/>
                <a:gd name="connsiteX10" fmla="*/ 282248 w 2521824"/>
                <a:gd name="connsiteY10" fmla="*/ 423254 h 665197"/>
                <a:gd name="connsiteX11" fmla="*/ 308569 w 2521824"/>
                <a:gd name="connsiteY11" fmla="*/ 221926 h 665197"/>
                <a:gd name="connsiteX12" fmla="*/ 325724 w 2521824"/>
                <a:gd name="connsiteY12" fmla="*/ 0 h 665197"/>
                <a:gd name="connsiteX0" fmla="*/ 325724 w 2521824"/>
                <a:gd name="connsiteY0" fmla="*/ 0 h 665197"/>
                <a:gd name="connsiteX1" fmla="*/ 816966 w 2521824"/>
                <a:gd name="connsiteY1" fmla="*/ 104775 h 665197"/>
                <a:gd name="connsiteX2" fmla="*/ 1408050 w 2521824"/>
                <a:gd name="connsiteY2" fmla="*/ 178926 h 665197"/>
                <a:gd name="connsiteX3" fmla="*/ 2241592 w 2521824"/>
                <a:gd name="connsiteY3" fmla="*/ 228126 h 665197"/>
                <a:gd name="connsiteX4" fmla="*/ 2509006 w 2521824"/>
                <a:gd name="connsiteY4" fmla="*/ 443474 h 665197"/>
                <a:gd name="connsiteX5" fmla="*/ 2347555 w 2521824"/>
                <a:gd name="connsiteY5" fmla="*/ 665197 h 665197"/>
                <a:gd name="connsiteX6" fmla="*/ 1625022 w 2521824"/>
                <a:gd name="connsiteY6" fmla="*/ 655597 h 665197"/>
                <a:gd name="connsiteX7" fmla="*/ 993463 w 2521824"/>
                <a:gd name="connsiteY7" fmla="*/ 631531 h 665197"/>
                <a:gd name="connsiteX8" fmla="*/ 402273 w 2521824"/>
                <a:gd name="connsiteY8" fmla="*/ 613320 h 665197"/>
                <a:gd name="connsiteX9" fmla="*/ 0 w 2521824"/>
                <a:gd name="connsiteY9" fmla="*/ 538941 h 665197"/>
                <a:gd name="connsiteX10" fmla="*/ 282248 w 2521824"/>
                <a:gd name="connsiteY10" fmla="*/ 423254 h 665197"/>
                <a:gd name="connsiteX11" fmla="*/ 308569 w 2521824"/>
                <a:gd name="connsiteY11" fmla="*/ 221926 h 665197"/>
                <a:gd name="connsiteX12" fmla="*/ 325724 w 2521824"/>
                <a:gd name="connsiteY12" fmla="*/ 0 h 665197"/>
                <a:gd name="connsiteX0" fmla="*/ 325724 w 2509006"/>
                <a:gd name="connsiteY0" fmla="*/ 0 h 665197"/>
                <a:gd name="connsiteX1" fmla="*/ 816966 w 2509006"/>
                <a:gd name="connsiteY1" fmla="*/ 104775 h 665197"/>
                <a:gd name="connsiteX2" fmla="*/ 1408050 w 2509006"/>
                <a:gd name="connsiteY2" fmla="*/ 178926 h 665197"/>
                <a:gd name="connsiteX3" fmla="*/ 2241592 w 2509006"/>
                <a:gd name="connsiteY3" fmla="*/ 228126 h 665197"/>
                <a:gd name="connsiteX4" fmla="*/ 2509006 w 2509006"/>
                <a:gd name="connsiteY4" fmla="*/ 443474 h 665197"/>
                <a:gd name="connsiteX5" fmla="*/ 2347555 w 2509006"/>
                <a:gd name="connsiteY5" fmla="*/ 665197 h 665197"/>
                <a:gd name="connsiteX6" fmla="*/ 1625022 w 2509006"/>
                <a:gd name="connsiteY6" fmla="*/ 655597 h 665197"/>
                <a:gd name="connsiteX7" fmla="*/ 993463 w 2509006"/>
                <a:gd name="connsiteY7" fmla="*/ 631531 h 665197"/>
                <a:gd name="connsiteX8" fmla="*/ 402273 w 2509006"/>
                <a:gd name="connsiteY8" fmla="*/ 613320 h 665197"/>
                <a:gd name="connsiteX9" fmla="*/ 0 w 2509006"/>
                <a:gd name="connsiteY9" fmla="*/ 538941 h 665197"/>
                <a:gd name="connsiteX10" fmla="*/ 282248 w 2509006"/>
                <a:gd name="connsiteY10" fmla="*/ 423254 h 665197"/>
                <a:gd name="connsiteX11" fmla="*/ 308569 w 2509006"/>
                <a:gd name="connsiteY11" fmla="*/ 221926 h 665197"/>
                <a:gd name="connsiteX12" fmla="*/ 325724 w 2509006"/>
                <a:gd name="connsiteY12" fmla="*/ 0 h 665197"/>
                <a:gd name="connsiteX0" fmla="*/ 325724 w 2509006"/>
                <a:gd name="connsiteY0" fmla="*/ 0 h 655597"/>
                <a:gd name="connsiteX1" fmla="*/ 816966 w 2509006"/>
                <a:gd name="connsiteY1" fmla="*/ 104775 h 655597"/>
                <a:gd name="connsiteX2" fmla="*/ 1408050 w 2509006"/>
                <a:gd name="connsiteY2" fmla="*/ 178926 h 655597"/>
                <a:gd name="connsiteX3" fmla="*/ 2241592 w 2509006"/>
                <a:gd name="connsiteY3" fmla="*/ 228126 h 655597"/>
                <a:gd name="connsiteX4" fmla="*/ 2509006 w 2509006"/>
                <a:gd name="connsiteY4" fmla="*/ 443474 h 655597"/>
                <a:gd name="connsiteX5" fmla="*/ 2182796 w 2509006"/>
                <a:gd name="connsiteY5" fmla="*/ 632694 h 655597"/>
                <a:gd name="connsiteX6" fmla="*/ 1625022 w 2509006"/>
                <a:gd name="connsiteY6" fmla="*/ 655597 h 655597"/>
                <a:gd name="connsiteX7" fmla="*/ 993463 w 2509006"/>
                <a:gd name="connsiteY7" fmla="*/ 631531 h 655597"/>
                <a:gd name="connsiteX8" fmla="*/ 402273 w 2509006"/>
                <a:gd name="connsiteY8" fmla="*/ 613320 h 655597"/>
                <a:gd name="connsiteX9" fmla="*/ 0 w 2509006"/>
                <a:gd name="connsiteY9" fmla="*/ 538941 h 655597"/>
                <a:gd name="connsiteX10" fmla="*/ 282248 w 2509006"/>
                <a:gd name="connsiteY10" fmla="*/ 423254 h 655597"/>
                <a:gd name="connsiteX11" fmla="*/ 308569 w 2509006"/>
                <a:gd name="connsiteY11" fmla="*/ 221926 h 655597"/>
                <a:gd name="connsiteX12" fmla="*/ 325724 w 2509006"/>
                <a:gd name="connsiteY12" fmla="*/ 0 h 655597"/>
                <a:gd name="connsiteX0" fmla="*/ 325724 w 2509006"/>
                <a:gd name="connsiteY0" fmla="*/ 0 h 655597"/>
                <a:gd name="connsiteX1" fmla="*/ 816966 w 2509006"/>
                <a:gd name="connsiteY1" fmla="*/ 104775 h 655597"/>
                <a:gd name="connsiteX2" fmla="*/ 1408050 w 2509006"/>
                <a:gd name="connsiteY2" fmla="*/ 178926 h 655597"/>
                <a:gd name="connsiteX3" fmla="*/ 2241592 w 2509006"/>
                <a:gd name="connsiteY3" fmla="*/ 228126 h 655597"/>
                <a:gd name="connsiteX4" fmla="*/ 2509006 w 2509006"/>
                <a:gd name="connsiteY4" fmla="*/ 443474 h 655597"/>
                <a:gd name="connsiteX5" fmla="*/ 2182796 w 2509006"/>
                <a:gd name="connsiteY5" fmla="*/ 632694 h 655597"/>
                <a:gd name="connsiteX6" fmla="*/ 1625022 w 2509006"/>
                <a:gd name="connsiteY6" fmla="*/ 655597 h 655597"/>
                <a:gd name="connsiteX7" fmla="*/ 993463 w 2509006"/>
                <a:gd name="connsiteY7" fmla="*/ 631531 h 655597"/>
                <a:gd name="connsiteX8" fmla="*/ 402273 w 2509006"/>
                <a:gd name="connsiteY8" fmla="*/ 613320 h 655597"/>
                <a:gd name="connsiteX9" fmla="*/ 0 w 2509006"/>
                <a:gd name="connsiteY9" fmla="*/ 538941 h 655597"/>
                <a:gd name="connsiteX10" fmla="*/ 282248 w 2509006"/>
                <a:gd name="connsiteY10" fmla="*/ 423254 h 655597"/>
                <a:gd name="connsiteX11" fmla="*/ 308569 w 2509006"/>
                <a:gd name="connsiteY11" fmla="*/ 221926 h 655597"/>
                <a:gd name="connsiteX12" fmla="*/ 325724 w 2509006"/>
                <a:gd name="connsiteY12" fmla="*/ 0 h 655597"/>
                <a:gd name="connsiteX0" fmla="*/ 325724 w 2509006"/>
                <a:gd name="connsiteY0" fmla="*/ 0 h 655597"/>
                <a:gd name="connsiteX1" fmla="*/ 816966 w 2509006"/>
                <a:gd name="connsiteY1" fmla="*/ 104775 h 655597"/>
                <a:gd name="connsiteX2" fmla="*/ 1408050 w 2509006"/>
                <a:gd name="connsiteY2" fmla="*/ 178926 h 655597"/>
                <a:gd name="connsiteX3" fmla="*/ 2241592 w 2509006"/>
                <a:gd name="connsiteY3" fmla="*/ 228126 h 655597"/>
                <a:gd name="connsiteX4" fmla="*/ 2509006 w 2509006"/>
                <a:gd name="connsiteY4" fmla="*/ 443474 h 655597"/>
                <a:gd name="connsiteX5" fmla="*/ 2182796 w 2509006"/>
                <a:gd name="connsiteY5" fmla="*/ 632694 h 655597"/>
                <a:gd name="connsiteX6" fmla="*/ 1625022 w 2509006"/>
                <a:gd name="connsiteY6" fmla="*/ 655597 h 655597"/>
                <a:gd name="connsiteX7" fmla="*/ 993463 w 2509006"/>
                <a:gd name="connsiteY7" fmla="*/ 631531 h 655597"/>
                <a:gd name="connsiteX8" fmla="*/ 402273 w 2509006"/>
                <a:gd name="connsiteY8" fmla="*/ 613320 h 655597"/>
                <a:gd name="connsiteX9" fmla="*/ 0 w 2509006"/>
                <a:gd name="connsiteY9" fmla="*/ 538941 h 655597"/>
                <a:gd name="connsiteX10" fmla="*/ 282248 w 2509006"/>
                <a:gd name="connsiteY10" fmla="*/ 423254 h 655597"/>
                <a:gd name="connsiteX11" fmla="*/ 308569 w 2509006"/>
                <a:gd name="connsiteY11" fmla="*/ 221926 h 655597"/>
                <a:gd name="connsiteX12" fmla="*/ 325724 w 2509006"/>
                <a:gd name="connsiteY12" fmla="*/ 0 h 655597"/>
                <a:gd name="connsiteX0" fmla="*/ 325724 w 2510506"/>
                <a:gd name="connsiteY0" fmla="*/ 0 h 655597"/>
                <a:gd name="connsiteX1" fmla="*/ 816966 w 2510506"/>
                <a:gd name="connsiteY1" fmla="*/ 104775 h 655597"/>
                <a:gd name="connsiteX2" fmla="*/ 1408050 w 2510506"/>
                <a:gd name="connsiteY2" fmla="*/ 178926 h 655597"/>
                <a:gd name="connsiteX3" fmla="*/ 2241592 w 2510506"/>
                <a:gd name="connsiteY3" fmla="*/ 228126 h 655597"/>
                <a:gd name="connsiteX4" fmla="*/ 2509006 w 2510506"/>
                <a:gd name="connsiteY4" fmla="*/ 443474 h 655597"/>
                <a:gd name="connsiteX5" fmla="*/ 2182796 w 2510506"/>
                <a:gd name="connsiteY5" fmla="*/ 632694 h 655597"/>
                <a:gd name="connsiteX6" fmla="*/ 1625022 w 2510506"/>
                <a:gd name="connsiteY6" fmla="*/ 655597 h 655597"/>
                <a:gd name="connsiteX7" fmla="*/ 993463 w 2510506"/>
                <a:gd name="connsiteY7" fmla="*/ 631531 h 655597"/>
                <a:gd name="connsiteX8" fmla="*/ 402273 w 2510506"/>
                <a:gd name="connsiteY8" fmla="*/ 613320 h 655597"/>
                <a:gd name="connsiteX9" fmla="*/ 0 w 2510506"/>
                <a:gd name="connsiteY9" fmla="*/ 538941 h 655597"/>
                <a:gd name="connsiteX10" fmla="*/ 282248 w 2510506"/>
                <a:gd name="connsiteY10" fmla="*/ 423254 h 655597"/>
                <a:gd name="connsiteX11" fmla="*/ 308569 w 2510506"/>
                <a:gd name="connsiteY11" fmla="*/ 221926 h 655597"/>
                <a:gd name="connsiteX12" fmla="*/ 325724 w 2510506"/>
                <a:gd name="connsiteY12" fmla="*/ 0 h 655597"/>
                <a:gd name="connsiteX0" fmla="*/ 325724 w 2510507"/>
                <a:gd name="connsiteY0" fmla="*/ 0 h 655597"/>
                <a:gd name="connsiteX1" fmla="*/ 816966 w 2510507"/>
                <a:gd name="connsiteY1" fmla="*/ 104775 h 655597"/>
                <a:gd name="connsiteX2" fmla="*/ 1408050 w 2510507"/>
                <a:gd name="connsiteY2" fmla="*/ 178926 h 655597"/>
                <a:gd name="connsiteX3" fmla="*/ 2241592 w 2510507"/>
                <a:gd name="connsiteY3" fmla="*/ 228126 h 655597"/>
                <a:gd name="connsiteX4" fmla="*/ 2509006 w 2510507"/>
                <a:gd name="connsiteY4" fmla="*/ 443474 h 655597"/>
                <a:gd name="connsiteX5" fmla="*/ 2182796 w 2510507"/>
                <a:gd name="connsiteY5" fmla="*/ 632694 h 655597"/>
                <a:gd name="connsiteX6" fmla="*/ 1625022 w 2510507"/>
                <a:gd name="connsiteY6" fmla="*/ 655597 h 655597"/>
                <a:gd name="connsiteX7" fmla="*/ 993463 w 2510507"/>
                <a:gd name="connsiteY7" fmla="*/ 631531 h 655597"/>
                <a:gd name="connsiteX8" fmla="*/ 402273 w 2510507"/>
                <a:gd name="connsiteY8" fmla="*/ 613320 h 655597"/>
                <a:gd name="connsiteX9" fmla="*/ 0 w 2510507"/>
                <a:gd name="connsiteY9" fmla="*/ 538941 h 655597"/>
                <a:gd name="connsiteX10" fmla="*/ 282248 w 2510507"/>
                <a:gd name="connsiteY10" fmla="*/ 423254 h 655597"/>
                <a:gd name="connsiteX11" fmla="*/ 308569 w 2510507"/>
                <a:gd name="connsiteY11" fmla="*/ 221926 h 655597"/>
                <a:gd name="connsiteX12" fmla="*/ 325724 w 2510507"/>
                <a:gd name="connsiteY12" fmla="*/ 0 h 655597"/>
                <a:gd name="connsiteX0" fmla="*/ 325724 w 2509516"/>
                <a:gd name="connsiteY0" fmla="*/ 0 h 655597"/>
                <a:gd name="connsiteX1" fmla="*/ 816966 w 2509516"/>
                <a:gd name="connsiteY1" fmla="*/ 104775 h 655597"/>
                <a:gd name="connsiteX2" fmla="*/ 1408050 w 2509516"/>
                <a:gd name="connsiteY2" fmla="*/ 178926 h 655597"/>
                <a:gd name="connsiteX3" fmla="*/ 2241592 w 2509516"/>
                <a:gd name="connsiteY3" fmla="*/ 228126 h 655597"/>
                <a:gd name="connsiteX4" fmla="*/ 2509006 w 2509516"/>
                <a:gd name="connsiteY4" fmla="*/ 443474 h 655597"/>
                <a:gd name="connsiteX5" fmla="*/ 2182796 w 2509516"/>
                <a:gd name="connsiteY5" fmla="*/ 632694 h 655597"/>
                <a:gd name="connsiteX6" fmla="*/ 1625022 w 2509516"/>
                <a:gd name="connsiteY6" fmla="*/ 655597 h 655597"/>
                <a:gd name="connsiteX7" fmla="*/ 993463 w 2509516"/>
                <a:gd name="connsiteY7" fmla="*/ 631531 h 655597"/>
                <a:gd name="connsiteX8" fmla="*/ 402273 w 2509516"/>
                <a:gd name="connsiteY8" fmla="*/ 613320 h 655597"/>
                <a:gd name="connsiteX9" fmla="*/ 0 w 2509516"/>
                <a:gd name="connsiteY9" fmla="*/ 538941 h 655597"/>
                <a:gd name="connsiteX10" fmla="*/ 282248 w 2509516"/>
                <a:gd name="connsiteY10" fmla="*/ 423254 h 655597"/>
                <a:gd name="connsiteX11" fmla="*/ 308569 w 2509516"/>
                <a:gd name="connsiteY11" fmla="*/ 221926 h 655597"/>
                <a:gd name="connsiteX12" fmla="*/ 325724 w 2509516"/>
                <a:gd name="connsiteY12" fmla="*/ 0 h 655597"/>
                <a:gd name="connsiteX0" fmla="*/ 325724 w 2509516"/>
                <a:gd name="connsiteY0" fmla="*/ 0 h 655597"/>
                <a:gd name="connsiteX1" fmla="*/ 816966 w 2509516"/>
                <a:gd name="connsiteY1" fmla="*/ 104775 h 655597"/>
                <a:gd name="connsiteX2" fmla="*/ 1408050 w 2509516"/>
                <a:gd name="connsiteY2" fmla="*/ 178926 h 655597"/>
                <a:gd name="connsiteX3" fmla="*/ 2241592 w 2509516"/>
                <a:gd name="connsiteY3" fmla="*/ 228126 h 655597"/>
                <a:gd name="connsiteX4" fmla="*/ 2509006 w 2509516"/>
                <a:gd name="connsiteY4" fmla="*/ 443474 h 655597"/>
                <a:gd name="connsiteX5" fmla="*/ 1625022 w 2509516"/>
                <a:gd name="connsiteY5" fmla="*/ 655597 h 655597"/>
                <a:gd name="connsiteX6" fmla="*/ 993463 w 2509516"/>
                <a:gd name="connsiteY6" fmla="*/ 631531 h 655597"/>
                <a:gd name="connsiteX7" fmla="*/ 402273 w 2509516"/>
                <a:gd name="connsiteY7" fmla="*/ 613320 h 655597"/>
                <a:gd name="connsiteX8" fmla="*/ 0 w 2509516"/>
                <a:gd name="connsiteY8" fmla="*/ 538941 h 655597"/>
                <a:gd name="connsiteX9" fmla="*/ 282248 w 2509516"/>
                <a:gd name="connsiteY9" fmla="*/ 423254 h 655597"/>
                <a:gd name="connsiteX10" fmla="*/ 308569 w 2509516"/>
                <a:gd name="connsiteY10" fmla="*/ 221926 h 655597"/>
                <a:gd name="connsiteX11" fmla="*/ 325724 w 2509516"/>
                <a:gd name="connsiteY11" fmla="*/ 0 h 655597"/>
                <a:gd name="connsiteX0" fmla="*/ 325724 w 2509006"/>
                <a:gd name="connsiteY0" fmla="*/ 0 h 655597"/>
                <a:gd name="connsiteX1" fmla="*/ 816966 w 2509006"/>
                <a:gd name="connsiteY1" fmla="*/ 104775 h 655597"/>
                <a:gd name="connsiteX2" fmla="*/ 1408050 w 2509006"/>
                <a:gd name="connsiteY2" fmla="*/ 178926 h 655597"/>
                <a:gd name="connsiteX3" fmla="*/ 2509006 w 2509006"/>
                <a:gd name="connsiteY3" fmla="*/ 443474 h 655597"/>
                <a:gd name="connsiteX4" fmla="*/ 1625022 w 2509006"/>
                <a:gd name="connsiteY4" fmla="*/ 655597 h 655597"/>
                <a:gd name="connsiteX5" fmla="*/ 993463 w 2509006"/>
                <a:gd name="connsiteY5" fmla="*/ 631531 h 655597"/>
                <a:gd name="connsiteX6" fmla="*/ 402273 w 2509006"/>
                <a:gd name="connsiteY6" fmla="*/ 613320 h 655597"/>
                <a:gd name="connsiteX7" fmla="*/ 0 w 2509006"/>
                <a:gd name="connsiteY7" fmla="*/ 538941 h 655597"/>
                <a:gd name="connsiteX8" fmla="*/ 282248 w 2509006"/>
                <a:gd name="connsiteY8" fmla="*/ 423254 h 655597"/>
                <a:gd name="connsiteX9" fmla="*/ 308569 w 2509006"/>
                <a:gd name="connsiteY9" fmla="*/ 221926 h 655597"/>
                <a:gd name="connsiteX10" fmla="*/ 325724 w 2509006"/>
                <a:gd name="connsiteY10" fmla="*/ 0 h 655597"/>
                <a:gd name="connsiteX0" fmla="*/ 325724 w 2509006"/>
                <a:gd name="connsiteY0" fmla="*/ 0 h 655597"/>
                <a:gd name="connsiteX1" fmla="*/ 816966 w 2509006"/>
                <a:gd name="connsiteY1" fmla="*/ 104775 h 655597"/>
                <a:gd name="connsiteX2" fmla="*/ 1408050 w 2509006"/>
                <a:gd name="connsiteY2" fmla="*/ 178926 h 655597"/>
                <a:gd name="connsiteX3" fmla="*/ 2509006 w 2509006"/>
                <a:gd name="connsiteY3" fmla="*/ 443474 h 655597"/>
                <a:gd name="connsiteX4" fmla="*/ 1625022 w 2509006"/>
                <a:gd name="connsiteY4" fmla="*/ 655597 h 655597"/>
                <a:gd name="connsiteX5" fmla="*/ 993463 w 2509006"/>
                <a:gd name="connsiteY5" fmla="*/ 631531 h 655597"/>
                <a:gd name="connsiteX6" fmla="*/ 402273 w 2509006"/>
                <a:gd name="connsiteY6" fmla="*/ 613320 h 655597"/>
                <a:gd name="connsiteX7" fmla="*/ 0 w 2509006"/>
                <a:gd name="connsiteY7" fmla="*/ 538941 h 655597"/>
                <a:gd name="connsiteX8" fmla="*/ 282248 w 2509006"/>
                <a:gd name="connsiteY8" fmla="*/ 423254 h 655597"/>
                <a:gd name="connsiteX9" fmla="*/ 308569 w 2509006"/>
                <a:gd name="connsiteY9" fmla="*/ 221926 h 655597"/>
                <a:gd name="connsiteX10" fmla="*/ 325724 w 2509006"/>
                <a:gd name="connsiteY10" fmla="*/ 0 h 655597"/>
                <a:gd name="connsiteX0" fmla="*/ 325724 w 2509006"/>
                <a:gd name="connsiteY0" fmla="*/ 0 h 655597"/>
                <a:gd name="connsiteX1" fmla="*/ 816966 w 2509006"/>
                <a:gd name="connsiteY1" fmla="*/ 104775 h 655597"/>
                <a:gd name="connsiteX2" fmla="*/ 1408050 w 2509006"/>
                <a:gd name="connsiteY2" fmla="*/ 178926 h 655597"/>
                <a:gd name="connsiteX3" fmla="*/ 2509006 w 2509006"/>
                <a:gd name="connsiteY3" fmla="*/ 443474 h 655597"/>
                <a:gd name="connsiteX4" fmla="*/ 1625022 w 2509006"/>
                <a:gd name="connsiteY4" fmla="*/ 655597 h 655597"/>
                <a:gd name="connsiteX5" fmla="*/ 993463 w 2509006"/>
                <a:gd name="connsiteY5" fmla="*/ 631531 h 655597"/>
                <a:gd name="connsiteX6" fmla="*/ 402273 w 2509006"/>
                <a:gd name="connsiteY6" fmla="*/ 613320 h 655597"/>
                <a:gd name="connsiteX7" fmla="*/ 0 w 2509006"/>
                <a:gd name="connsiteY7" fmla="*/ 538941 h 655597"/>
                <a:gd name="connsiteX8" fmla="*/ 282248 w 2509006"/>
                <a:gd name="connsiteY8" fmla="*/ 423254 h 655597"/>
                <a:gd name="connsiteX9" fmla="*/ 308569 w 2509006"/>
                <a:gd name="connsiteY9" fmla="*/ 221926 h 655597"/>
                <a:gd name="connsiteX10" fmla="*/ 325724 w 2509006"/>
                <a:gd name="connsiteY10" fmla="*/ 0 h 655597"/>
                <a:gd name="connsiteX0" fmla="*/ 325724 w 2509006"/>
                <a:gd name="connsiteY0" fmla="*/ 0 h 631531"/>
                <a:gd name="connsiteX1" fmla="*/ 816966 w 2509006"/>
                <a:gd name="connsiteY1" fmla="*/ 104775 h 631531"/>
                <a:gd name="connsiteX2" fmla="*/ 1408050 w 2509006"/>
                <a:gd name="connsiteY2" fmla="*/ 178926 h 631531"/>
                <a:gd name="connsiteX3" fmla="*/ 2509006 w 2509006"/>
                <a:gd name="connsiteY3" fmla="*/ 443474 h 631531"/>
                <a:gd name="connsiteX4" fmla="*/ 1625022 w 2509006"/>
                <a:gd name="connsiteY4" fmla="*/ 619844 h 631531"/>
                <a:gd name="connsiteX5" fmla="*/ 993463 w 2509006"/>
                <a:gd name="connsiteY5" fmla="*/ 631531 h 631531"/>
                <a:gd name="connsiteX6" fmla="*/ 402273 w 2509006"/>
                <a:gd name="connsiteY6" fmla="*/ 613320 h 631531"/>
                <a:gd name="connsiteX7" fmla="*/ 0 w 2509006"/>
                <a:gd name="connsiteY7" fmla="*/ 538941 h 631531"/>
                <a:gd name="connsiteX8" fmla="*/ 282248 w 2509006"/>
                <a:gd name="connsiteY8" fmla="*/ 423254 h 631531"/>
                <a:gd name="connsiteX9" fmla="*/ 308569 w 2509006"/>
                <a:gd name="connsiteY9" fmla="*/ 221926 h 631531"/>
                <a:gd name="connsiteX10" fmla="*/ 325724 w 2509006"/>
                <a:gd name="connsiteY10" fmla="*/ 0 h 631531"/>
                <a:gd name="connsiteX0" fmla="*/ 325724 w 2509006"/>
                <a:gd name="connsiteY0" fmla="*/ 0 h 631531"/>
                <a:gd name="connsiteX1" fmla="*/ 816966 w 2509006"/>
                <a:gd name="connsiteY1" fmla="*/ 104775 h 631531"/>
                <a:gd name="connsiteX2" fmla="*/ 1408050 w 2509006"/>
                <a:gd name="connsiteY2" fmla="*/ 178926 h 631531"/>
                <a:gd name="connsiteX3" fmla="*/ 2509006 w 2509006"/>
                <a:gd name="connsiteY3" fmla="*/ 443474 h 631531"/>
                <a:gd name="connsiteX4" fmla="*/ 1625022 w 2509006"/>
                <a:gd name="connsiteY4" fmla="*/ 619844 h 631531"/>
                <a:gd name="connsiteX5" fmla="*/ 993463 w 2509006"/>
                <a:gd name="connsiteY5" fmla="*/ 631531 h 631531"/>
                <a:gd name="connsiteX6" fmla="*/ 478317 w 2509006"/>
                <a:gd name="connsiteY6" fmla="*/ 590568 h 631531"/>
                <a:gd name="connsiteX7" fmla="*/ 0 w 2509006"/>
                <a:gd name="connsiteY7" fmla="*/ 538941 h 631531"/>
                <a:gd name="connsiteX8" fmla="*/ 282248 w 2509006"/>
                <a:gd name="connsiteY8" fmla="*/ 423254 h 631531"/>
                <a:gd name="connsiteX9" fmla="*/ 308569 w 2509006"/>
                <a:gd name="connsiteY9" fmla="*/ 221926 h 631531"/>
                <a:gd name="connsiteX10" fmla="*/ 325724 w 2509006"/>
                <a:gd name="connsiteY10" fmla="*/ 0 h 631531"/>
                <a:gd name="connsiteX0" fmla="*/ 382755 w 2566037"/>
                <a:gd name="connsiteY0" fmla="*/ 0 h 631531"/>
                <a:gd name="connsiteX1" fmla="*/ 873997 w 2566037"/>
                <a:gd name="connsiteY1" fmla="*/ 104775 h 631531"/>
                <a:gd name="connsiteX2" fmla="*/ 1465081 w 2566037"/>
                <a:gd name="connsiteY2" fmla="*/ 178926 h 631531"/>
                <a:gd name="connsiteX3" fmla="*/ 2566037 w 2566037"/>
                <a:gd name="connsiteY3" fmla="*/ 443474 h 631531"/>
                <a:gd name="connsiteX4" fmla="*/ 1682053 w 2566037"/>
                <a:gd name="connsiteY4" fmla="*/ 619844 h 631531"/>
                <a:gd name="connsiteX5" fmla="*/ 1050494 w 2566037"/>
                <a:gd name="connsiteY5" fmla="*/ 631531 h 631531"/>
                <a:gd name="connsiteX6" fmla="*/ 535348 w 2566037"/>
                <a:gd name="connsiteY6" fmla="*/ 590568 h 631531"/>
                <a:gd name="connsiteX7" fmla="*/ 0 w 2566037"/>
                <a:gd name="connsiteY7" fmla="*/ 548692 h 631531"/>
                <a:gd name="connsiteX8" fmla="*/ 339279 w 2566037"/>
                <a:gd name="connsiteY8" fmla="*/ 423254 h 631531"/>
                <a:gd name="connsiteX9" fmla="*/ 365600 w 2566037"/>
                <a:gd name="connsiteY9" fmla="*/ 221926 h 631531"/>
                <a:gd name="connsiteX10" fmla="*/ 382755 w 2566037"/>
                <a:gd name="connsiteY10" fmla="*/ 0 h 631531"/>
                <a:gd name="connsiteX0" fmla="*/ 382755 w 2566037"/>
                <a:gd name="connsiteY0" fmla="*/ 0 h 619844"/>
                <a:gd name="connsiteX1" fmla="*/ 873997 w 2566037"/>
                <a:gd name="connsiteY1" fmla="*/ 104775 h 619844"/>
                <a:gd name="connsiteX2" fmla="*/ 1465081 w 2566037"/>
                <a:gd name="connsiteY2" fmla="*/ 178926 h 619844"/>
                <a:gd name="connsiteX3" fmla="*/ 2566037 w 2566037"/>
                <a:gd name="connsiteY3" fmla="*/ 443474 h 619844"/>
                <a:gd name="connsiteX4" fmla="*/ 1682053 w 2566037"/>
                <a:gd name="connsiteY4" fmla="*/ 619844 h 619844"/>
                <a:gd name="connsiteX5" fmla="*/ 1101189 w 2566037"/>
                <a:gd name="connsiteY5" fmla="*/ 608780 h 619844"/>
                <a:gd name="connsiteX6" fmla="*/ 535348 w 2566037"/>
                <a:gd name="connsiteY6" fmla="*/ 590568 h 619844"/>
                <a:gd name="connsiteX7" fmla="*/ 0 w 2566037"/>
                <a:gd name="connsiteY7" fmla="*/ 548692 h 619844"/>
                <a:gd name="connsiteX8" fmla="*/ 339279 w 2566037"/>
                <a:gd name="connsiteY8" fmla="*/ 423254 h 619844"/>
                <a:gd name="connsiteX9" fmla="*/ 365600 w 2566037"/>
                <a:gd name="connsiteY9" fmla="*/ 221926 h 619844"/>
                <a:gd name="connsiteX10" fmla="*/ 382755 w 2566037"/>
                <a:gd name="connsiteY10" fmla="*/ 0 h 619844"/>
                <a:gd name="connsiteX0" fmla="*/ 382755 w 2566037"/>
                <a:gd name="connsiteY0" fmla="*/ 0 h 619844"/>
                <a:gd name="connsiteX1" fmla="*/ 873997 w 2566037"/>
                <a:gd name="connsiteY1" fmla="*/ 104775 h 619844"/>
                <a:gd name="connsiteX2" fmla="*/ 1465081 w 2566037"/>
                <a:gd name="connsiteY2" fmla="*/ 198428 h 619844"/>
                <a:gd name="connsiteX3" fmla="*/ 2566037 w 2566037"/>
                <a:gd name="connsiteY3" fmla="*/ 443474 h 619844"/>
                <a:gd name="connsiteX4" fmla="*/ 1682053 w 2566037"/>
                <a:gd name="connsiteY4" fmla="*/ 619844 h 619844"/>
                <a:gd name="connsiteX5" fmla="*/ 1101189 w 2566037"/>
                <a:gd name="connsiteY5" fmla="*/ 608780 h 619844"/>
                <a:gd name="connsiteX6" fmla="*/ 535348 w 2566037"/>
                <a:gd name="connsiteY6" fmla="*/ 590568 h 619844"/>
                <a:gd name="connsiteX7" fmla="*/ 0 w 2566037"/>
                <a:gd name="connsiteY7" fmla="*/ 548692 h 619844"/>
                <a:gd name="connsiteX8" fmla="*/ 339279 w 2566037"/>
                <a:gd name="connsiteY8" fmla="*/ 423254 h 619844"/>
                <a:gd name="connsiteX9" fmla="*/ 365600 w 2566037"/>
                <a:gd name="connsiteY9" fmla="*/ 221926 h 619844"/>
                <a:gd name="connsiteX10" fmla="*/ 382755 w 2566037"/>
                <a:gd name="connsiteY10" fmla="*/ 0 h 619844"/>
                <a:gd name="connsiteX0" fmla="*/ 382755 w 2566037"/>
                <a:gd name="connsiteY0" fmla="*/ 0 h 619844"/>
                <a:gd name="connsiteX1" fmla="*/ 880334 w 2566037"/>
                <a:gd name="connsiteY1" fmla="*/ 95024 h 619844"/>
                <a:gd name="connsiteX2" fmla="*/ 1465081 w 2566037"/>
                <a:gd name="connsiteY2" fmla="*/ 198428 h 619844"/>
                <a:gd name="connsiteX3" fmla="*/ 2566037 w 2566037"/>
                <a:gd name="connsiteY3" fmla="*/ 443474 h 619844"/>
                <a:gd name="connsiteX4" fmla="*/ 1682053 w 2566037"/>
                <a:gd name="connsiteY4" fmla="*/ 619844 h 619844"/>
                <a:gd name="connsiteX5" fmla="*/ 1101189 w 2566037"/>
                <a:gd name="connsiteY5" fmla="*/ 608780 h 619844"/>
                <a:gd name="connsiteX6" fmla="*/ 535348 w 2566037"/>
                <a:gd name="connsiteY6" fmla="*/ 590568 h 619844"/>
                <a:gd name="connsiteX7" fmla="*/ 0 w 2566037"/>
                <a:gd name="connsiteY7" fmla="*/ 548692 h 619844"/>
                <a:gd name="connsiteX8" fmla="*/ 339279 w 2566037"/>
                <a:gd name="connsiteY8" fmla="*/ 423254 h 619844"/>
                <a:gd name="connsiteX9" fmla="*/ 365600 w 2566037"/>
                <a:gd name="connsiteY9" fmla="*/ 221926 h 619844"/>
                <a:gd name="connsiteX10" fmla="*/ 382755 w 2566037"/>
                <a:gd name="connsiteY10" fmla="*/ 0 h 619844"/>
                <a:gd name="connsiteX0" fmla="*/ 382755 w 2566037"/>
                <a:gd name="connsiteY0" fmla="*/ 0 h 619844"/>
                <a:gd name="connsiteX1" fmla="*/ 880334 w 2566037"/>
                <a:gd name="connsiteY1" fmla="*/ 95024 h 619844"/>
                <a:gd name="connsiteX2" fmla="*/ 1154573 w 2566037"/>
                <a:gd name="connsiteY2" fmla="*/ 217928 h 619844"/>
                <a:gd name="connsiteX3" fmla="*/ 2566037 w 2566037"/>
                <a:gd name="connsiteY3" fmla="*/ 443474 h 619844"/>
                <a:gd name="connsiteX4" fmla="*/ 1682053 w 2566037"/>
                <a:gd name="connsiteY4" fmla="*/ 619844 h 619844"/>
                <a:gd name="connsiteX5" fmla="*/ 1101189 w 2566037"/>
                <a:gd name="connsiteY5" fmla="*/ 608780 h 619844"/>
                <a:gd name="connsiteX6" fmla="*/ 535348 w 2566037"/>
                <a:gd name="connsiteY6" fmla="*/ 590568 h 619844"/>
                <a:gd name="connsiteX7" fmla="*/ 0 w 2566037"/>
                <a:gd name="connsiteY7" fmla="*/ 548692 h 619844"/>
                <a:gd name="connsiteX8" fmla="*/ 339279 w 2566037"/>
                <a:gd name="connsiteY8" fmla="*/ 423254 h 619844"/>
                <a:gd name="connsiteX9" fmla="*/ 365600 w 2566037"/>
                <a:gd name="connsiteY9" fmla="*/ 221926 h 619844"/>
                <a:gd name="connsiteX10" fmla="*/ 382755 w 2566037"/>
                <a:gd name="connsiteY10" fmla="*/ 0 h 619844"/>
                <a:gd name="connsiteX0" fmla="*/ 382755 w 2566037"/>
                <a:gd name="connsiteY0" fmla="*/ 0 h 619844"/>
                <a:gd name="connsiteX1" fmla="*/ 759934 w 2566037"/>
                <a:gd name="connsiteY1" fmla="*/ 147028 h 619844"/>
                <a:gd name="connsiteX2" fmla="*/ 1154573 w 2566037"/>
                <a:gd name="connsiteY2" fmla="*/ 217928 h 619844"/>
                <a:gd name="connsiteX3" fmla="*/ 2566037 w 2566037"/>
                <a:gd name="connsiteY3" fmla="*/ 443474 h 619844"/>
                <a:gd name="connsiteX4" fmla="*/ 1682053 w 2566037"/>
                <a:gd name="connsiteY4" fmla="*/ 619844 h 619844"/>
                <a:gd name="connsiteX5" fmla="*/ 1101189 w 2566037"/>
                <a:gd name="connsiteY5" fmla="*/ 608780 h 619844"/>
                <a:gd name="connsiteX6" fmla="*/ 535348 w 2566037"/>
                <a:gd name="connsiteY6" fmla="*/ 590568 h 619844"/>
                <a:gd name="connsiteX7" fmla="*/ 0 w 2566037"/>
                <a:gd name="connsiteY7" fmla="*/ 548692 h 619844"/>
                <a:gd name="connsiteX8" fmla="*/ 339279 w 2566037"/>
                <a:gd name="connsiteY8" fmla="*/ 423254 h 619844"/>
                <a:gd name="connsiteX9" fmla="*/ 365600 w 2566037"/>
                <a:gd name="connsiteY9" fmla="*/ 221926 h 619844"/>
                <a:gd name="connsiteX10" fmla="*/ 382755 w 2566037"/>
                <a:gd name="connsiteY10" fmla="*/ 0 h 619844"/>
                <a:gd name="connsiteX0" fmla="*/ 382755 w 2566081"/>
                <a:gd name="connsiteY0" fmla="*/ 0 h 619844"/>
                <a:gd name="connsiteX1" fmla="*/ 759934 w 2566081"/>
                <a:gd name="connsiteY1" fmla="*/ 147028 h 619844"/>
                <a:gd name="connsiteX2" fmla="*/ 1154573 w 2566081"/>
                <a:gd name="connsiteY2" fmla="*/ 217928 h 619844"/>
                <a:gd name="connsiteX3" fmla="*/ 2566037 w 2566081"/>
                <a:gd name="connsiteY3" fmla="*/ 443474 h 619844"/>
                <a:gd name="connsiteX4" fmla="*/ 1682053 w 2566081"/>
                <a:gd name="connsiteY4" fmla="*/ 619844 h 619844"/>
                <a:gd name="connsiteX5" fmla="*/ 1101189 w 2566081"/>
                <a:gd name="connsiteY5" fmla="*/ 608780 h 619844"/>
                <a:gd name="connsiteX6" fmla="*/ 535348 w 2566081"/>
                <a:gd name="connsiteY6" fmla="*/ 590568 h 619844"/>
                <a:gd name="connsiteX7" fmla="*/ 0 w 2566081"/>
                <a:gd name="connsiteY7" fmla="*/ 548692 h 619844"/>
                <a:gd name="connsiteX8" fmla="*/ 339279 w 2566081"/>
                <a:gd name="connsiteY8" fmla="*/ 423254 h 619844"/>
                <a:gd name="connsiteX9" fmla="*/ 365600 w 2566081"/>
                <a:gd name="connsiteY9" fmla="*/ 221926 h 619844"/>
                <a:gd name="connsiteX10" fmla="*/ 382755 w 2566081"/>
                <a:gd name="connsiteY10" fmla="*/ 0 h 619844"/>
                <a:gd name="connsiteX0" fmla="*/ 382755 w 2566081"/>
                <a:gd name="connsiteY0" fmla="*/ 0 h 619844"/>
                <a:gd name="connsiteX1" fmla="*/ 818190 w 2566081"/>
                <a:gd name="connsiteY1" fmla="*/ 194735 h 619844"/>
                <a:gd name="connsiteX2" fmla="*/ 1154573 w 2566081"/>
                <a:gd name="connsiteY2" fmla="*/ 217928 h 619844"/>
                <a:gd name="connsiteX3" fmla="*/ 2566037 w 2566081"/>
                <a:gd name="connsiteY3" fmla="*/ 443474 h 619844"/>
                <a:gd name="connsiteX4" fmla="*/ 1682053 w 2566081"/>
                <a:gd name="connsiteY4" fmla="*/ 619844 h 619844"/>
                <a:gd name="connsiteX5" fmla="*/ 1101189 w 2566081"/>
                <a:gd name="connsiteY5" fmla="*/ 608780 h 619844"/>
                <a:gd name="connsiteX6" fmla="*/ 535348 w 2566081"/>
                <a:gd name="connsiteY6" fmla="*/ 590568 h 619844"/>
                <a:gd name="connsiteX7" fmla="*/ 0 w 2566081"/>
                <a:gd name="connsiteY7" fmla="*/ 548692 h 619844"/>
                <a:gd name="connsiteX8" fmla="*/ 339279 w 2566081"/>
                <a:gd name="connsiteY8" fmla="*/ 423254 h 619844"/>
                <a:gd name="connsiteX9" fmla="*/ 365600 w 2566081"/>
                <a:gd name="connsiteY9" fmla="*/ 221926 h 619844"/>
                <a:gd name="connsiteX10" fmla="*/ 382755 w 2566081"/>
                <a:gd name="connsiteY10" fmla="*/ 0 h 619844"/>
                <a:gd name="connsiteX0" fmla="*/ 365600 w 2566081"/>
                <a:gd name="connsiteY0" fmla="*/ 37151 h 435069"/>
                <a:gd name="connsiteX1" fmla="*/ 818190 w 2566081"/>
                <a:gd name="connsiteY1" fmla="*/ 9960 h 435069"/>
                <a:gd name="connsiteX2" fmla="*/ 1154573 w 2566081"/>
                <a:gd name="connsiteY2" fmla="*/ 33153 h 435069"/>
                <a:gd name="connsiteX3" fmla="*/ 2566037 w 2566081"/>
                <a:gd name="connsiteY3" fmla="*/ 258699 h 435069"/>
                <a:gd name="connsiteX4" fmla="*/ 1682053 w 2566081"/>
                <a:gd name="connsiteY4" fmla="*/ 435069 h 435069"/>
                <a:gd name="connsiteX5" fmla="*/ 1101189 w 2566081"/>
                <a:gd name="connsiteY5" fmla="*/ 424005 h 435069"/>
                <a:gd name="connsiteX6" fmla="*/ 535348 w 2566081"/>
                <a:gd name="connsiteY6" fmla="*/ 405793 h 435069"/>
                <a:gd name="connsiteX7" fmla="*/ 0 w 2566081"/>
                <a:gd name="connsiteY7" fmla="*/ 363917 h 435069"/>
                <a:gd name="connsiteX8" fmla="*/ 339279 w 2566081"/>
                <a:gd name="connsiteY8" fmla="*/ 238479 h 435069"/>
                <a:gd name="connsiteX9" fmla="*/ 365600 w 2566081"/>
                <a:gd name="connsiteY9" fmla="*/ 37151 h 435069"/>
                <a:gd name="connsiteX0" fmla="*/ 26321 w 2226802"/>
                <a:gd name="connsiteY0" fmla="*/ 37151 h 435069"/>
                <a:gd name="connsiteX1" fmla="*/ 478911 w 2226802"/>
                <a:gd name="connsiteY1" fmla="*/ 9960 h 435069"/>
                <a:gd name="connsiteX2" fmla="*/ 815294 w 2226802"/>
                <a:gd name="connsiteY2" fmla="*/ 33153 h 435069"/>
                <a:gd name="connsiteX3" fmla="*/ 2226758 w 2226802"/>
                <a:gd name="connsiteY3" fmla="*/ 258699 h 435069"/>
                <a:gd name="connsiteX4" fmla="*/ 1342774 w 2226802"/>
                <a:gd name="connsiteY4" fmla="*/ 435069 h 435069"/>
                <a:gd name="connsiteX5" fmla="*/ 761910 w 2226802"/>
                <a:gd name="connsiteY5" fmla="*/ 424005 h 435069"/>
                <a:gd name="connsiteX6" fmla="*/ 196069 w 2226802"/>
                <a:gd name="connsiteY6" fmla="*/ 405793 h 435069"/>
                <a:gd name="connsiteX7" fmla="*/ 0 w 2226802"/>
                <a:gd name="connsiteY7" fmla="*/ 238479 h 435069"/>
                <a:gd name="connsiteX8" fmla="*/ 26321 w 2226802"/>
                <a:gd name="connsiteY8" fmla="*/ 37151 h 435069"/>
                <a:gd name="connsiteX0" fmla="*/ 26321 w 2226802"/>
                <a:gd name="connsiteY0" fmla="*/ 37151 h 435611"/>
                <a:gd name="connsiteX1" fmla="*/ 478911 w 2226802"/>
                <a:gd name="connsiteY1" fmla="*/ 9960 h 435611"/>
                <a:gd name="connsiteX2" fmla="*/ 815294 w 2226802"/>
                <a:gd name="connsiteY2" fmla="*/ 33153 h 435611"/>
                <a:gd name="connsiteX3" fmla="*/ 2226758 w 2226802"/>
                <a:gd name="connsiteY3" fmla="*/ 258699 h 435611"/>
                <a:gd name="connsiteX4" fmla="*/ 1342774 w 2226802"/>
                <a:gd name="connsiteY4" fmla="*/ 435069 h 435611"/>
                <a:gd name="connsiteX5" fmla="*/ 761910 w 2226802"/>
                <a:gd name="connsiteY5" fmla="*/ 424005 h 435611"/>
                <a:gd name="connsiteX6" fmla="*/ 295104 w 2226802"/>
                <a:gd name="connsiteY6" fmla="*/ 435611 h 435611"/>
                <a:gd name="connsiteX7" fmla="*/ 0 w 2226802"/>
                <a:gd name="connsiteY7" fmla="*/ 238479 h 435611"/>
                <a:gd name="connsiteX8" fmla="*/ 26321 w 2226802"/>
                <a:gd name="connsiteY8" fmla="*/ 37151 h 435611"/>
                <a:gd name="connsiteX0" fmla="*/ -1 w 2200480"/>
                <a:gd name="connsiteY0" fmla="*/ 37151 h 435611"/>
                <a:gd name="connsiteX1" fmla="*/ 452589 w 2200480"/>
                <a:gd name="connsiteY1" fmla="*/ 9960 h 435611"/>
                <a:gd name="connsiteX2" fmla="*/ 788972 w 2200480"/>
                <a:gd name="connsiteY2" fmla="*/ 33153 h 435611"/>
                <a:gd name="connsiteX3" fmla="*/ 2200436 w 2200480"/>
                <a:gd name="connsiteY3" fmla="*/ 258699 h 435611"/>
                <a:gd name="connsiteX4" fmla="*/ 1316452 w 2200480"/>
                <a:gd name="connsiteY4" fmla="*/ 435069 h 435611"/>
                <a:gd name="connsiteX5" fmla="*/ 735588 w 2200480"/>
                <a:gd name="connsiteY5" fmla="*/ 424005 h 435611"/>
                <a:gd name="connsiteX6" fmla="*/ 268782 w 2200480"/>
                <a:gd name="connsiteY6" fmla="*/ 435611 h 435611"/>
                <a:gd name="connsiteX7" fmla="*/ 253307 w 2200480"/>
                <a:gd name="connsiteY7" fmla="*/ 232515 h 435611"/>
                <a:gd name="connsiteX8" fmla="*/ -1 w 2200480"/>
                <a:gd name="connsiteY8" fmla="*/ 37151 h 435611"/>
                <a:gd name="connsiteX0" fmla="*/ 4605 w 2205086"/>
                <a:gd name="connsiteY0" fmla="*/ 36906 h 435366"/>
                <a:gd name="connsiteX1" fmla="*/ 261950 w 2205086"/>
                <a:gd name="connsiteY1" fmla="*/ 47525 h 435366"/>
                <a:gd name="connsiteX2" fmla="*/ 457195 w 2205086"/>
                <a:gd name="connsiteY2" fmla="*/ 9715 h 435366"/>
                <a:gd name="connsiteX3" fmla="*/ 793578 w 2205086"/>
                <a:gd name="connsiteY3" fmla="*/ 32908 h 435366"/>
                <a:gd name="connsiteX4" fmla="*/ 2205042 w 2205086"/>
                <a:gd name="connsiteY4" fmla="*/ 258454 h 435366"/>
                <a:gd name="connsiteX5" fmla="*/ 1321058 w 2205086"/>
                <a:gd name="connsiteY5" fmla="*/ 434824 h 435366"/>
                <a:gd name="connsiteX6" fmla="*/ 740194 w 2205086"/>
                <a:gd name="connsiteY6" fmla="*/ 423760 h 435366"/>
                <a:gd name="connsiteX7" fmla="*/ 273388 w 2205086"/>
                <a:gd name="connsiteY7" fmla="*/ 435366 h 435366"/>
                <a:gd name="connsiteX8" fmla="*/ 257913 w 2205086"/>
                <a:gd name="connsiteY8" fmla="*/ 232270 h 435366"/>
                <a:gd name="connsiteX9" fmla="*/ 4605 w 2205086"/>
                <a:gd name="connsiteY9" fmla="*/ 36906 h 435366"/>
                <a:gd name="connsiteX0" fmla="*/ 67395 w 1976596"/>
                <a:gd name="connsiteY0" fmla="*/ 123376 h 435366"/>
                <a:gd name="connsiteX1" fmla="*/ 33460 w 1976596"/>
                <a:gd name="connsiteY1" fmla="*/ 47525 h 435366"/>
                <a:gd name="connsiteX2" fmla="*/ 228705 w 1976596"/>
                <a:gd name="connsiteY2" fmla="*/ 9715 h 435366"/>
                <a:gd name="connsiteX3" fmla="*/ 565088 w 1976596"/>
                <a:gd name="connsiteY3" fmla="*/ 32908 h 435366"/>
                <a:gd name="connsiteX4" fmla="*/ 1976552 w 1976596"/>
                <a:gd name="connsiteY4" fmla="*/ 258454 h 435366"/>
                <a:gd name="connsiteX5" fmla="*/ 1092568 w 1976596"/>
                <a:gd name="connsiteY5" fmla="*/ 434824 h 435366"/>
                <a:gd name="connsiteX6" fmla="*/ 511704 w 1976596"/>
                <a:gd name="connsiteY6" fmla="*/ 423760 h 435366"/>
                <a:gd name="connsiteX7" fmla="*/ 44898 w 1976596"/>
                <a:gd name="connsiteY7" fmla="*/ 435366 h 435366"/>
                <a:gd name="connsiteX8" fmla="*/ 29423 w 1976596"/>
                <a:gd name="connsiteY8" fmla="*/ 232270 h 435366"/>
                <a:gd name="connsiteX9" fmla="*/ 67395 w 1976596"/>
                <a:gd name="connsiteY9" fmla="*/ 123376 h 435366"/>
                <a:gd name="connsiteX0" fmla="*/ 12340 w 1959513"/>
                <a:gd name="connsiteY0" fmla="*/ 232270 h 435366"/>
                <a:gd name="connsiteX1" fmla="*/ 16377 w 1959513"/>
                <a:gd name="connsiteY1" fmla="*/ 47525 h 435366"/>
                <a:gd name="connsiteX2" fmla="*/ 211622 w 1959513"/>
                <a:gd name="connsiteY2" fmla="*/ 9715 h 435366"/>
                <a:gd name="connsiteX3" fmla="*/ 548005 w 1959513"/>
                <a:gd name="connsiteY3" fmla="*/ 32908 h 435366"/>
                <a:gd name="connsiteX4" fmla="*/ 1959469 w 1959513"/>
                <a:gd name="connsiteY4" fmla="*/ 258454 h 435366"/>
                <a:gd name="connsiteX5" fmla="*/ 1075485 w 1959513"/>
                <a:gd name="connsiteY5" fmla="*/ 434824 h 435366"/>
                <a:gd name="connsiteX6" fmla="*/ 494621 w 1959513"/>
                <a:gd name="connsiteY6" fmla="*/ 423760 h 435366"/>
                <a:gd name="connsiteX7" fmla="*/ 27815 w 1959513"/>
                <a:gd name="connsiteY7" fmla="*/ 435366 h 435366"/>
                <a:gd name="connsiteX8" fmla="*/ 12340 w 1959513"/>
                <a:gd name="connsiteY8" fmla="*/ 232270 h 435366"/>
                <a:gd name="connsiteX0" fmla="*/ 8564 w 1955737"/>
                <a:gd name="connsiteY0" fmla="*/ 232270 h 435366"/>
                <a:gd name="connsiteX1" fmla="*/ 18427 w 1955737"/>
                <a:gd name="connsiteY1" fmla="*/ 92252 h 435366"/>
                <a:gd name="connsiteX2" fmla="*/ 207846 w 1955737"/>
                <a:gd name="connsiteY2" fmla="*/ 9715 h 435366"/>
                <a:gd name="connsiteX3" fmla="*/ 544229 w 1955737"/>
                <a:gd name="connsiteY3" fmla="*/ 32908 h 435366"/>
                <a:gd name="connsiteX4" fmla="*/ 1955693 w 1955737"/>
                <a:gd name="connsiteY4" fmla="*/ 258454 h 435366"/>
                <a:gd name="connsiteX5" fmla="*/ 1071709 w 1955737"/>
                <a:gd name="connsiteY5" fmla="*/ 434824 h 435366"/>
                <a:gd name="connsiteX6" fmla="*/ 490845 w 1955737"/>
                <a:gd name="connsiteY6" fmla="*/ 423760 h 435366"/>
                <a:gd name="connsiteX7" fmla="*/ 24039 w 1955737"/>
                <a:gd name="connsiteY7" fmla="*/ 435366 h 435366"/>
                <a:gd name="connsiteX8" fmla="*/ 8564 w 1955737"/>
                <a:gd name="connsiteY8" fmla="*/ 232270 h 435366"/>
                <a:gd name="connsiteX0" fmla="*/ 8564 w 1955737"/>
                <a:gd name="connsiteY0" fmla="*/ 224270 h 427366"/>
                <a:gd name="connsiteX1" fmla="*/ 18427 w 1955737"/>
                <a:gd name="connsiteY1" fmla="*/ 84252 h 427366"/>
                <a:gd name="connsiteX2" fmla="*/ 213670 w 1955737"/>
                <a:gd name="connsiteY2" fmla="*/ 25569 h 427366"/>
                <a:gd name="connsiteX3" fmla="*/ 544229 w 1955737"/>
                <a:gd name="connsiteY3" fmla="*/ 24908 h 427366"/>
                <a:gd name="connsiteX4" fmla="*/ 1955693 w 1955737"/>
                <a:gd name="connsiteY4" fmla="*/ 250454 h 427366"/>
                <a:gd name="connsiteX5" fmla="*/ 1071709 w 1955737"/>
                <a:gd name="connsiteY5" fmla="*/ 426824 h 427366"/>
                <a:gd name="connsiteX6" fmla="*/ 490845 w 1955737"/>
                <a:gd name="connsiteY6" fmla="*/ 415760 h 427366"/>
                <a:gd name="connsiteX7" fmla="*/ 24039 w 1955737"/>
                <a:gd name="connsiteY7" fmla="*/ 427366 h 427366"/>
                <a:gd name="connsiteX8" fmla="*/ 8564 w 1955737"/>
                <a:gd name="connsiteY8" fmla="*/ 224270 h 427366"/>
                <a:gd name="connsiteX0" fmla="*/ 25672 w 1972845"/>
                <a:gd name="connsiteY0" fmla="*/ 224270 h 427366"/>
                <a:gd name="connsiteX1" fmla="*/ 12231 w 1972845"/>
                <a:gd name="connsiteY1" fmla="*/ 42508 h 427366"/>
                <a:gd name="connsiteX2" fmla="*/ 230778 w 1972845"/>
                <a:gd name="connsiteY2" fmla="*/ 25569 h 427366"/>
                <a:gd name="connsiteX3" fmla="*/ 561337 w 1972845"/>
                <a:gd name="connsiteY3" fmla="*/ 24908 h 427366"/>
                <a:gd name="connsiteX4" fmla="*/ 1972801 w 1972845"/>
                <a:gd name="connsiteY4" fmla="*/ 250454 h 427366"/>
                <a:gd name="connsiteX5" fmla="*/ 1088817 w 1972845"/>
                <a:gd name="connsiteY5" fmla="*/ 426824 h 427366"/>
                <a:gd name="connsiteX6" fmla="*/ 507953 w 1972845"/>
                <a:gd name="connsiteY6" fmla="*/ 415760 h 427366"/>
                <a:gd name="connsiteX7" fmla="*/ 41147 w 1972845"/>
                <a:gd name="connsiteY7" fmla="*/ 427366 h 427366"/>
                <a:gd name="connsiteX8" fmla="*/ 25672 w 1972845"/>
                <a:gd name="connsiteY8" fmla="*/ 224270 h 427366"/>
                <a:gd name="connsiteX0" fmla="*/ 0 w 1947173"/>
                <a:gd name="connsiteY0" fmla="*/ 233269 h 436365"/>
                <a:gd name="connsiteX1" fmla="*/ 205106 w 1947173"/>
                <a:gd name="connsiteY1" fmla="*/ 34568 h 436365"/>
                <a:gd name="connsiteX2" fmla="*/ 535665 w 1947173"/>
                <a:gd name="connsiteY2" fmla="*/ 33907 h 436365"/>
                <a:gd name="connsiteX3" fmla="*/ 1947129 w 1947173"/>
                <a:gd name="connsiteY3" fmla="*/ 259453 h 436365"/>
                <a:gd name="connsiteX4" fmla="*/ 1063145 w 1947173"/>
                <a:gd name="connsiteY4" fmla="*/ 435823 h 436365"/>
                <a:gd name="connsiteX5" fmla="*/ 482281 w 1947173"/>
                <a:gd name="connsiteY5" fmla="*/ 424759 h 436365"/>
                <a:gd name="connsiteX6" fmla="*/ 15475 w 1947173"/>
                <a:gd name="connsiteY6" fmla="*/ 436365 h 436365"/>
                <a:gd name="connsiteX7" fmla="*/ 0 w 1947173"/>
                <a:gd name="connsiteY7" fmla="*/ 233269 h 436365"/>
                <a:gd name="connsiteX0" fmla="*/ 23326 w 1970499"/>
                <a:gd name="connsiteY0" fmla="*/ 237178 h 440274"/>
                <a:gd name="connsiteX1" fmla="*/ 36186 w 1970499"/>
                <a:gd name="connsiteY1" fmla="*/ 29532 h 440274"/>
                <a:gd name="connsiteX2" fmla="*/ 558991 w 1970499"/>
                <a:gd name="connsiteY2" fmla="*/ 37816 h 440274"/>
                <a:gd name="connsiteX3" fmla="*/ 1970455 w 1970499"/>
                <a:gd name="connsiteY3" fmla="*/ 263362 h 440274"/>
                <a:gd name="connsiteX4" fmla="*/ 1086471 w 1970499"/>
                <a:gd name="connsiteY4" fmla="*/ 439732 h 440274"/>
                <a:gd name="connsiteX5" fmla="*/ 505607 w 1970499"/>
                <a:gd name="connsiteY5" fmla="*/ 428668 h 440274"/>
                <a:gd name="connsiteX6" fmla="*/ 38801 w 1970499"/>
                <a:gd name="connsiteY6" fmla="*/ 440274 h 440274"/>
                <a:gd name="connsiteX7" fmla="*/ 23326 w 1970499"/>
                <a:gd name="connsiteY7" fmla="*/ 237178 h 440274"/>
                <a:gd name="connsiteX0" fmla="*/ 23327 w 1970500"/>
                <a:gd name="connsiteY0" fmla="*/ 207646 h 410742"/>
                <a:gd name="connsiteX1" fmla="*/ 36187 w 1970500"/>
                <a:gd name="connsiteY1" fmla="*/ 0 h 410742"/>
                <a:gd name="connsiteX2" fmla="*/ 558992 w 1970500"/>
                <a:gd name="connsiteY2" fmla="*/ 8284 h 410742"/>
                <a:gd name="connsiteX3" fmla="*/ 1970456 w 1970500"/>
                <a:gd name="connsiteY3" fmla="*/ 233830 h 410742"/>
                <a:gd name="connsiteX4" fmla="*/ 1086472 w 1970500"/>
                <a:gd name="connsiteY4" fmla="*/ 410200 h 410742"/>
                <a:gd name="connsiteX5" fmla="*/ 505608 w 1970500"/>
                <a:gd name="connsiteY5" fmla="*/ 399136 h 410742"/>
                <a:gd name="connsiteX6" fmla="*/ 38802 w 1970500"/>
                <a:gd name="connsiteY6" fmla="*/ 410742 h 410742"/>
                <a:gd name="connsiteX7" fmla="*/ 23327 w 1970500"/>
                <a:gd name="connsiteY7" fmla="*/ 207646 h 410742"/>
                <a:gd name="connsiteX0" fmla="*/ 1 w 1947174"/>
                <a:gd name="connsiteY0" fmla="*/ 207646 h 410742"/>
                <a:gd name="connsiteX1" fmla="*/ 12861 w 1947174"/>
                <a:gd name="connsiteY1" fmla="*/ 0 h 410742"/>
                <a:gd name="connsiteX2" fmla="*/ 535666 w 1947174"/>
                <a:gd name="connsiteY2" fmla="*/ 8284 h 410742"/>
                <a:gd name="connsiteX3" fmla="*/ 1947130 w 1947174"/>
                <a:gd name="connsiteY3" fmla="*/ 233830 h 410742"/>
                <a:gd name="connsiteX4" fmla="*/ 1063146 w 1947174"/>
                <a:gd name="connsiteY4" fmla="*/ 410200 h 410742"/>
                <a:gd name="connsiteX5" fmla="*/ 482282 w 1947174"/>
                <a:gd name="connsiteY5" fmla="*/ 399136 h 410742"/>
                <a:gd name="connsiteX6" fmla="*/ 15476 w 1947174"/>
                <a:gd name="connsiteY6" fmla="*/ 410742 h 410742"/>
                <a:gd name="connsiteX7" fmla="*/ 1 w 1947174"/>
                <a:gd name="connsiteY7" fmla="*/ 207646 h 410742"/>
                <a:gd name="connsiteX0" fmla="*/ 0 w 1935522"/>
                <a:gd name="connsiteY0" fmla="*/ 219572 h 410742"/>
                <a:gd name="connsiteX1" fmla="*/ 1209 w 1935522"/>
                <a:gd name="connsiteY1" fmla="*/ 0 h 410742"/>
                <a:gd name="connsiteX2" fmla="*/ 524014 w 1935522"/>
                <a:gd name="connsiteY2" fmla="*/ 8284 h 410742"/>
                <a:gd name="connsiteX3" fmla="*/ 1935478 w 1935522"/>
                <a:gd name="connsiteY3" fmla="*/ 233830 h 410742"/>
                <a:gd name="connsiteX4" fmla="*/ 1051494 w 1935522"/>
                <a:gd name="connsiteY4" fmla="*/ 410200 h 410742"/>
                <a:gd name="connsiteX5" fmla="*/ 470630 w 1935522"/>
                <a:gd name="connsiteY5" fmla="*/ 399136 h 410742"/>
                <a:gd name="connsiteX6" fmla="*/ 3824 w 1935522"/>
                <a:gd name="connsiteY6" fmla="*/ 410742 h 410742"/>
                <a:gd name="connsiteX7" fmla="*/ 0 w 1935522"/>
                <a:gd name="connsiteY7" fmla="*/ 219572 h 41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5522" h="410742">
                  <a:moveTo>
                    <a:pt x="0" y="219572"/>
                  </a:moveTo>
                  <a:lnTo>
                    <a:pt x="1209" y="0"/>
                  </a:lnTo>
                  <a:lnTo>
                    <a:pt x="524014" y="8284"/>
                  </a:lnTo>
                  <a:cubicBezTo>
                    <a:pt x="806021" y="64734"/>
                    <a:pt x="1943675" y="-89383"/>
                    <a:pt x="1935478" y="233830"/>
                  </a:cubicBezTo>
                  <a:cubicBezTo>
                    <a:pt x="1896086" y="422083"/>
                    <a:pt x="1304084" y="378857"/>
                    <a:pt x="1051494" y="410200"/>
                  </a:cubicBezTo>
                  <a:lnTo>
                    <a:pt x="470630" y="399136"/>
                  </a:lnTo>
                  <a:lnTo>
                    <a:pt x="3824" y="410742"/>
                  </a:lnTo>
                  <a:cubicBezTo>
                    <a:pt x="2549" y="347019"/>
                    <a:pt x="1275" y="283295"/>
                    <a:pt x="0" y="219572"/>
                  </a:cubicBezTo>
                  <a:close/>
                </a:path>
              </a:pathLst>
            </a:custGeom>
            <a:solidFill>
              <a:srgbClr val="FF0000">
                <a:alpha val="3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i="1"/>
            </a:p>
          </p:txBody>
        </p:sp>
        <p:sp>
          <p:nvSpPr>
            <p:cNvPr id="47" name="Freeform 46"/>
            <p:cNvSpPr/>
            <p:nvPr/>
          </p:nvSpPr>
          <p:spPr>
            <a:xfrm>
              <a:off x="1363626" y="1381639"/>
              <a:ext cx="7305448" cy="2585032"/>
            </a:xfrm>
            <a:custGeom>
              <a:avLst/>
              <a:gdLst>
                <a:gd name="connsiteX0" fmla="*/ 1870363 w 6293922"/>
                <a:gd name="connsiteY0" fmla="*/ 0 h 2529445"/>
                <a:gd name="connsiteX1" fmla="*/ 6293922 w 6293922"/>
                <a:gd name="connsiteY1" fmla="*/ 1888177 h 2529445"/>
                <a:gd name="connsiteX2" fmla="*/ 2220685 w 6293922"/>
                <a:gd name="connsiteY2" fmla="*/ 2529445 h 2529445"/>
                <a:gd name="connsiteX3" fmla="*/ 0 w 6293922"/>
                <a:gd name="connsiteY3" fmla="*/ 1793175 h 2529445"/>
                <a:gd name="connsiteX4" fmla="*/ 564078 w 6293922"/>
                <a:gd name="connsiteY4" fmla="*/ 53439 h 2529445"/>
                <a:gd name="connsiteX5" fmla="*/ 1870363 w 6293922"/>
                <a:gd name="connsiteY5" fmla="*/ 0 h 2529445"/>
                <a:gd name="connsiteX0" fmla="*/ 1870363 w 6293922"/>
                <a:gd name="connsiteY0" fmla="*/ 0 h 2529445"/>
                <a:gd name="connsiteX1" fmla="*/ 6293922 w 6293922"/>
                <a:gd name="connsiteY1" fmla="*/ 1888177 h 2529445"/>
                <a:gd name="connsiteX2" fmla="*/ 2220685 w 6293922"/>
                <a:gd name="connsiteY2" fmla="*/ 2529445 h 2529445"/>
                <a:gd name="connsiteX3" fmla="*/ 0 w 6293922"/>
                <a:gd name="connsiteY3" fmla="*/ 1793175 h 2529445"/>
                <a:gd name="connsiteX4" fmla="*/ 564078 w 6293922"/>
                <a:gd name="connsiteY4" fmla="*/ 53439 h 2529445"/>
                <a:gd name="connsiteX5" fmla="*/ 1870363 w 6293922"/>
                <a:gd name="connsiteY5" fmla="*/ 0 h 2529445"/>
                <a:gd name="connsiteX0" fmla="*/ 1870363 w 6294740"/>
                <a:gd name="connsiteY0" fmla="*/ 0 h 2530195"/>
                <a:gd name="connsiteX1" fmla="*/ 6293922 w 6294740"/>
                <a:gd name="connsiteY1" fmla="*/ 1888177 h 2530195"/>
                <a:gd name="connsiteX2" fmla="*/ 2220685 w 6294740"/>
                <a:gd name="connsiteY2" fmla="*/ 2529445 h 2530195"/>
                <a:gd name="connsiteX3" fmla="*/ 0 w 6294740"/>
                <a:gd name="connsiteY3" fmla="*/ 1793175 h 2530195"/>
                <a:gd name="connsiteX4" fmla="*/ 564078 w 6294740"/>
                <a:gd name="connsiteY4" fmla="*/ 53439 h 2530195"/>
                <a:gd name="connsiteX5" fmla="*/ 1870363 w 6294740"/>
                <a:gd name="connsiteY5" fmla="*/ 0 h 2530195"/>
                <a:gd name="connsiteX0" fmla="*/ 1870363 w 6294672"/>
                <a:gd name="connsiteY0" fmla="*/ 0 h 2529445"/>
                <a:gd name="connsiteX1" fmla="*/ 6293922 w 6294672"/>
                <a:gd name="connsiteY1" fmla="*/ 1888177 h 2529445"/>
                <a:gd name="connsiteX2" fmla="*/ 2220685 w 6294672"/>
                <a:gd name="connsiteY2" fmla="*/ 2529445 h 2529445"/>
                <a:gd name="connsiteX3" fmla="*/ 1721922 w 6294672"/>
                <a:gd name="connsiteY3" fmla="*/ 2375065 h 2529445"/>
                <a:gd name="connsiteX4" fmla="*/ 0 w 6294672"/>
                <a:gd name="connsiteY4" fmla="*/ 1793175 h 2529445"/>
                <a:gd name="connsiteX5" fmla="*/ 564078 w 6294672"/>
                <a:gd name="connsiteY5" fmla="*/ 53439 h 2529445"/>
                <a:gd name="connsiteX6" fmla="*/ 1870363 w 6294672"/>
                <a:gd name="connsiteY6" fmla="*/ 0 h 2529445"/>
                <a:gd name="connsiteX0" fmla="*/ 1870363 w 6294672"/>
                <a:gd name="connsiteY0" fmla="*/ 0 h 2529445"/>
                <a:gd name="connsiteX1" fmla="*/ 6293922 w 6294672"/>
                <a:gd name="connsiteY1" fmla="*/ 1888177 h 2529445"/>
                <a:gd name="connsiteX2" fmla="*/ 2220685 w 6294672"/>
                <a:gd name="connsiteY2" fmla="*/ 2529445 h 2529445"/>
                <a:gd name="connsiteX3" fmla="*/ 1721922 w 6294672"/>
                <a:gd name="connsiteY3" fmla="*/ 2375065 h 2529445"/>
                <a:gd name="connsiteX4" fmla="*/ 0 w 6294672"/>
                <a:gd name="connsiteY4" fmla="*/ 1793175 h 2529445"/>
                <a:gd name="connsiteX5" fmla="*/ 564078 w 6294672"/>
                <a:gd name="connsiteY5" fmla="*/ 53439 h 2529445"/>
                <a:gd name="connsiteX6" fmla="*/ 1870363 w 6294672"/>
                <a:gd name="connsiteY6" fmla="*/ 0 h 2529445"/>
                <a:gd name="connsiteX0" fmla="*/ 1917236 w 6341545"/>
                <a:gd name="connsiteY0" fmla="*/ 0 h 2529445"/>
                <a:gd name="connsiteX1" fmla="*/ 6340795 w 6341545"/>
                <a:gd name="connsiteY1" fmla="*/ 1888177 h 2529445"/>
                <a:gd name="connsiteX2" fmla="*/ 2267558 w 6341545"/>
                <a:gd name="connsiteY2" fmla="*/ 2529445 h 2529445"/>
                <a:gd name="connsiteX3" fmla="*/ 1768795 w 6341545"/>
                <a:gd name="connsiteY3" fmla="*/ 2375065 h 2529445"/>
                <a:gd name="connsiteX4" fmla="*/ 46873 w 6341545"/>
                <a:gd name="connsiteY4" fmla="*/ 1793175 h 2529445"/>
                <a:gd name="connsiteX5" fmla="*/ 610951 w 6341545"/>
                <a:gd name="connsiteY5" fmla="*/ 53439 h 2529445"/>
                <a:gd name="connsiteX6" fmla="*/ 1917236 w 6341545"/>
                <a:gd name="connsiteY6" fmla="*/ 0 h 2529445"/>
                <a:gd name="connsiteX0" fmla="*/ 1917236 w 6341545"/>
                <a:gd name="connsiteY0" fmla="*/ 202020 h 2731465"/>
                <a:gd name="connsiteX1" fmla="*/ 6340795 w 6341545"/>
                <a:gd name="connsiteY1" fmla="*/ 2090197 h 2731465"/>
                <a:gd name="connsiteX2" fmla="*/ 2267558 w 6341545"/>
                <a:gd name="connsiteY2" fmla="*/ 2731465 h 2731465"/>
                <a:gd name="connsiteX3" fmla="*/ 1768795 w 6341545"/>
                <a:gd name="connsiteY3" fmla="*/ 2577085 h 2731465"/>
                <a:gd name="connsiteX4" fmla="*/ 46873 w 6341545"/>
                <a:gd name="connsiteY4" fmla="*/ 1995195 h 2731465"/>
                <a:gd name="connsiteX5" fmla="*/ 610951 w 6341545"/>
                <a:gd name="connsiteY5" fmla="*/ 255459 h 2731465"/>
                <a:gd name="connsiteX6" fmla="*/ 1917236 w 6341545"/>
                <a:gd name="connsiteY6" fmla="*/ 202020 h 2731465"/>
                <a:gd name="connsiteX0" fmla="*/ 1956711 w 6381020"/>
                <a:gd name="connsiteY0" fmla="*/ 110783 h 2640228"/>
                <a:gd name="connsiteX1" fmla="*/ 6380270 w 6381020"/>
                <a:gd name="connsiteY1" fmla="*/ 1998960 h 2640228"/>
                <a:gd name="connsiteX2" fmla="*/ 2307033 w 6381020"/>
                <a:gd name="connsiteY2" fmla="*/ 2640228 h 2640228"/>
                <a:gd name="connsiteX3" fmla="*/ 1808270 w 6381020"/>
                <a:gd name="connsiteY3" fmla="*/ 2485848 h 2640228"/>
                <a:gd name="connsiteX4" fmla="*/ 86348 w 6381020"/>
                <a:gd name="connsiteY4" fmla="*/ 1903958 h 2640228"/>
                <a:gd name="connsiteX5" fmla="*/ 353543 w 6381020"/>
                <a:gd name="connsiteY5" fmla="*/ 496731 h 2640228"/>
                <a:gd name="connsiteX6" fmla="*/ 1956711 w 6381020"/>
                <a:gd name="connsiteY6" fmla="*/ 110783 h 2640228"/>
                <a:gd name="connsiteX0" fmla="*/ 2295158 w 6381020"/>
                <a:gd name="connsiteY0" fmla="*/ 122449 h 2586580"/>
                <a:gd name="connsiteX1" fmla="*/ 6380270 w 6381020"/>
                <a:gd name="connsiteY1" fmla="*/ 1945312 h 2586580"/>
                <a:gd name="connsiteX2" fmla="*/ 2307033 w 6381020"/>
                <a:gd name="connsiteY2" fmla="*/ 2586580 h 2586580"/>
                <a:gd name="connsiteX3" fmla="*/ 1808270 w 6381020"/>
                <a:gd name="connsiteY3" fmla="*/ 2432200 h 2586580"/>
                <a:gd name="connsiteX4" fmla="*/ 86348 w 6381020"/>
                <a:gd name="connsiteY4" fmla="*/ 1850310 h 2586580"/>
                <a:gd name="connsiteX5" fmla="*/ 353543 w 6381020"/>
                <a:gd name="connsiteY5" fmla="*/ 443083 h 2586580"/>
                <a:gd name="connsiteX6" fmla="*/ 2295158 w 6381020"/>
                <a:gd name="connsiteY6" fmla="*/ 122449 h 2586580"/>
                <a:gd name="connsiteX0" fmla="*/ 2295158 w 6435364"/>
                <a:gd name="connsiteY0" fmla="*/ 122449 h 2586580"/>
                <a:gd name="connsiteX1" fmla="*/ 4260525 w 6435364"/>
                <a:gd name="connsiteY1" fmla="*/ 1214979 h 2586580"/>
                <a:gd name="connsiteX2" fmla="*/ 6380270 w 6435364"/>
                <a:gd name="connsiteY2" fmla="*/ 1945312 h 2586580"/>
                <a:gd name="connsiteX3" fmla="*/ 2307033 w 6435364"/>
                <a:gd name="connsiteY3" fmla="*/ 2586580 h 2586580"/>
                <a:gd name="connsiteX4" fmla="*/ 1808270 w 6435364"/>
                <a:gd name="connsiteY4" fmla="*/ 2432200 h 2586580"/>
                <a:gd name="connsiteX5" fmla="*/ 86348 w 6435364"/>
                <a:gd name="connsiteY5" fmla="*/ 1850310 h 2586580"/>
                <a:gd name="connsiteX6" fmla="*/ 353543 w 6435364"/>
                <a:gd name="connsiteY6" fmla="*/ 443083 h 2586580"/>
                <a:gd name="connsiteX7" fmla="*/ 2295158 w 6435364"/>
                <a:gd name="connsiteY7" fmla="*/ 122449 h 2586580"/>
                <a:gd name="connsiteX0" fmla="*/ 2295158 w 7573864"/>
                <a:gd name="connsiteY0" fmla="*/ 122449 h 2586580"/>
                <a:gd name="connsiteX1" fmla="*/ 4260525 w 7573864"/>
                <a:gd name="connsiteY1" fmla="*/ 1214979 h 2586580"/>
                <a:gd name="connsiteX2" fmla="*/ 7538114 w 7573864"/>
                <a:gd name="connsiteY2" fmla="*/ 1951249 h 2586580"/>
                <a:gd name="connsiteX3" fmla="*/ 2307033 w 7573864"/>
                <a:gd name="connsiteY3" fmla="*/ 2586580 h 2586580"/>
                <a:gd name="connsiteX4" fmla="*/ 1808270 w 7573864"/>
                <a:gd name="connsiteY4" fmla="*/ 2432200 h 2586580"/>
                <a:gd name="connsiteX5" fmla="*/ 86348 w 7573864"/>
                <a:gd name="connsiteY5" fmla="*/ 1850310 h 2586580"/>
                <a:gd name="connsiteX6" fmla="*/ 353543 w 7573864"/>
                <a:gd name="connsiteY6" fmla="*/ 443083 h 2586580"/>
                <a:gd name="connsiteX7" fmla="*/ 2295158 w 7573864"/>
                <a:gd name="connsiteY7" fmla="*/ 122449 h 2586580"/>
                <a:gd name="connsiteX0" fmla="*/ 2295158 w 7691751"/>
                <a:gd name="connsiteY0" fmla="*/ 122449 h 2586580"/>
                <a:gd name="connsiteX1" fmla="*/ 4260525 w 7691751"/>
                <a:gd name="connsiteY1" fmla="*/ 1214979 h 2586580"/>
                <a:gd name="connsiteX2" fmla="*/ 5917133 w 7691751"/>
                <a:gd name="connsiteY2" fmla="*/ 1505924 h 2586580"/>
                <a:gd name="connsiteX3" fmla="*/ 7538114 w 7691751"/>
                <a:gd name="connsiteY3" fmla="*/ 1951249 h 2586580"/>
                <a:gd name="connsiteX4" fmla="*/ 2307033 w 7691751"/>
                <a:gd name="connsiteY4" fmla="*/ 2586580 h 2586580"/>
                <a:gd name="connsiteX5" fmla="*/ 1808270 w 7691751"/>
                <a:gd name="connsiteY5" fmla="*/ 2432200 h 2586580"/>
                <a:gd name="connsiteX6" fmla="*/ 86348 w 7691751"/>
                <a:gd name="connsiteY6" fmla="*/ 1850310 h 2586580"/>
                <a:gd name="connsiteX7" fmla="*/ 353543 w 7691751"/>
                <a:gd name="connsiteY7" fmla="*/ 443083 h 2586580"/>
                <a:gd name="connsiteX8" fmla="*/ 2295158 w 7691751"/>
                <a:gd name="connsiteY8" fmla="*/ 122449 h 2586580"/>
                <a:gd name="connsiteX0" fmla="*/ 2295158 w 7541373"/>
                <a:gd name="connsiteY0" fmla="*/ 122449 h 2586580"/>
                <a:gd name="connsiteX1" fmla="*/ 4260525 w 7541373"/>
                <a:gd name="connsiteY1" fmla="*/ 1214979 h 2586580"/>
                <a:gd name="connsiteX2" fmla="*/ 5917133 w 7541373"/>
                <a:gd name="connsiteY2" fmla="*/ 1505924 h 2586580"/>
                <a:gd name="connsiteX3" fmla="*/ 7538114 w 7541373"/>
                <a:gd name="connsiteY3" fmla="*/ 1951249 h 2586580"/>
                <a:gd name="connsiteX4" fmla="*/ 2307033 w 7541373"/>
                <a:gd name="connsiteY4" fmla="*/ 2586580 h 2586580"/>
                <a:gd name="connsiteX5" fmla="*/ 1808270 w 7541373"/>
                <a:gd name="connsiteY5" fmla="*/ 2432200 h 2586580"/>
                <a:gd name="connsiteX6" fmla="*/ 86348 w 7541373"/>
                <a:gd name="connsiteY6" fmla="*/ 1850310 h 2586580"/>
                <a:gd name="connsiteX7" fmla="*/ 353543 w 7541373"/>
                <a:gd name="connsiteY7" fmla="*/ 443083 h 2586580"/>
                <a:gd name="connsiteX8" fmla="*/ 2295158 w 7541373"/>
                <a:gd name="connsiteY8" fmla="*/ 122449 h 2586580"/>
                <a:gd name="connsiteX0" fmla="*/ 2295158 w 7541373"/>
                <a:gd name="connsiteY0" fmla="*/ 122449 h 2586580"/>
                <a:gd name="connsiteX1" fmla="*/ 4260525 w 7541373"/>
                <a:gd name="connsiteY1" fmla="*/ 1214979 h 2586580"/>
                <a:gd name="connsiteX2" fmla="*/ 5917133 w 7541373"/>
                <a:gd name="connsiteY2" fmla="*/ 1505924 h 2586580"/>
                <a:gd name="connsiteX3" fmla="*/ 7538114 w 7541373"/>
                <a:gd name="connsiteY3" fmla="*/ 1951249 h 2586580"/>
                <a:gd name="connsiteX4" fmla="*/ 2307033 w 7541373"/>
                <a:gd name="connsiteY4" fmla="*/ 2586580 h 2586580"/>
                <a:gd name="connsiteX5" fmla="*/ 1808270 w 7541373"/>
                <a:gd name="connsiteY5" fmla="*/ 2432200 h 2586580"/>
                <a:gd name="connsiteX6" fmla="*/ 86348 w 7541373"/>
                <a:gd name="connsiteY6" fmla="*/ 1850310 h 2586580"/>
                <a:gd name="connsiteX7" fmla="*/ 353543 w 7541373"/>
                <a:gd name="connsiteY7" fmla="*/ 443083 h 2586580"/>
                <a:gd name="connsiteX8" fmla="*/ 2295158 w 7541373"/>
                <a:gd name="connsiteY8" fmla="*/ 122449 h 2586580"/>
                <a:gd name="connsiteX0" fmla="*/ 2295158 w 7541373"/>
                <a:gd name="connsiteY0" fmla="*/ 122449 h 2432796"/>
                <a:gd name="connsiteX1" fmla="*/ 4260525 w 7541373"/>
                <a:gd name="connsiteY1" fmla="*/ 1214979 h 2432796"/>
                <a:gd name="connsiteX2" fmla="*/ 5917133 w 7541373"/>
                <a:gd name="connsiteY2" fmla="*/ 1505924 h 2432796"/>
                <a:gd name="connsiteX3" fmla="*/ 7538114 w 7541373"/>
                <a:gd name="connsiteY3" fmla="*/ 1951249 h 2432796"/>
                <a:gd name="connsiteX4" fmla="*/ 1808270 w 7541373"/>
                <a:gd name="connsiteY4" fmla="*/ 2432200 h 2432796"/>
                <a:gd name="connsiteX5" fmla="*/ 86348 w 7541373"/>
                <a:gd name="connsiteY5" fmla="*/ 1850310 h 2432796"/>
                <a:gd name="connsiteX6" fmla="*/ 353543 w 7541373"/>
                <a:gd name="connsiteY6" fmla="*/ 443083 h 2432796"/>
                <a:gd name="connsiteX7" fmla="*/ 2295158 w 7541373"/>
                <a:gd name="connsiteY7" fmla="*/ 122449 h 2432796"/>
                <a:gd name="connsiteX0" fmla="*/ 2295158 w 7541373"/>
                <a:gd name="connsiteY0" fmla="*/ 122449 h 2456509"/>
                <a:gd name="connsiteX1" fmla="*/ 4260525 w 7541373"/>
                <a:gd name="connsiteY1" fmla="*/ 1214979 h 2456509"/>
                <a:gd name="connsiteX2" fmla="*/ 5917133 w 7541373"/>
                <a:gd name="connsiteY2" fmla="*/ 1505924 h 2456509"/>
                <a:gd name="connsiteX3" fmla="*/ 7538114 w 7541373"/>
                <a:gd name="connsiteY3" fmla="*/ 1951249 h 2456509"/>
                <a:gd name="connsiteX4" fmla="*/ 2318909 w 7541373"/>
                <a:gd name="connsiteY4" fmla="*/ 2455950 h 2456509"/>
                <a:gd name="connsiteX5" fmla="*/ 86348 w 7541373"/>
                <a:gd name="connsiteY5" fmla="*/ 1850310 h 2456509"/>
                <a:gd name="connsiteX6" fmla="*/ 353543 w 7541373"/>
                <a:gd name="connsiteY6" fmla="*/ 443083 h 2456509"/>
                <a:gd name="connsiteX7" fmla="*/ 2295158 w 7541373"/>
                <a:gd name="connsiteY7" fmla="*/ 122449 h 2456509"/>
                <a:gd name="connsiteX0" fmla="*/ 2295158 w 7541373"/>
                <a:gd name="connsiteY0" fmla="*/ 122449 h 2459602"/>
                <a:gd name="connsiteX1" fmla="*/ 4260525 w 7541373"/>
                <a:gd name="connsiteY1" fmla="*/ 1214979 h 2459602"/>
                <a:gd name="connsiteX2" fmla="*/ 5917133 w 7541373"/>
                <a:gd name="connsiteY2" fmla="*/ 1505924 h 2459602"/>
                <a:gd name="connsiteX3" fmla="*/ 7538114 w 7541373"/>
                <a:gd name="connsiteY3" fmla="*/ 1951249 h 2459602"/>
                <a:gd name="connsiteX4" fmla="*/ 2318909 w 7541373"/>
                <a:gd name="connsiteY4" fmla="*/ 2455950 h 2459602"/>
                <a:gd name="connsiteX5" fmla="*/ 86348 w 7541373"/>
                <a:gd name="connsiteY5" fmla="*/ 1850310 h 2459602"/>
                <a:gd name="connsiteX6" fmla="*/ 353543 w 7541373"/>
                <a:gd name="connsiteY6" fmla="*/ 443083 h 2459602"/>
                <a:gd name="connsiteX7" fmla="*/ 2295158 w 7541373"/>
                <a:gd name="connsiteY7" fmla="*/ 122449 h 2459602"/>
                <a:gd name="connsiteX0" fmla="*/ 2123932 w 7370147"/>
                <a:gd name="connsiteY0" fmla="*/ 122449 h 2459676"/>
                <a:gd name="connsiteX1" fmla="*/ 4089299 w 7370147"/>
                <a:gd name="connsiteY1" fmla="*/ 1214979 h 2459676"/>
                <a:gd name="connsiteX2" fmla="*/ 5745907 w 7370147"/>
                <a:gd name="connsiteY2" fmla="*/ 1505924 h 2459676"/>
                <a:gd name="connsiteX3" fmla="*/ 7366888 w 7370147"/>
                <a:gd name="connsiteY3" fmla="*/ 1951249 h 2459676"/>
                <a:gd name="connsiteX4" fmla="*/ 2147683 w 7370147"/>
                <a:gd name="connsiteY4" fmla="*/ 2455950 h 2459676"/>
                <a:gd name="connsiteX5" fmla="*/ 206067 w 7370147"/>
                <a:gd name="connsiteY5" fmla="*/ 1856247 h 2459676"/>
                <a:gd name="connsiteX6" fmla="*/ 182317 w 7370147"/>
                <a:gd name="connsiteY6" fmla="*/ 443083 h 2459676"/>
                <a:gd name="connsiteX7" fmla="*/ 2123932 w 7370147"/>
                <a:gd name="connsiteY7" fmla="*/ 122449 h 2459676"/>
                <a:gd name="connsiteX0" fmla="*/ 2089730 w 7335945"/>
                <a:gd name="connsiteY0" fmla="*/ 131073 h 2468300"/>
                <a:gd name="connsiteX1" fmla="*/ 4055097 w 7335945"/>
                <a:gd name="connsiteY1" fmla="*/ 1223603 h 2468300"/>
                <a:gd name="connsiteX2" fmla="*/ 5711705 w 7335945"/>
                <a:gd name="connsiteY2" fmla="*/ 1514548 h 2468300"/>
                <a:gd name="connsiteX3" fmla="*/ 7332686 w 7335945"/>
                <a:gd name="connsiteY3" fmla="*/ 1959873 h 2468300"/>
                <a:gd name="connsiteX4" fmla="*/ 2113481 w 7335945"/>
                <a:gd name="connsiteY4" fmla="*/ 2464574 h 2468300"/>
                <a:gd name="connsiteX5" fmla="*/ 171865 w 7335945"/>
                <a:gd name="connsiteY5" fmla="*/ 1864871 h 2468300"/>
                <a:gd name="connsiteX6" fmla="*/ 207492 w 7335945"/>
                <a:gd name="connsiteY6" fmla="*/ 410143 h 2468300"/>
                <a:gd name="connsiteX7" fmla="*/ 2089730 w 7335945"/>
                <a:gd name="connsiteY7" fmla="*/ 131073 h 2468300"/>
                <a:gd name="connsiteX0" fmla="*/ 2062404 w 7308619"/>
                <a:gd name="connsiteY0" fmla="*/ 131073 h 2468300"/>
                <a:gd name="connsiteX1" fmla="*/ 4027771 w 7308619"/>
                <a:gd name="connsiteY1" fmla="*/ 1223603 h 2468300"/>
                <a:gd name="connsiteX2" fmla="*/ 5684379 w 7308619"/>
                <a:gd name="connsiteY2" fmla="*/ 1514548 h 2468300"/>
                <a:gd name="connsiteX3" fmla="*/ 7305360 w 7308619"/>
                <a:gd name="connsiteY3" fmla="*/ 1959873 h 2468300"/>
                <a:gd name="connsiteX4" fmla="*/ 2086155 w 7308619"/>
                <a:gd name="connsiteY4" fmla="*/ 2464574 h 2468300"/>
                <a:gd name="connsiteX5" fmla="*/ 144539 w 7308619"/>
                <a:gd name="connsiteY5" fmla="*/ 1864871 h 2468300"/>
                <a:gd name="connsiteX6" fmla="*/ 197979 w 7308619"/>
                <a:gd name="connsiteY6" fmla="*/ 938594 h 2468300"/>
                <a:gd name="connsiteX7" fmla="*/ 180166 w 7308619"/>
                <a:gd name="connsiteY7" fmla="*/ 410143 h 2468300"/>
                <a:gd name="connsiteX8" fmla="*/ 2062404 w 7308619"/>
                <a:gd name="connsiteY8" fmla="*/ 131073 h 2468300"/>
                <a:gd name="connsiteX0" fmla="*/ 2062404 w 7308619"/>
                <a:gd name="connsiteY0" fmla="*/ 131073 h 2468300"/>
                <a:gd name="connsiteX1" fmla="*/ 4027771 w 7308619"/>
                <a:gd name="connsiteY1" fmla="*/ 1223603 h 2468300"/>
                <a:gd name="connsiteX2" fmla="*/ 5684379 w 7308619"/>
                <a:gd name="connsiteY2" fmla="*/ 1514548 h 2468300"/>
                <a:gd name="connsiteX3" fmla="*/ 7305360 w 7308619"/>
                <a:gd name="connsiteY3" fmla="*/ 1959873 h 2468300"/>
                <a:gd name="connsiteX4" fmla="*/ 2086155 w 7308619"/>
                <a:gd name="connsiteY4" fmla="*/ 2464574 h 2468300"/>
                <a:gd name="connsiteX5" fmla="*/ 144539 w 7308619"/>
                <a:gd name="connsiteY5" fmla="*/ 1864871 h 2468300"/>
                <a:gd name="connsiteX6" fmla="*/ 197979 w 7308619"/>
                <a:gd name="connsiteY6" fmla="*/ 938594 h 2468300"/>
                <a:gd name="connsiteX7" fmla="*/ 180166 w 7308619"/>
                <a:gd name="connsiteY7" fmla="*/ 410143 h 2468300"/>
                <a:gd name="connsiteX8" fmla="*/ 2062404 w 7308619"/>
                <a:gd name="connsiteY8" fmla="*/ 131073 h 2468300"/>
                <a:gd name="connsiteX0" fmla="*/ 2062404 w 7308619"/>
                <a:gd name="connsiteY0" fmla="*/ 133385 h 2470612"/>
                <a:gd name="connsiteX1" fmla="*/ 4027771 w 7308619"/>
                <a:gd name="connsiteY1" fmla="*/ 1225915 h 2470612"/>
                <a:gd name="connsiteX2" fmla="*/ 5684379 w 7308619"/>
                <a:gd name="connsiteY2" fmla="*/ 1516860 h 2470612"/>
                <a:gd name="connsiteX3" fmla="*/ 7305360 w 7308619"/>
                <a:gd name="connsiteY3" fmla="*/ 1962185 h 2470612"/>
                <a:gd name="connsiteX4" fmla="*/ 2086155 w 7308619"/>
                <a:gd name="connsiteY4" fmla="*/ 2466886 h 2470612"/>
                <a:gd name="connsiteX5" fmla="*/ 144539 w 7308619"/>
                <a:gd name="connsiteY5" fmla="*/ 1867183 h 2470612"/>
                <a:gd name="connsiteX6" fmla="*/ 197979 w 7308619"/>
                <a:gd name="connsiteY6" fmla="*/ 940906 h 2470612"/>
                <a:gd name="connsiteX7" fmla="*/ 180166 w 7308619"/>
                <a:gd name="connsiteY7" fmla="*/ 412455 h 2470612"/>
                <a:gd name="connsiteX8" fmla="*/ 2062404 w 7308619"/>
                <a:gd name="connsiteY8" fmla="*/ 133385 h 2470612"/>
                <a:gd name="connsiteX0" fmla="*/ 2062404 w 7308619"/>
                <a:gd name="connsiteY0" fmla="*/ 103475 h 2440702"/>
                <a:gd name="connsiteX1" fmla="*/ 4027771 w 7308619"/>
                <a:gd name="connsiteY1" fmla="*/ 1196005 h 2440702"/>
                <a:gd name="connsiteX2" fmla="*/ 5684379 w 7308619"/>
                <a:gd name="connsiteY2" fmla="*/ 1486950 h 2440702"/>
                <a:gd name="connsiteX3" fmla="*/ 7305360 w 7308619"/>
                <a:gd name="connsiteY3" fmla="*/ 1932275 h 2440702"/>
                <a:gd name="connsiteX4" fmla="*/ 2086155 w 7308619"/>
                <a:gd name="connsiteY4" fmla="*/ 2436976 h 2440702"/>
                <a:gd name="connsiteX5" fmla="*/ 144539 w 7308619"/>
                <a:gd name="connsiteY5" fmla="*/ 1837273 h 2440702"/>
                <a:gd name="connsiteX6" fmla="*/ 197979 w 7308619"/>
                <a:gd name="connsiteY6" fmla="*/ 910996 h 2440702"/>
                <a:gd name="connsiteX7" fmla="*/ 180166 w 7308619"/>
                <a:gd name="connsiteY7" fmla="*/ 382545 h 2440702"/>
                <a:gd name="connsiteX8" fmla="*/ 625491 w 7308619"/>
                <a:gd name="connsiteY8" fmla="*/ 79723 h 2440702"/>
                <a:gd name="connsiteX9" fmla="*/ 2062404 w 7308619"/>
                <a:gd name="connsiteY9" fmla="*/ 103475 h 2440702"/>
                <a:gd name="connsiteX0" fmla="*/ 2062404 w 7308619"/>
                <a:gd name="connsiteY0" fmla="*/ 103475 h 2440702"/>
                <a:gd name="connsiteX1" fmla="*/ 4027771 w 7308619"/>
                <a:gd name="connsiteY1" fmla="*/ 1196005 h 2440702"/>
                <a:gd name="connsiteX2" fmla="*/ 5684379 w 7308619"/>
                <a:gd name="connsiteY2" fmla="*/ 1486950 h 2440702"/>
                <a:gd name="connsiteX3" fmla="*/ 7305360 w 7308619"/>
                <a:gd name="connsiteY3" fmla="*/ 1932275 h 2440702"/>
                <a:gd name="connsiteX4" fmla="*/ 2086155 w 7308619"/>
                <a:gd name="connsiteY4" fmla="*/ 2436976 h 2440702"/>
                <a:gd name="connsiteX5" fmla="*/ 144539 w 7308619"/>
                <a:gd name="connsiteY5" fmla="*/ 1837273 h 2440702"/>
                <a:gd name="connsiteX6" fmla="*/ 197979 w 7308619"/>
                <a:gd name="connsiteY6" fmla="*/ 910996 h 2440702"/>
                <a:gd name="connsiteX7" fmla="*/ 180166 w 7308619"/>
                <a:gd name="connsiteY7" fmla="*/ 382545 h 2440702"/>
                <a:gd name="connsiteX8" fmla="*/ 625491 w 7308619"/>
                <a:gd name="connsiteY8" fmla="*/ 79723 h 2440702"/>
                <a:gd name="connsiteX9" fmla="*/ 2062404 w 7308619"/>
                <a:gd name="connsiteY9" fmla="*/ 103475 h 2440702"/>
                <a:gd name="connsiteX0" fmla="*/ 2062404 w 7305360"/>
                <a:gd name="connsiteY0" fmla="*/ 103475 h 2440702"/>
                <a:gd name="connsiteX1" fmla="*/ 4027771 w 7305360"/>
                <a:gd name="connsiteY1" fmla="*/ 1196005 h 2440702"/>
                <a:gd name="connsiteX2" fmla="*/ 5684379 w 7305360"/>
                <a:gd name="connsiteY2" fmla="*/ 1486950 h 2440702"/>
                <a:gd name="connsiteX3" fmla="*/ 7305360 w 7305360"/>
                <a:gd name="connsiteY3" fmla="*/ 1932275 h 2440702"/>
                <a:gd name="connsiteX4" fmla="*/ 2086155 w 7305360"/>
                <a:gd name="connsiteY4" fmla="*/ 2436976 h 2440702"/>
                <a:gd name="connsiteX5" fmla="*/ 144539 w 7305360"/>
                <a:gd name="connsiteY5" fmla="*/ 1837273 h 2440702"/>
                <a:gd name="connsiteX6" fmla="*/ 197979 w 7305360"/>
                <a:gd name="connsiteY6" fmla="*/ 910996 h 2440702"/>
                <a:gd name="connsiteX7" fmla="*/ 180166 w 7305360"/>
                <a:gd name="connsiteY7" fmla="*/ 382545 h 2440702"/>
                <a:gd name="connsiteX8" fmla="*/ 625491 w 7305360"/>
                <a:gd name="connsiteY8" fmla="*/ 79723 h 2440702"/>
                <a:gd name="connsiteX9" fmla="*/ 2062404 w 7305360"/>
                <a:gd name="connsiteY9" fmla="*/ 103475 h 2440702"/>
                <a:gd name="connsiteX0" fmla="*/ 2062404 w 7305448"/>
                <a:gd name="connsiteY0" fmla="*/ 103475 h 2440702"/>
                <a:gd name="connsiteX1" fmla="*/ 4027771 w 7305448"/>
                <a:gd name="connsiteY1" fmla="*/ 1196005 h 2440702"/>
                <a:gd name="connsiteX2" fmla="*/ 5684379 w 7305448"/>
                <a:gd name="connsiteY2" fmla="*/ 1486950 h 2440702"/>
                <a:gd name="connsiteX3" fmla="*/ 7305360 w 7305448"/>
                <a:gd name="connsiteY3" fmla="*/ 1932275 h 2440702"/>
                <a:gd name="connsiteX4" fmla="*/ 2086155 w 7305448"/>
                <a:gd name="connsiteY4" fmla="*/ 2436976 h 2440702"/>
                <a:gd name="connsiteX5" fmla="*/ 144539 w 7305448"/>
                <a:gd name="connsiteY5" fmla="*/ 1837273 h 2440702"/>
                <a:gd name="connsiteX6" fmla="*/ 197979 w 7305448"/>
                <a:gd name="connsiteY6" fmla="*/ 910996 h 2440702"/>
                <a:gd name="connsiteX7" fmla="*/ 180166 w 7305448"/>
                <a:gd name="connsiteY7" fmla="*/ 382545 h 2440702"/>
                <a:gd name="connsiteX8" fmla="*/ 625491 w 7305448"/>
                <a:gd name="connsiteY8" fmla="*/ 79723 h 2440702"/>
                <a:gd name="connsiteX9" fmla="*/ 2062404 w 7305448"/>
                <a:gd name="connsiteY9" fmla="*/ 103475 h 2440702"/>
                <a:gd name="connsiteX0" fmla="*/ 2062404 w 7305448"/>
                <a:gd name="connsiteY0" fmla="*/ 103475 h 2440702"/>
                <a:gd name="connsiteX1" fmla="*/ 4027771 w 7305448"/>
                <a:gd name="connsiteY1" fmla="*/ 1196005 h 2440702"/>
                <a:gd name="connsiteX2" fmla="*/ 5684379 w 7305448"/>
                <a:gd name="connsiteY2" fmla="*/ 1486950 h 2440702"/>
                <a:gd name="connsiteX3" fmla="*/ 7305360 w 7305448"/>
                <a:gd name="connsiteY3" fmla="*/ 1932275 h 2440702"/>
                <a:gd name="connsiteX4" fmla="*/ 2086155 w 7305448"/>
                <a:gd name="connsiteY4" fmla="*/ 2436976 h 2440702"/>
                <a:gd name="connsiteX5" fmla="*/ 144539 w 7305448"/>
                <a:gd name="connsiteY5" fmla="*/ 1837273 h 2440702"/>
                <a:gd name="connsiteX6" fmla="*/ 197979 w 7305448"/>
                <a:gd name="connsiteY6" fmla="*/ 910996 h 2440702"/>
                <a:gd name="connsiteX7" fmla="*/ 180166 w 7305448"/>
                <a:gd name="connsiteY7" fmla="*/ 382545 h 2440702"/>
                <a:gd name="connsiteX8" fmla="*/ 625491 w 7305448"/>
                <a:gd name="connsiteY8" fmla="*/ 79723 h 2440702"/>
                <a:gd name="connsiteX9" fmla="*/ 2062404 w 7305448"/>
                <a:gd name="connsiteY9" fmla="*/ 103475 h 244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05448" h="2440702">
                  <a:moveTo>
                    <a:pt x="2062404" y="103475"/>
                  </a:moveTo>
                  <a:cubicBezTo>
                    <a:pt x="2782840" y="194519"/>
                    <a:pt x="3346919" y="892194"/>
                    <a:pt x="4027771" y="1196005"/>
                  </a:cubicBezTo>
                  <a:cubicBezTo>
                    <a:pt x="4707634" y="1443408"/>
                    <a:pt x="5138114" y="1364238"/>
                    <a:pt x="5684379" y="1486950"/>
                  </a:cubicBezTo>
                  <a:cubicBezTo>
                    <a:pt x="6254394" y="1526535"/>
                    <a:pt x="7276662" y="1495857"/>
                    <a:pt x="7305360" y="1932275"/>
                  </a:cubicBezTo>
                  <a:cubicBezTo>
                    <a:pt x="7327132" y="2187594"/>
                    <a:pt x="3328116" y="2453799"/>
                    <a:pt x="2086155" y="2436976"/>
                  </a:cubicBezTo>
                  <a:cubicBezTo>
                    <a:pt x="1668539" y="2474581"/>
                    <a:pt x="337513" y="2224211"/>
                    <a:pt x="144539" y="1837273"/>
                  </a:cubicBezTo>
                  <a:cubicBezTo>
                    <a:pt x="-206772" y="1583933"/>
                    <a:pt x="192041" y="1153451"/>
                    <a:pt x="197979" y="910996"/>
                  </a:cubicBezTo>
                  <a:cubicBezTo>
                    <a:pt x="203917" y="668541"/>
                    <a:pt x="108914" y="524059"/>
                    <a:pt x="180166" y="382545"/>
                  </a:cubicBezTo>
                  <a:cubicBezTo>
                    <a:pt x="251418" y="241031"/>
                    <a:pt x="311785" y="126235"/>
                    <a:pt x="625491" y="79723"/>
                  </a:cubicBezTo>
                  <a:cubicBezTo>
                    <a:pt x="939197" y="33211"/>
                    <a:pt x="1495357" y="-85541"/>
                    <a:pt x="2062404" y="103475"/>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4536219" y="2940992"/>
              <a:ext cx="441298" cy="815999"/>
            </a:xfrm>
            <a:custGeom>
              <a:avLst/>
              <a:gdLst>
                <a:gd name="connsiteX0" fmla="*/ 47707 w 481054"/>
                <a:gd name="connsiteY0" fmla="*/ 0 h 763325"/>
                <a:gd name="connsiteX1" fmla="*/ 481054 w 481054"/>
                <a:gd name="connsiteY1" fmla="*/ 218661 h 763325"/>
                <a:gd name="connsiteX2" fmla="*/ 481054 w 481054"/>
                <a:gd name="connsiteY2" fmla="*/ 763325 h 763325"/>
                <a:gd name="connsiteX3" fmla="*/ 0 w 481054"/>
                <a:gd name="connsiteY3" fmla="*/ 751398 h 763325"/>
                <a:gd name="connsiteX4" fmla="*/ 19878 w 481054"/>
                <a:gd name="connsiteY4" fmla="*/ 512859 h 763325"/>
                <a:gd name="connsiteX5" fmla="*/ 47707 w 481054"/>
                <a:gd name="connsiteY5" fmla="*/ 0 h 763325"/>
                <a:gd name="connsiteX0" fmla="*/ 27829 w 461176"/>
                <a:gd name="connsiteY0" fmla="*/ 0 h 763325"/>
                <a:gd name="connsiteX1" fmla="*/ 461176 w 461176"/>
                <a:gd name="connsiteY1" fmla="*/ 218661 h 763325"/>
                <a:gd name="connsiteX2" fmla="*/ 461176 w 461176"/>
                <a:gd name="connsiteY2" fmla="*/ 763325 h 763325"/>
                <a:gd name="connsiteX3" fmla="*/ 19878 w 461176"/>
                <a:gd name="connsiteY3" fmla="*/ 751398 h 763325"/>
                <a:gd name="connsiteX4" fmla="*/ 0 w 461176"/>
                <a:gd name="connsiteY4" fmla="*/ 512859 h 763325"/>
                <a:gd name="connsiteX5" fmla="*/ 27829 w 461176"/>
                <a:gd name="connsiteY5" fmla="*/ 0 h 763325"/>
                <a:gd name="connsiteX0" fmla="*/ 7951 w 441298"/>
                <a:gd name="connsiteY0" fmla="*/ 0 h 763325"/>
                <a:gd name="connsiteX1" fmla="*/ 441298 w 441298"/>
                <a:gd name="connsiteY1" fmla="*/ 218661 h 763325"/>
                <a:gd name="connsiteX2" fmla="*/ 441298 w 441298"/>
                <a:gd name="connsiteY2" fmla="*/ 763325 h 763325"/>
                <a:gd name="connsiteX3" fmla="*/ 0 w 441298"/>
                <a:gd name="connsiteY3" fmla="*/ 751398 h 763325"/>
                <a:gd name="connsiteX4" fmla="*/ 7951 w 441298"/>
                <a:gd name="connsiteY4" fmla="*/ 485029 h 763325"/>
                <a:gd name="connsiteX5" fmla="*/ 7951 w 441298"/>
                <a:gd name="connsiteY5" fmla="*/ 0 h 763325"/>
                <a:gd name="connsiteX0" fmla="*/ 19878 w 441298"/>
                <a:gd name="connsiteY0" fmla="*/ 0 h 759349"/>
                <a:gd name="connsiteX1" fmla="*/ 441298 w 441298"/>
                <a:gd name="connsiteY1" fmla="*/ 214685 h 759349"/>
                <a:gd name="connsiteX2" fmla="*/ 441298 w 441298"/>
                <a:gd name="connsiteY2" fmla="*/ 759349 h 759349"/>
                <a:gd name="connsiteX3" fmla="*/ 0 w 441298"/>
                <a:gd name="connsiteY3" fmla="*/ 747422 h 759349"/>
                <a:gd name="connsiteX4" fmla="*/ 7951 w 441298"/>
                <a:gd name="connsiteY4" fmla="*/ 481053 h 759349"/>
                <a:gd name="connsiteX5" fmla="*/ 19878 w 441298"/>
                <a:gd name="connsiteY5" fmla="*/ 0 h 7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298" h="759349">
                  <a:moveTo>
                    <a:pt x="19878" y="0"/>
                  </a:moveTo>
                  <a:lnTo>
                    <a:pt x="441298" y="214685"/>
                  </a:lnTo>
                  <a:lnTo>
                    <a:pt x="441298" y="759349"/>
                  </a:lnTo>
                  <a:lnTo>
                    <a:pt x="0" y="747422"/>
                  </a:lnTo>
                  <a:lnTo>
                    <a:pt x="7951" y="481053"/>
                  </a:lnTo>
                  <a:lnTo>
                    <a:pt x="19878" y="0"/>
                  </a:ln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380392" y="1028700"/>
              <a:ext cx="2074985" cy="2936630"/>
            </a:xfrm>
            <a:custGeom>
              <a:avLst/>
              <a:gdLst>
                <a:gd name="connsiteX0" fmla="*/ 0 w 2074985"/>
                <a:gd name="connsiteY0" fmla="*/ 35169 h 2963008"/>
                <a:gd name="connsiteX1" fmla="*/ 8793 w 2074985"/>
                <a:gd name="connsiteY1" fmla="*/ 2224454 h 2963008"/>
                <a:gd name="connsiteX2" fmla="*/ 641839 w 2074985"/>
                <a:gd name="connsiteY2" fmla="*/ 2804746 h 2963008"/>
                <a:gd name="connsiteX3" fmla="*/ 1732085 w 2074985"/>
                <a:gd name="connsiteY3" fmla="*/ 2963008 h 2963008"/>
                <a:gd name="connsiteX4" fmla="*/ 2074985 w 2074985"/>
                <a:gd name="connsiteY4" fmla="*/ 2751992 h 2963008"/>
                <a:gd name="connsiteX5" fmla="*/ 2004646 w 2074985"/>
                <a:gd name="connsiteY5" fmla="*/ 0 h 2963008"/>
                <a:gd name="connsiteX6" fmla="*/ 0 w 2074985"/>
                <a:gd name="connsiteY6" fmla="*/ 35169 h 2963008"/>
                <a:gd name="connsiteX0" fmla="*/ 0 w 2074985"/>
                <a:gd name="connsiteY0" fmla="*/ 35169 h 2963008"/>
                <a:gd name="connsiteX1" fmla="*/ 8793 w 2074985"/>
                <a:gd name="connsiteY1" fmla="*/ 2224454 h 2963008"/>
                <a:gd name="connsiteX2" fmla="*/ 641839 w 2074985"/>
                <a:gd name="connsiteY2" fmla="*/ 2804746 h 2963008"/>
                <a:gd name="connsiteX3" fmla="*/ 1732085 w 2074985"/>
                <a:gd name="connsiteY3" fmla="*/ 2963008 h 2963008"/>
                <a:gd name="connsiteX4" fmla="*/ 2074985 w 2074985"/>
                <a:gd name="connsiteY4" fmla="*/ 2936630 h 2963008"/>
                <a:gd name="connsiteX5" fmla="*/ 2004646 w 2074985"/>
                <a:gd name="connsiteY5" fmla="*/ 0 h 2963008"/>
                <a:gd name="connsiteX6" fmla="*/ 0 w 2074985"/>
                <a:gd name="connsiteY6" fmla="*/ 35169 h 2963008"/>
                <a:gd name="connsiteX0" fmla="*/ 0 w 2074985"/>
                <a:gd name="connsiteY0" fmla="*/ 35169 h 2936630"/>
                <a:gd name="connsiteX1" fmla="*/ 8793 w 2074985"/>
                <a:gd name="connsiteY1" fmla="*/ 2224454 h 2936630"/>
                <a:gd name="connsiteX2" fmla="*/ 641839 w 2074985"/>
                <a:gd name="connsiteY2" fmla="*/ 2804746 h 2936630"/>
                <a:gd name="connsiteX3" fmla="*/ 1441939 w 2074985"/>
                <a:gd name="connsiteY3" fmla="*/ 2892669 h 2936630"/>
                <a:gd name="connsiteX4" fmla="*/ 2074985 w 2074985"/>
                <a:gd name="connsiteY4" fmla="*/ 2936630 h 2936630"/>
                <a:gd name="connsiteX5" fmla="*/ 2004646 w 2074985"/>
                <a:gd name="connsiteY5" fmla="*/ 0 h 2936630"/>
                <a:gd name="connsiteX6" fmla="*/ 0 w 2074985"/>
                <a:gd name="connsiteY6" fmla="*/ 35169 h 293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4985" h="2936630">
                  <a:moveTo>
                    <a:pt x="0" y="35169"/>
                  </a:moveTo>
                  <a:lnTo>
                    <a:pt x="8793" y="2224454"/>
                  </a:lnTo>
                  <a:lnTo>
                    <a:pt x="641839" y="2804746"/>
                  </a:lnTo>
                  <a:lnTo>
                    <a:pt x="1441939" y="2892669"/>
                  </a:lnTo>
                  <a:lnTo>
                    <a:pt x="2074985" y="2936630"/>
                  </a:lnTo>
                  <a:lnTo>
                    <a:pt x="2004646" y="0"/>
                  </a:lnTo>
                  <a:lnTo>
                    <a:pt x="0" y="35169"/>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Zone 1</a:t>
              </a:r>
            </a:p>
            <a:p>
              <a:pPr algn="ctr"/>
              <a:endParaRPr lang="en-US" dirty="0">
                <a:solidFill>
                  <a:schemeClr val="tx1"/>
                </a:solidFill>
              </a:endParaRPr>
            </a:p>
            <a:p>
              <a:pPr algn="ctr"/>
              <a:r>
                <a:rPr lang="en-US" dirty="0">
                  <a:solidFill>
                    <a:schemeClr val="tx1"/>
                  </a:solidFill>
                </a:rPr>
                <a:t>Source</a:t>
              </a:r>
            </a:p>
          </p:txBody>
        </p:sp>
        <p:sp>
          <p:nvSpPr>
            <p:cNvPr id="12" name="Freeform 11"/>
            <p:cNvSpPr/>
            <p:nvPr/>
          </p:nvSpPr>
          <p:spPr>
            <a:xfrm>
              <a:off x="3393831" y="1028700"/>
              <a:ext cx="1600200" cy="2945423"/>
            </a:xfrm>
            <a:custGeom>
              <a:avLst/>
              <a:gdLst>
                <a:gd name="connsiteX0" fmla="*/ 0 w 1600200"/>
                <a:gd name="connsiteY0" fmla="*/ 0 h 2945423"/>
                <a:gd name="connsiteX1" fmla="*/ 61546 w 1600200"/>
                <a:gd name="connsiteY1" fmla="*/ 2945423 h 2945423"/>
                <a:gd name="connsiteX2" fmla="*/ 1600200 w 1600200"/>
                <a:gd name="connsiteY2" fmla="*/ 2919046 h 2945423"/>
                <a:gd name="connsiteX3" fmla="*/ 1565031 w 1600200"/>
                <a:gd name="connsiteY3" fmla="*/ 219808 h 2945423"/>
                <a:gd name="connsiteX4" fmla="*/ 958361 w 1600200"/>
                <a:gd name="connsiteY4" fmla="*/ 193431 h 2945423"/>
                <a:gd name="connsiteX5" fmla="*/ 290146 w 1600200"/>
                <a:gd name="connsiteY5" fmla="*/ 8792 h 2945423"/>
                <a:gd name="connsiteX6" fmla="*/ 0 w 1600200"/>
                <a:gd name="connsiteY6" fmla="*/ 0 h 29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200" h="2945423">
                  <a:moveTo>
                    <a:pt x="0" y="0"/>
                  </a:moveTo>
                  <a:lnTo>
                    <a:pt x="61546" y="2945423"/>
                  </a:lnTo>
                  <a:lnTo>
                    <a:pt x="1600200" y="2919046"/>
                  </a:lnTo>
                  <a:lnTo>
                    <a:pt x="1565031" y="219808"/>
                  </a:lnTo>
                  <a:lnTo>
                    <a:pt x="958361" y="193431"/>
                  </a:lnTo>
                  <a:lnTo>
                    <a:pt x="290146" y="8792"/>
                  </a:lnTo>
                  <a:lnTo>
                    <a:pt x="0" y="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Zone 2</a:t>
              </a:r>
            </a:p>
            <a:p>
              <a:pPr algn="ctr"/>
              <a:endParaRPr lang="en-US" dirty="0">
                <a:solidFill>
                  <a:schemeClr val="tx1"/>
                </a:solidFill>
              </a:endParaRPr>
            </a:p>
            <a:p>
              <a:pPr algn="ctr"/>
              <a:r>
                <a:rPr lang="en-US" dirty="0">
                  <a:solidFill>
                    <a:schemeClr val="tx1"/>
                  </a:solidFill>
                </a:rPr>
                <a:t>Transition zone</a:t>
              </a:r>
            </a:p>
          </p:txBody>
        </p:sp>
        <p:sp>
          <p:nvSpPr>
            <p:cNvPr id="13" name="Freeform 12"/>
            <p:cNvSpPr/>
            <p:nvPr/>
          </p:nvSpPr>
          <p:spPr>
            <a:xfrm>
              <a:off x="4953000" y="1247546"/>
              <a:ext cx="1336307" cy="2698228"/>
            </a:xfrm>
            <a:custGeom>
              <a:avLst/>
              <a:gdLst>
                <a:gd name="connsiteX0" fmla="*/ 0 w 1327639"/>
                <a:gd name="connsiteY0" fmla="*/ 0 h 2708031"/>
                <a:gd name="connsiteX1" fmla="*/ 0 w 1327639"/>
                <a:gd name="connsiteY1" fmla="*/ 0 h 2708031"/>
                <a:gd name="connsiteX2" fmla="*/ 26377 w 1327639"/>
                <a:gd name="connsiteY2" fmla="*/ 2708031 h 2708031"/>
                <a:gd name="connsiteX3" fmla="*/ 1327639 w 1327639"/>
                <a:gd name="connsiteY3" fmla="*/ 2620108 h 2708031"/>
                <a:gd name="connsiteX4" fmla="*/ 1292469 w 1327639"/>
                <a:gd name="connsiteY4" fmla="*/ 17585 h 2708031"/>
                <a:gd name="connsiteX5" fmla="*/ 0 w 1327639"/>
                <a:gd name="connsiteY5" fmla="*/ 0 h 2708031"/>
                <a:gd name="connsiteX0" fmla="*/ 0 w 1327639"/>
                <a:gd name="connsiteY0" fmla="*/ 0 h 2714855"/>
                <a:gd name="connsiteX1" fmla="*/ 0 w 1327639"/>
                <a:gd name="connsiteY1" fmla="*/ 0 h 2714855"/>
                <a:gd name="connsiteX2" fmla="*/ 46848 w 1327639"/>
                <a:gd name="connsiteY2" fmla="*/ 2714855 h 2714855"/>
                <a:gd name="connsiteX3" fmla="*/ 1327639 w 1327639"/>
                <a:gd name="connsiteY3" fmla="*/ 2620108 h 2714855"/>
                <a:gd name="connsiteX4" fmla="*/ 1292469 w 1327639"/>
                <a:gd name="connsiteY4" fmla="*/ 17585 h 2714855"/>
                <a:gd name="connsiteX5" fmla="*/ 0 w 1327639"/>
                <a:gd name="connsiteY5" fmla="*/ 0 h 2714855"/>
                <a:gd name="connsiteX0" fmla="*/ 0 w 1327639"/>
                <a:gd name="connsiteY0" fmla="*/ 0 h 2714855"/>
                <a:gd name="connsiteX1" fmla="*/ 0 w 1327639"/>
                <a:gd name="connsiteY1" fmla="*/ 0 h 2714855"/>
                <a:gd name="connsiteX2" fmla="*/ 40024 w 1327639"/>
                <a:gd name="connsiteY2" fmla="*/ 2714855 h 2714855"/>
                <a:gd name="connsiteX3" fmla="*/ 1327639 w 1327639"/>
                <a:gd name="connsiteY3" fmla="*/ 2620108 h 2714855"/>
                <a:gd name="connsiteX4" fmla="*/ 1292469 w 1327639"/>
                <a:gd name="connsiteY4" fmla="*/ 17585 h 2714855"/>
                <a:gd name="connsiteX5" fmla="*/ 0 w 1327639"/>
                <a:gd name="connsiteY5" fmla="*/ 0 h 2714855"/>
                <a:gd name="connsiteX0" fmla="*/ 0 w 1327639"/>
                <a:gd name="connsiteY0" fmla="*/ 0 h 2785065"/>
                <a:gd name="connsiteX1" fmla="*/ 0 w 1327639"/>
                <a:gd name="connsiteY1" fmla="*/ 0 h 2785065"/>
                <a:gd name="connsiteX2" fmla="*/ 33200 w 1327639"/>
                <a:gd name="connsiteY2" fmla="*/ 2785065 h 2785065"/>
                <a:gd name="connsiteX3" fmla="*/ 1327639 w 1327639"/>
                <a:gd name="connsiteY3" fmla="*/ 2620108 h 2785065"/>
                <a:gd name="connsiteX4" fmla="*/ 1292469 w 1327639"/>
                <a:gd name="connsiteY4" fmla="*/ 17585 h 2785065"/>
                <a:gd name="connsiteX5" fmla="*/ 0 w 1327639"/>
                <a:gd name="connsiteY5" fmla="*/ 0 h 2785065"/>
                <a:gd name="connsiteX0" fmla="*/ 0 w 1327639"/>
                <a:gd name="connsiteY0" fmla="*/ 0 h 2785065"/>
                <a:gd name="connsiteX1" fmla="*/ 0 w 1327639"/>
                <a:gd name="connsiteY1" fmla="*/ 0 h 2785065"/>
                <a:gd name="connsiteX2" fmla="*/ 33200 w 1327639"/>
                <a:gd name="connsiteY2" fmla="*/ 2785065 h 2785065"/>
                <a:gd name="connsiteX3" fmla="*/ 1327639 w 1327639"/>
                <a:gd name="connsiteY3" fmla="*/ 2660237 h 2785065"/>
                <a:gd name="connsiteX4" fmla="*/ 1292469 w 1327639"/>
                <a:gd name="connsiteY4" fmla="*/ 17585 h 2785065"/>
                <a:gd name="connsiteX5" fmla="*/ 0 w 1327639"/>
                <a:gd name="connsiteY5" fmla="*/ 0 h 2785065"/>
                <a:gd name="connsiteX0" fmla="*/ 0 w 1327639"/>
                <a:gd name="connsiteY0" fmla="*/ 0 h 2767230"/>
                <a:gd name="connsiteX1" fmla="*/ 0 w 1327639"/>
                <a:gd name="connsiteY1" fmla="*/ 0 h 2767230"/>
                <a:gd name="connsiteX2" fmla="*/ 50535 w 1327639"/>
                <a:gd name="connsiteY2" fmla="*/ 2767230 h 2767230"/>
                <a:gd name="connsiteX3" fmla="*/ 1327639 w 1327639"/>
                <a:gd name="connsiteY3" fmla="*/ 2660237 h 2767230"/>
                <a:gd name="connsiteX4" fmla="*/ 1292469 w 1327639"/>
                <a:gd name="connsiteY4" fmla="*/ 17585 h 2767230"/>
                <a:gd name="connsiteX5" fmla="*/ 0 w 1327639"/>
                <a:gd name="connsiteY5" fmla="*/ 0 h 2767230"/>
                <a:gd name="connsiteX0" fmla="*/ 0 w 1327639"/>
                <a:gd name="connsiteY0" fmla="*/ 0 h 2789524"/>
                <a:gd name="connsiteX1" fmla="*/ 0 w 1327639"/>
                <a:gd name="connsiteY1" fmla="*/ 0 h 2789524"/>
                <a:gd name="connsiteX2" fmla="*/ 54869 w 1327639"/>
                <a:gd name="connsiteY2" fmla="*/ 2789524 h 2789524"/>
                <a:gd name="connsiteX3" fmla="*/ 1327639 w 1327639"/>
                <a:gd name="connsiteY3" fmla="*/ 2660237 h 2789524"/>
                <a:gd name="connsiteX4" fmla="*/ 1292469 w 1327639"/>
                <a:gd name="connsiteY4" fmla="*/ 17585 h 2789524"/>
                <a:gd name="connsiteX5" fmla="*/ 0 w 1327639"/>
                <a:gd name="connsiteY5" fmla="*/ 0 h 2789524"/>
                <a:gd name="connsiteX0" fmla="*/ 0 w 1327639"/>
                <a:gd name="connsiteY0" fmla="*/ 0 h 2776149"/>
                <a:gd name="connsiteX1" fmla="*/ 0 w 1327639"/>
                <a:gd name="connsiteY1" fmla="*/ 0 h 2776149"/>
                <a:gd name="connsiteX2" fmla="*/ 41868 w 1327639"/>
                <a:gd name="connsiteY2" fmla="*/ 2776149 h 2776149"/>
                <a:gd name="connsiteX3" fmla="*/ 1327639 w 1327639"/>
                <a:gd name="connsiteY3" fmla="*/ 2660237 h 2776149"/>
                <a:gd name="connsiteX4" fmla="*/ 1292469 w 1327639"/>
                <a:gd name="connsiteY4" fmla="*/ 17585 h 2776149"/>
                <a:gd name="connsiteX5" fmla="*/ 0 w 1327639"/>
                <a:gd name="connsiteY5" fmla="*/ 0 h 2776149"/>
                <a:gd name="connsiteX0" fmla="*/ 0 w 1336307"/>
                <a:gd name="connsiteY0" fmla="*/ 0 h 2776149"/>
                <a:gd name="connsiteX1" fmla="*/ 0 w 1336307"/>
                <a:gd name="connsiteY1" fmla="*/ 0 h 2776149"/>
                <a:gd name="connsiteX2" fmla="*/ 41868 w 1336307"/>
                <a:gd name="connsiteY2" fmla="*/ 2776149 h 2776149"/>
                <a:gd name="connsiteX3" fmla="*/ 1336307 w 1336307"/>
                <a:gd name="connsiteY3" fmla="*/ 2673614 h 2776149"/>
                <a:gd name="connsiteX4" fmla="*/ 1292469 w 1336307"/>
                <a:gd name="connsiteY4" fmla="*/ 17585 h 2776149"/>
                <a:gd name="connsiteX5" fmla="*/ 0 w 1336307"/>
                <a:gd name="connsiteY5" fmla="*/ 0 h 277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307" h="2776149">
                  <a:moveTo>
                    <a:pt x="0" y="0"/>
                  </a:moveTo>
                  <a:lnTo>
                    <a:pt x="0" y="0"/>
                  </a:lnTo>
                  <a:lnTo>
                    <a:pt x="41868" y="2776149"/>
                  </a:lnTo>
                  <a:lnTo>
                    <a:pt x="1336307" y="2673614"/>
                  </a:lnTo>
                  <a:lnTo>
                    <a:pt x="1292469" y="17585"/>
                  </a:lnTo>
                  <a:lnTo>
                    <a:pt x="0" y="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Zone 3</a:t>
              </a:r>
            </a:p>
            <a:p>
              <a:pPr algn="ctr"/>
              <a:endParaRPr lang="en-US" dirty="0">
                <a:solidFill>
                  <a:schemeClr val="tx1"/>
                </a:solidFill>
              </a:endParaRPr>
            </a:p>
            <a:p>
              <a:pPr algn="ctr"/>
              <a:r>
                <a:rPr lang="en-US" dirty="0">
                  <a:solidFill>
                    <a:schemeClr val="tx1"/>
                  </a:solidFill>
                </a:rPr>
                <a:t>Plume core</a:t>
              </a:r>
            </a:p>
          </p:txBody>
        </p:sp>
        <p:sp>
          <p:nvSpPr>
            <p:cNvPr id="15" name="Freeform 14"/>
            <p:cNvSpPr/>
            <p:nvPr/>
          </p:nvSpPr>
          <p:spPr>
            <a:xfrm>
              <a:off x="6251331" y="1230923"/>
              <a:ext cx="2444261" cy="2615774"/>
            </a:xfrm>
            <a:custGeom>
              <a:avLst/>
              <a:gdLst>
                <a:gd name="connsiteX0" fmla="*/ 26377 w 2444261"/>
                <a:gd name="connsiteY0" fmla="*/ 2620108 h 2620108"/>
                <a:gd name="connsiteX1" fmla="*/ 2444261 w 2444261"/>
                <a:gd name="connsiteY1" fmla="*/ 2303585 h 2620108"/>
                <a:gd name="connsiteX2" fmla="*/ 2435469 w 2444261"/>
                <a:gd name="connsiteY2" fmla="*/ 0 h 2620108"/>
                <a:gd name="connsiteX3" fmla="*/ 712177 w 2444261"/>
                <a:gd name="connsiteY3" fmla="*/ 43962 h 2620108"/>
                <a:gd name="connsiteX4" fmla="*/ 0 w 2444261"/>
                <a:gd name="connsiteY4" fmla="*/ 35169 h 2620108"/>
                <a:gd name="connsiteX5" fmla="*/ 26377 w 2444261"/>
                <a:gd name="connsiteY5" fmla="*/ 2620108 h 2620108"/>
                <a:gd name="connsiteX0" fmla="*/ 30710 w 2444261"/>
                <a:gd name="connsiteY0" fmla="*/ 2602773 h 2602773"/>
                <a:gd name="connsiteX1" fmla="*/ 2444261 w 2444261"/>
                <a:gd name="connsiteY1" fmla="*/ 2303585 h 2602773"/>
                <a:gd name="connsiteX2" fmla="*/ 2435469 w 2444261"/>
                <a:gd name="connsiteY2" fmla="*/ 0 h 2602773"/>
                <a:gd name="connsiteX3" fmla="*/ 712177 w 2444261"/>
                <a:gd name="connsiteY3" fmla="*/ 43962 h 2602773"/>
                <a:gd name="connsiteX4" fmla="*/ 0 w 2444261"/>
                <a:gd name="connsiteY4" fmla="*/ 35169 h 2602773"/>
                <a:gd name="connsiteX5" fmla="*/ 30710 w 2444261"/>
                <a:gd name="connsiteY5" fmla="*/ 2602773 h 2602773"/>
                <a:gd name="connsiteX0" fmla="*/ 26376 w 2444261"/>
                <a:gd name="connsiteY0" fmla="*/ 2611440 h 2611440"/>
                <a:gd name="connsiteX1" fmla="*/ 2444261 w 2444261"/>
                <a:gd name="connsiteY1" fmla="*/ 2303585 h 2611440"/>
                <a:gd name="connsiteX2" fmla="*/ 2435469 w 2444261"/>
                <a:gd name="connsiteY2" fmla="*/ 0 h 2611440"/>
                <a:gd name="connsiteX3" fmla="*/ 712177 w 2444261"/>
                <a:gd name="connsiteY3" fmla="*/ 43962 h 2611440"/>
                <a:gd name="connsiteX4" fmla="*/ 0 w 2444261"/>
                <a:gd name="connsiteY4" fmla="*/ 35169 h 2611440"/>
                <a:gd name="connsiteX5" fmla="*/ 26376 w 2444261"/>
                <a:gd name="connsiteY5" fmla="*/ 2611440 h 2611440"/>
                <a:gd name="connsiteX0" fmla="*/ 39377 w 2444261"/>
                <a:gd name="connsiteY0" fmla="*/ 2615774 h 2615774"/>
                <a:gd name="connsiteX1" fmla="*/ 2444261 w 2444261"/>
                <a:gd name="connsiteY1" fmla="*/ 2303585 h 2615774"/>
                <a:gd name="connsiteX2" fmla="*/ 2435469 w 2444261"/>
                <a:gd name="connsiteY2" fmla="*/ 0 h 2615774"/>
                <a:gd name="connsiteX3" fmla="*/ 712177 w 2444261"/>
                <a:gd name="connsiteY3" fmla="*/ 43962 h 2615774"/>
                <a:gd name="connsiteX4" fmla="*/ 0 w 2444261"/>
                <a:gd name="connsiteY4" fmla="*/ 35169 h 2615774"/>
                <a:gd name="connsiteX5" fmla="*/ 39377 w 2444261"/>
                <a:gd name="connsiteY5" fmla="*/ 2615774 h 261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61" h="2615774">
                  <a:moveTo>
                    <a:pt x="39377" y="2615774"/>
                  </a:moveTo>
                  <a:lnTo>
                    <a:pt x="2444261" y="2303585"/>
                  </a:lnTo>
                  <a:cubicBezTo>
                    <a:pt x="2441330" y="1535723"/>
                    <a:pt x="2438400" y="767862"/>
                    <a:pt x="2435469" y="0"/>
                  </a:cubicBezTo>
                  <a:lnTo>
                    <a:pt x="712177" y="43962"/>
                  </a:lnTo>
                  <a:lnTo>
                    <a:pt x="0" y="35169"/>
                  </a:lnTo>
                  <a:lnTo>
                    <a:pt x="39377" y="2615774"/>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Zone 4</a:t>
              </a:r>
            </a:p>
            <a:p>
              <a:pPr algn="ctr"/>
              <a:endParaRPr lang="en-US" dirty="0">
                <a:solidFill>
                  <a:schemeClr val="tx1"/>
                </a:solidFill>
              </a:endParaRPr>
            </a:p>
            <a:p>
              <a:pPr algn="ctr"/>
              <a:r>
                <a:rPr lang="en-US" dirty="0">
                  <a:solidFill>
                    <a:schemeClr val="tx1"/>
                  </a:solidFill>
                </a:rPr>
                <a:t>Plume</a:t>
              </a:r>
            </a:p>
          </p:txBody>
        </p:sp>
        <p:sp>
          <p:nvSpPr>
            <p:cNvPr id="16" name="Rectangle 15"/>
            <p:cNvSpPr/>
            <p:nvPr/>
          </p:nvSpPr>
          <p:spPr>
            <a:xfrm>
              <a:off x="152400" y="4572000"/>
              <a:ext cx="87630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1">
            <a:extLst>
              <a:ext uri="{FF2B5EF4-FFF2-40B4-BE49-F238E27FC236}">
                <a16:creationId xmlns:a16="http://schemas.microsoft.com/office/drawing/2014/main" id="{D53C8291-923B-401C-BEF9-B77E01F99EF5}"/>
              </a:ext>
            </a:extLst>
          </p:cNvPr>
          <p:cNvSpPr txBox="1">
            <a:spLocks/>
          </p:cNvSpPr>
          <p:nvPr/>
        </p:nvSpPr>
        <p:spPr>
          <a:xfrm>
            <a:off x="1600200" y="75406"/>
            <a:ext cx="8761412" cy="9842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Conceptual site model</a:t>
            </a:r>
          </a:p>
        </p:txBody>
      </p:sp>
    </p:spTree>
    <p:extLst>
      <p:ext uri="{BB962C8B-B14F-4D97-AF65-F5344CB8AC3E}">
        <p14:creationId xmlns:p14="http://schemas.microsoft.com/office/powerpoint/2010/main" val="1839299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508" y="152405"/>
            <a:ext cx="9809805" cy="1641561"/>
          </a:xfrm>
        </p:spPr>
        <p:txBody>
          <a:bodyPr>
            <a:noAutofit/>
          </a:bodyPr>
          <a:lstStyle/>
          <a:p>
            <a:r>
              <a:rPr lang="en-US" dirty="0"/>
              <a:t>When will bioremediation be enough?</a:t>
            </a:r>
            <a:br>
              <a:rPr lang="en-US" dirty="0"/>
            </a:br>
            <a:endParaRPr lang="en-US" dirty="0"/>
          </a:p>
        </p:txBody>
      </p:sp>
      <p:sp>
        <p:nvSpPr>
          <p:cNvPr id="3" name="Slide Number Placeholder 2">
            <a:extLst>
              <a:ext uri="{FF2B5EF4-FFF2-40B4-BE49-F238E27FC236}">
                <a16:creationId xmlns:a16="http://schemas.microsoft.com/office/drawing/2014/main" id="{CCB7A882-C627-46B1-8AA9-FDD670999949}"/>
              </a:ext>
            </a:extLst>
          </p:cNvPr>
          <p:cNvSpPr>
            <a:spLocks noGrp="1"/>
          </p:cNvSpPr>
          <p:nvPr>
            <p:ph type="sldNum" sz="quarter" idx="12"/>
          </p:nvPr>
        </p:nvSpPr>
        <p:spPr/>
        <p:txBody>
          <a:bodyPr/>
          <a:lstStyle/>
          <a:p>
            <a:fld id="{24ED62E8-B263-4906-8AC3-9511E0C16AAA}" type="slidenum">
              <a:rPr lang="en-US" smtClean="0"/>
              <a:pPr/>
              <a:t>6</a:t>
            </a:fld>
            <a:endParaRPr lang="en-US" dirty="0"/>
          </a:p>
        </p:txBody>
      </p:sp>
      <p:sp>
        <p:nvSpPr>
          <p:cNvPr id="4" name="TextBox 3">
            <a:extLst>
              <a:ext uri="{FF2B5EF4-FFF2-40B4-BE49-F238E27FC236}">
                <a16:creationId xmlns:a16="http://schemas.microsoft.com/office/drawing/2014/main" id="{2CA7E1E0-731C-4850-A087-53D6477A4795}"/>
              </a:ext>
            </a:extLst>
          </p:cNvPr>
          <p:cNvSpPr txBox="1"/>
          <p:nvPr/>
        </p:nvSpPr>
        <p:spPr>
          <a:xfrm>
            <a:off x="1981200" y="1466200"/>
            <a:ext cx="4038600" cy="4401205"/>
          </a:xfrm>
          <a:prstGeom prst="rect">
            <a:avLst/>
          </a:prstGeom>
          <a:noFill/>
        </p:spPr>
        <p:txBody>
          <a:bodyPr wrap="square" rtlCol="0">
            <a:spAutoFit/>
          </a:bodyPr>
          <a:lstStyle/>
          <a:p>
            <a:pPr marL="457200" indent="-457200">
              <a:buFontTx/>
              <a:buChar char="-"/>
            </a:pPr>
            <a:r>
              <a:rPr lang="en-US" sz="2800" dirty="0"/>
              <a:t>Degradable COCs</a:t>
            </a:r>
          </a:p>
          <a:p>
            <a:pPr marL="457200" indent="-457200">
              <a:buFontTx/>
              <a:buChar char="-"/>
            </a:pPr>
            <a:endParaRPr lang="en-US" sz="2800" dirty="0"/>
          </a:p>
          <a:p>
            <a:pPr marL="457200" indent="-457200">
              <a:buFontTx/>
              <a:buChar char="-"/>
            </a:pPr>
            <a:r>
              <a:rPr lang="en-US" sz="2800" dirty="0"/>
              <a:t>Redox conditions favorable</a:t>
            </a:r>
          </a:p>
          <a:p>
            <a:pPr marL="457200" indent="-457200">
              <a:buFontTx/>
              <a:buChar char="-"/>
            </a:pPr>
            <a:endParaRPr lang="en-US" sz="2800" dirty="0"/>
          </a:p>
          <a:p>
            <a:pPr marL="457200" indent="-457200">
              <a:buFontTx/>
              <a:buChar char="-"/>
            </a:pPr>
            <a:r>
              <a:rPr lang="en-US" sz="2800" dirty="0"/>
              <a:t>Electron acceptors available</a:t>
            </a:r>
          </a:p>
          <a:p>
            <a:pPr marL="457200" indent="-457200">
              <a:buFontTx/>
              <a:buChar char="-"/>
            </a:pPr>
            <a:endParaRPr lang="en-US" sz="2800" dirty="0"/>
          </a:p>
          <a:p>
            <a:pPr marL="457200" indent="-457200">
              <a:buFontTx/>
              <a:buChar char="-"/>
            </a:pPr>
            <a:r>
              <a:rPr lang="en-US" sz="2800" dirty="0"/>
              <a:t>Nutrients, cultures</a:t>
            </a:r>
            <a:br>
              <a:rPr lang="en-US" sz="2800" dirty="0"/>
            </a:br>
            <a:endParaRPr lang="en-US" sz="2800" dirty="0"/>
          </a:p>
        </p:txBody>
      </p:sp>
      <p:sp>
        <p:nvSpPr>
          <p:cNvPr id="12" name="TextBox 11">
            <a:extLst>
              <a:ext uri="{FF2B5EF4-FFF2-40B4-BE49-F238E27FC236}">
                <a16:creationId xmlns:a16="http://schemas.microsoft.com/office/drawing/2014/main" id="{5C3B8637-2723-484B-854D-D2FA759ACCED}"/>
              </a:ext>
            </a:extLst>
          </p:cNvPr>
          <p:cNvSpPr txBox="1"/>
          <p:nvPr/>
        </p:nvSpPr>
        <p:spPr>
          <a:xfrm>
            <a:off x="6172200" y="1466200"/>
            <a:ext cx="4038600" cy="4401205"/>
          </a:xfrm>
          <a:prstGeom prst="rect">
            <a:avLst/>
          </a:prstGeom>
          <a:noFill/>
        </p:spPr>
        <p:txBody>
          <a:bodyPr wrap="square" rtlCol="0">
            <a:spAutoFit/>
          </a:bodyPr>
          <a:lstStyle/>
          <a:p>
            <a:r>
              <a:rPr lang="en-US" sz="2800" i="1" dirty="0">
                <a:solidFill>
                  <a:srgbClr val="52AE4B"/>
                </a:solidFill>
              </a:rPr>
              <a:t>Xylene, BTEX</a:t>
            </a:r>
          </a:p>
          <a:p>
            <a:pPr marL="457200" indent="-457200">
              <a:buFontTx/>
              <a:buChar char="-"/>
            </a:pPr>
            <a:endParaRPr lang="en-US" sz="2800" i="1" dirty="0">
              <a:solidFill>
                <a:srgbClr val="52AE4B"/>
              </a:solidFill>
            </a:endParaRPr>
          </a:p>
          <a:p>
            <a:r>
              <a:rPr lang="en-US" sz="2800" i="1" dirty="0">
                <a:solidFill>
                  <a:srgbClr val="52AE4B"/>
                </a:solidFill>
              </a:rPr>
              <a:t>Aerobic</a:t>
            </a:r>
          </a:p>
          <a:p>
            <a:endParaRPr lang="en-US" sz="2800" i="1" dirty="0">
              <a:solidFill>
                <a:srgbClr val="52AE4B"/>
              </a:solidFill>
            </a:endParaRPr>
          </a:p>
          <a:p>
            <a:endParaRPr lang="en-US" sz="2800" i="1" dirty="0">
              <a:solidFill>
                <a:srgbClr val="52AE4B"/>
              </a:solidFill>
            </a:endParaRPr>
          </a:p>
          <a:p>
            <a:r>
              <a:rPr lang="en-US" sz="2800" i="1" dirty="0">
                <a:solidFill>
                  <a:srgbClr val="52AE4B"/>
                </a:solidFill>
              </a:rPr>
              <a:t>Oxygen to be delivered</a:t>
            </a:r>
          </a:p>
          <a:p>
            <a:pPr marL="457200" indent="-457200">
              <a:buFontTx/>
              <a:buChar char="-"/>
            </a:pPr>
            <a:endParaRPr lang="en-US" sz="2800" i="1" dirty="0">
              <a:solidFill>
                <a:srgbClr val="52AE4B"/>
              </a:solidFill>
            </a:endParaRPr>
          </a:p>
          <a:p>
            <a:endParaRPr lang="en-US" sz="2800" i="1" dirty="0">
              <a:solidFill>
                <a:srgbClr val="52AE4B"/>
              </a:solidFill>
            </a:endParaRPr>
          </a:p>
          <a:p>
            <a:r>
              <a:rPr lang="en-US" sz="2800" i="1" dirty="0">
                <a:solidFill>
                  <a:srgbClr val="52AE4B"/>
                </a:solidFill>
              </a:rPr>
              <a:t>Lab TS indicates yes</a:t>
            </a:r>
            <a:br>
              <a:rPr lang="en-US" sz="2800" i="1" dirty="0">
                <a:solidFill>
                  <a:srgbClr val="52AE4B"/>
                </a:solidFill>
              </a:rPr>
            </a:br>
            <a:endParaRPr lang="en-US" sz="2800" i="1" dirty="0">
              <a:solidFill>
                <a:srgbClr val="52AE4B"/>
              </a:solidFill>
            </a:endParaRPr>
          </a:p>
        </p:txBody>
      </p:sp>
      <p:sp>
        <p:nvSpPr>
          <p:cNvPr id="5" name="TextBox 4">
            <a:extLst>
              <a:ext uri="{FF2B5EF4-FFF2-40B4-BE49-F238E27FC236}">
                <a16:creationId xmlns:a16="http://schemas.microsoft.com/office/drawing/2014/main" id="{F508EB5F-7B24-44DB-AC2D-740E2CBF850A}"/>
              </a:ext>
            </a:extLst>
          </p:cNvPr>
          <p:cNvSpPr txBox="1"/>
          <p:nvPr/>
        </p:nvSpPr>
        <p:spPr>
          <a:xfrm>
            <a:off x="448887" y="5792592"/>
            <a:ext cx="11297783" cy="523220"/>
          </a:xfrm>
          <a:prstGeom prst="rect">
            <a:avLst/>
          </a:prstGeom>
          <a:noFill/>
        </p:spPr>
        <p:txBody>
          <a:bodyPr wrap="square" rtlCol="0">
            <a:spAutoFit/>
          </a:bodyPr>
          <a:lstStyle/>
          <a:p>
            <a:r>
              <a:rPr lang="en-US" sz="2800" i="1" dirty="0"/>
              <a:t>Main objective:  Reduce all COCs to below 1,000 mg/kg (from 15,000 mg/kg)</a:t>
            </a:r>
          </a:p>
        </p:txBody>
      </p:sp>
      <p:pic>
        <p:nvPicPr>
          <p:cNvPr id="7" name="Picture 6">
            <a:extLst>
              <a:ext uri="{FF2B5EF4-FFF2-40B4-BE49-F238E27FC236}">
                <a16:creationId xmlns:a16="http://schemas.microsoft.com/office/drawing/2014/main" id="{541CCC3E-4FA6-410A-B813-57FBD106FEDE}"/>
              </a:ext>
            </a:extLst>
          </p:cNvPr>
          <p:cNvPicPr>
            <a:picLocks noChangeAspect="1"/>
          </p:cNvPicPr>
          <p:nvPr/>
        </p:nvPicPr>
        <p:blipFill>
          <a:blip r:embed="rId3"/>
          <a:stretch>
            <a:fillRect/>
          </a:stretch>
        </p:blipFill>
        <p:spPr>
          <a:xfrm>
            <a:off x="9233457" y="1334767"/>
            <a:ext cx="2552006" cy="2194103"/>
          </a:xfrm>
          <a:prstGeom prst="rect">
            <a:avLst/>
          </a:prstGeom>
        </p:spPr>
      </p:pic>
    </p:spTree>
    <p:extLst>
      <p:ext uri="{BB962C8B-B14F-4D97-AF65-F5344CB8AC3E}">
        <p14:creationId xmlns:p14="http://schemas.microsoft.com/office/powerpoint/2010/main" val="2666223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178">
            <a:extLst>
              <a:ext uri="{FF2B5EF4-FFF2-40B4-BE49-F238E27FC236}">
                <a16:creationId xmlns:a16="http://schemas.microsoft.com/office/drawing/2014/main" id="{04174E01-05CF-4C21-AF38-5F1F5AD9BEFD}"/>
              </a:ext>
            </a:extLst>
          </p:cNvPr>
          <p:cNvSpPr txBox="1">
            <a:spLocks noChangeArrowheads="1"/>
          </p:cNvSpPr>
          <p:nvPr/>
        </p:nvSpPr>
        <p:spPr bwMode="auto">
          <a:xfrm>
            <a:off x="1524000" y="1416055"/>
            <a:ext cx="4572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t>Thermal Conduction Heating </a:t>
            </a:r>
            <a:r>
              <a:rPr lang="en-US" altLang="en-US" sz="2400" dirty="0"/>
              <a:t>(TCH), or</a:t>
            </a:r>
            <a:r>
              <a:rPr lang="en-US" altLang="en-US" sz="2400" b="1" dirty="0"/>
              <a:t> In-Situ Thermal Desorption*</a:t>
            </a:r>
            <a:r>
              <a:rPr lang="en-US" altLang="en-US" sz="2400" dirty="0"/>
              <a:t> (ISTD) </a:t>
            </a:r>
          </a:p>
        </p:txBody>
      </p:sp>
      <p:sp>
        <p:nvSpPr>
          <p:cNvPr id="20485" name="Text Box 179">
            <a:extLst>
              <a:ext uri="{FF2B5EF4-FFF2-40B4-BE49-F238E27FC236}">
                <a16:creationId xmlns:a16="http://schemas.microsoft.com/office/drawing/2014/main" id="{CB4EE683-E6F3-49E2-95C3-0D4EAED13ECC}"/>
              </a:ext>
            </a:extLst>
          </p:cNvPr>
          <p:cNvSpPr txBox="1">
            <a:spLocks noChangeArrowheads="1"/>
          </p:cNvSpPr>
          <p:nvPr/>
        </p:nvSpPr>
        <p:spPr bwMode="auto">
          <a:xfrm>
            <a:off x="1524000" y="3244855"/>
            <a:ext cx="457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Electrical Resistance Heating</a:t>
            </a:r>
            <a:r>
              <a:rPr lang="en-US" altLang="en-US" sz="2400"/>
              <a:t> (ERH) – Joule Heating</a:t>
            </a:r>
            <a:endParaRPr lang="en-US" altLang="en-US" sz="2400">
              <a:sym typeface="Symbol" panose="05050102010706020507" pitchFamily="18" charset="2"/>
            </a:endParaRPr>
          </a:p>
        </p:txBody>
      </p:sp>
      <p:sp>
        <p:nvSpPr>
          <p:cNvPr id="20486" name="Text Box 180">
            <a:extLst>
              <a:ext uri="{FF2B5EF4-FFF2-40B4-BE49-F238E27FC236}">
                <a16:creationId xmlns:a16="http://schemas.microsoft.com/office/drawing/2014/main" id="{B0643DE4-CF92-4482-83E3-772B8A0F7B2F}"/>
              </a:ext>
            </a:extLst>
          </p:cNvPr>
          <p:cNvSpPr txBox="1">
            <a:spLocks noChangeArrowheads="1"/>
          </p:cNvSpPr>
          <p:nvPr/>
        </p:nvSpPr>
        <p:spPr bwMode="auto">
          <a:xfrm>
            <a:off x="1447800" y="5045078"/>
            <a:ext cx="472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t>Steam Enhanced Extraction</a:t>
            </a:r>
            <a:r>
              <a:rPr lang="en-US" altLang="en-US" sz="2400"/>
              <a:t> (SEE) – Steam Injection</a:t>
            </a:r>
          </a:p>
        </p:txBody>
      </p:sp>
      <p:sp>
        <p:nvSpPr>
          <p:cNvPr id="2" name="Title 1">
            <a:extLst>
              <a:ext uri="{FF2B5EF4-FFF2-40B4-BE49-F238E27FC236}">
                <a16:creationId xmlns:a16="http://schemas.microsoft.com/office/drawing/2014/main" id="{09D9F9D2-E410-4055-8E08-24714A9E8C85}"/>
              </a:ext>
            </a:extLst>
          </p:cNvPr>
          <p:cNvSpPr>
            <a:spLocks noGrp="1"/>
          </p:cNvSpPr>
          <p:nvPr>
            <p:ph type="title"/>
          </p:nvPr>
        </p:nvSpPr>
        <p:spPr>
          <a:xfrm>
            <a:off x="1612900" y="583759"/>
            <a:ext cx="7321446" cy="830997"/>
          </a:xfrm>
        </p:spPr>
        <p:txBody>
          <a:bodyPr>
            <a:normAutofit fontScale="90000"/>
          </a:bodyPr>
          <a:lstStyle/>
          <a:p>
            <a:r>
              <a:rPr lang="en-US" altLang="en-US" b="1" dirty="0"/>
              <a:t>Thermal Technologies</a:t>
            </a:r>
            <a:br>
              <a:rPr lang="en-US" altLang="en-US" b="1" dirty="0"/>
            </a:br>
            <a:br>
              <a:rPr lang="en-US" altLang="en-US" sz="3200" b="1" dirty="0">
                <a:latin typeface="AvantGarde" pitchFamily="34" charset="0"/>
              </a:rPr>
            </a:br>
            <a:endParaRPr lang="en-US" dirty="0"/>
          </a:p>
        </p:txBody>
      </p:sp>
      <p:pic>
        <p:nvPicPr>
          <p:cNvPr id="5" name="Picture 4">
            <a:extLst>
              <a:ext uri="{FF2B5EF4-FFF2-40B4-BE49-F238E27FC236}">
                <a16:creationId xmlns:a16="http://schemas.microsoft.com/office/drawing/2014/main" id="{85B5CB9F-2CAE-4819-8124-CC9CE1000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079317"/>
            <a:ext cx="3624598" cy="5153390"/>
          </a:xfrm>
          <a:prstGeom prst="rect">
            <a:avLst/>
          </a:prstGeom>
        </p:spPr>
      </p:pic>
      <p:sp>
        <p:nvSpPr>
          <p:cNvPr id="6" name="Slide Number Placeholder 5">
            <a:extLst>
              <a:ext uri="{FF2B5EF4-FFF2-40B4-BE49-F238E27FC236}">
                <a16:creationId xmlns:a16="http://schemas.microsoft.com/office/drawing/2014/main" id="{810E73C7-5DDD-43F1-9B56-65FD21C1395D}"/>
              </a:ext>
            </a:extLst>
          </p:cNvPr>
          <p:cNvSpPr>
            <a:spLocks noGrp="1"/>
          </p:cNvSpPr>
          <p:nvPr>
            <p:ph type="sldNum" sz="quarter" idx="12"/>
          </p:nvPr>
        </p:nvSpPr>
        <p:spPr/>
        <p:txBody>
          <a:bodyPr/>
          <a:lstStyle/>
          <a:p>
            <a:fld id="{24ED62E8-B263-4906-8AC3-9511E0C16AAA}"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509" y="152405"/>
            <a:ext cx="8229600" cy="699655"/>
          </a:xfrm>
        </p:spPr>
        <p:txBody>
          <a:bodyPr/>
          <a:lstStyle/>
          <a:p>
            <a:r>
              <a:rPr lang="en-US" sz="3500" dirty="0"/>
              <a:t>Site - Aerial, 1980s</a:t>
            </a:r>
          </a:p>
        </p:txBody>
      </p:sp>
      <p:grpSp>
        <p:nvGrpSpPr>
          <p:cNvPr id="4" name="Group 3">
            <a:extLst>
              <a:ext uri="{FF2B5EF4-FFF2-40B4-BE49-F238E27FC236}">
                <a16:creationId xmlns:a16="http://schemas.microsoft.com/office/drawing/2014/main" id="{8885F044-E969-4054-9B11-0D4FE0120C7A}"/>
              </a:ext>
            </a:extLst>
          </p:cNvPr>
          <p:cNvGrpSpPr/>
          <p:nvPr/>
        </p:nvGrpSpPr>
        <p:grpSpPr>
          <a:xfrm>
            <a:off x="1762687" y="852060"/>
            <a:ext cx="8152422" cy="5811559"/>
            <a:chOff x="3212276" y="1413730"/>
            <a:chExt cx="7665929" cy="5181600"/>
          </a:xfrm>
        </p:grpSpPr>
        <p:pic>
          <p:nvPicPr>
            <p:cNvPr id="9" name="Picture 8">
              <a:extLst>
                <a:ext uri="{FF2B5EF4-FFF2-40B4-BE49-F238E27FC236}">
                  <a16:creationId xmlns:a16="http://schemas.microsoft.com/office/drawing/2014/main" id="{02EA31B0-23AF-49A7-BC66-2B86909FD2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2276" y="1413730"/>
              <a:ext cx="7665929" cy="5181600"/>
            </a:xfrm>
            <a:prstGeom prst="rect">
              <a:avLst/>
            </a:prstGeom>
          </p:spPr>
        </p:pic>
        <p:sp>
          <p:nvSpPr>
            <p:cNvPr id="10" name="Oval 9">
              <a:extLst>
                <a:ext uri="{FF2B5EF4-FFF2-40B4-BE49-F238E27FC236}">
                  <a16:creationId xmlns:a16="http://schemas.microsoft.com/office/drawing/2014/main" id="{A2259C77-668A-47F5-B422-3F706FBBD831}"/>
                </a:ext>
              </a:extLst>
            </p:cNvPr>
            <p:cNvSpPr/>
            <p:nvPr/>
          </p:nvSpPr>
          <p:spPr>
            <a:xfrm>
              <a:off x="4835436" y="4603572"/>
              <a:ext cx="1676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04DC72DF-8797-456B-BBAD-BF689434081B}"/>
                </a:ext>
              </a:extLst>
            </p:cNvPr>
            <p:cNvSpPr/>
            <p:nvPr/>
          </p:nvSpPr>
          <p:spPr>
            <a:xfrm>
              <a:off x="9102636" y="4260672"/>
              <a:ext cx="762000"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7893EBC-6815-415B-A38D-A465EA04E7F1}"/>
                </a:ext>
              </a:extLst>
            </p:cNvPr>
            <p:cNvSpPr txBox="1"/>
            <p:nvPr/>
          </p:nvSpPr>
          <p:spPr>
            <a:xfrm>
              <a:off x="9102636" y="3193872"/>
              <a:ext cx="914400" cy="369332"/>
            </a:xfrm>
            <a:prstGeom prst="rect">
              <a:avLst/>
            </a:prstGeom>
            <a:solidFill>
              <a:srgbClr val="F2F2F2"/>
            </a:solidFill>
            <a:ln w="19050">
              <a:solidFill>
                <a:srgbClr val="FF0000"/>
              </a:solidFill>
            </a:ln>
          </p:spPr>
          <p:txBody>
            <a:bodyPr wrap="square" rtlCol="0">
              <a:spAutoFit/>
            </a:bodyPr>
            <a:lstStyle/>
            <a:p>
              <a:r>
                <a:rPr lang="en-US" dirty="0">
                  <a:solidFill>
                    <a:srgbClr val="FF0000"/>
                  </a:solidFill>
                </a:rPr>
                <a:t>Drums</a:t>
              </a:r>
            </a:p>
          </p:txBody>
        </p:sp>
        <p:cxnSp>
          <p:nvCxnSpPr>
            <p:cNvPr id="15" name="Straight Arrow Connector 14">
              <a:extLst>
                <a:ext uri="{FF2B5EF4-FFF2-40B4-BE49-F238E27FC236}">
                  <a16:creationId xmlns:a16="http://schemas.microsoft.com/office/drawing/2014/main" id="{964FF450-0D04-4D4F-851C-C3840745DB6B}"/>
                </a:ext>
              </a:extLst>
            </p:cNvPr>
            <p:cNvCxnSpPr>
              <a:cxnSpLocks/>
              <a:endCxn id="11" idx="0"/>
            </p:cNvCxnSpPr>
            <p:nvPr/>
          </p:nvCxnSpPr>
          <p:spPr>
            <a:xfrm>
              <a:off x="9407442" y="3574872"/>
              <a:ext cx="76199" cy="685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BDF3CC9-3875-4907-B1D1-9C67A8D3EFB4}"/>
                </a:ext>
              </a:extLst>
            </p:cNvPr>
            <p:cNvSpPr txBox="1"/>
            <p:nvPr/>
          </p:nvSpPr>
          <p:spPr>
            <a:xfrm>
              <a:off x="6283236" y="5809085"/>
              <a:ext cx="685800" cy="369332"/>
            </a:xfrm>
            <a:prstGeom prst="rect">
              <a:avLst/>
            </a:prstGeom>
            <a:solidFill>
              <a:srgbClr val="F2F2F2"/>
            </a:solidFill>
            <a:ln w="19050">
              <a:solidFill>
                <a:srgbClr val="FF0000"/>
              </a:solidFill>
            </a:ln>
          </p:spPr>
          <p:txBody>
            <a:bodyPr wrap="square" rtlCol="0">
              <a:spAutoFit/>
            </a:bodyPr>
            <a:lstStyle/>
            <a:p>
              <a:r>
                <a:rPr lang="en-US" dirty="0">
                  <a:solidFill>
                    <a:srgbClr val="FF0000"/>
                  </a:solidFill>
                </a:rPr>
                <a:t>ASTs</a:t>
              </a:r>
            </a:p>
          </p:txBody>
        </p:sp>
        <p:cxnSp>
          <p:nvCxnSpPr>
            <p:cNvPr id="19" name="Straight Arrow Connector 18">
              <a:extLst>
                <a:ext uri="{FF2B5EF4-FFF2-40B4-BE49-F238E27FC236}">
                  <a16:creationId xmlns:a16="http://schemas.microsoft.com/office/drawing/2014/main" id="{4A53E522-19DC-4CA7-8EF9-C845C7DA86B9}"/>
                </a:ext>
              </a:extLst>
            </p:cNvPr>
            <p:cNvCxnSpPr>
              <a:cxnSpLocks/>
              <a:endCxn id="10" idx="5"/>
            </p:cNvCxnSpPr>
            <p:nvPr/>
          </p:nvCxnSpPr>
          <p:spPr>
            <a:xfrm flipH="1" flipV="1">
              <a:off x="6266333" y="5058857"/>
              <a:ext cx="335012" cy="7639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CB7A882-C627-46B1-8AA9-FDD670999949}"/>
              </a:ext>
            </a:extLst>
          </p:cNvPr>
          <p:cNvSpPr>
            <a:spLocks noGrp="1"/>
          </p:cNvSpPr>
          <p:nvPr>
            <p:ph type="sldNum" sz="quarter" idx="12"/>
          </p:nvPr>
        </p:nvSpPr>
        <p:spPr/>
        <p:txBody>
          <a:bodyPr/>
          <a:lstStyle/>
          <a:p>
            <a:fld id="{24ED62E8-B263-4906-8AC3-9511E0C16AAA}" type="slidenum">
              <a:rPr lang="en-US" smtClean="0"/>
              <a:pPr/>
              <a:t>8</a:t>
            </a:fld>
            <a:endParaRPr lang="en-US" dirty="0"/>
          </a:p>
        </p:txBody>
      </p:sp>
    </p:spTree>
    <p:extLst>
      <p:ext uri="{BB962C8B-B14F-4D97-AF65-F5344CB8AC3E}">
        <p14:creationId xmlns:p14="http://schemas.microsoft.com/office/powerpoint/2010/main" val="1928910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29" y="1602377"/>
            <a:ext cx="11224292" cy="5250620"/>
          </a:xfrm>
          <a:prstGeom prst="rect">
            <a:avLst/>
          </a:prstGeom>
        </p:spPr>
      </p:pic>
      <p:sp>
        <p:nvSpPr>
          <p:cNvPr id="2" name="Rectangle 1"/>
          <p:cNvSpPr/>
          <p:nvPr/>
        </p:nvSpPr>
        <p:spPr>
          <a:xfrm>
            <a:off x="4401127" y="5334000"/>
            <a:ext cx="3200400" cy="914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itle 7">
            <a:extLst>
              <a:ext uri="{FF2B5EF4-FFF2-40B4-BE49-F238E27FC236}">
                <a16:creationId xmlns:a16="http://schemas.microsoft.com/office/drawing/2014/main" id="{1068E91B-E7F1-46A6-89C1-DD50268E1F7B}"/>
              </a:ext>
            </a:extLst>
          </p:cNvPr>
          <p:cNvSpPr>
            <a:spLocks noGrp="1"/>
          </p:cNvSpPr>
          <p:nvPr>
            <p:ph type="title"/>
          </p:nvPr>
        </p:nvSpPr>
        <p:spPr>
          <a:xfrm>
            <a:off x="838200" y="182241"/>
            <a:ext cx="10515600" cy="1325563"/>
          </a:xfrm>
        </p:spPr>
        <p:txBody>
          <a:bodyPr/>
          <a:lstStyle/>
          <a:p>
            <a:r>
              <a:rPr lang="en-US" dirty="0"/>
              <a:t>Simplified concept</a:t>
            </a:r>
          </a:p>
        </p:txBody>
      </p:sp>
      <p:sp>
        <p:nvSpPr>
          <p:cNvPr id="10" name="Slide Number Placeholder 9">
            <a:extLst>
              <a:ext uri="{FF2B5EF4-FFF2-40B4-BE49-F238E27FC236}">
                <a16:creationId xmlns:a16="http://schemas.microsoft.com/office/drawing/2014/main" id="{D4E8739A-4214-4FC9-BBDA-5ED6C821EB65}"/>
              </a:ext>
            </a:extLst>
          </p:cNvPr>
          <p:cNvSpPr>
            <a:spLocks noGrp="1"/>
          </p:cNvSpPr>
          <p:nvPr>
            <p:ph type="sldNum" sz="quarter" idx="12"/>
          </p:nvPr>
        </p:nvSpPr>
        <p:spPr/>
        <p:txBody>
          <a:bodyPr/>
          <a:lstStyle/>
          <a:p>
            <a:fld id="{24ED62E8-B263-4906-8AC3-9511E0C16AAA}" type="slidenum">
              <a:rPr lang="en-US" smtClean="0"/>
              <a:pPr/>
              <a:t>9</a:t>
            </a:fld>
            <a:endParaRPr lang="en-US" dirty="0"/>
          </a:p>
        </p:txBody>
      </p:sp>
    </p:spTree>
    <p:extLst>
      <p:ext uri="{BB962C8B-B14F-4D97-AF65-F5344CB8AC3E}">
        <p14:creationId xmlns:p14="http://schemas.microsoft.com/office/powerpoint/2010/main" val="867713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837</Words>
  <Application>Microsoft Office PowerPoint</Application>
  <PresentationFormat>Widescreen</PresentationFormat>
  <Paragraphs>199</Paragraphs>
  <Slides>26</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AvantGarde</vt:lpstr>
      <vt:lpstr>Calibri</vt:lpstr>
      <vt:lpstr>Calibri Light</vt:lpstr>
      <vt:lpstr>Symbol</vt:lpstr>
      <vt:lpstr>Times New Roman</vt:lpstr>
      <vt:lpstr>Office Theme</vt:lpstr>
      <vt:lpstr>PowerPoint Presentation</vt:lpstr>
      <vt:lpstr>PowerPoint Presentation</vt:lpstr>
      <vt:lpstr>Can we treat sites much cheaper?</vt:lpstr>
      <vt:lpstr>Technology Fit vs. Mass/Concentrations</vt:lpstr>
      <vt:lpstr>PowerPoint Presentation</vt:lpstr>
      <vt:lpstr>When will bioremediation be enough? </vt:lpstr>
      <vt:lpstr>Thermal Technologies  </vt:lpstr>
      <vt:lpstr>Site - Aerial, 1980s</vt:lpstr>
      <vt:lpstr>Simplified concept</vt:lpstr>
      <vt:lpstr>Conceptual Model: Cross Section B to B’</vt:lpstr>
      <vt:lpstr>TESVE Wellfield Construction</vt:lpstr>
      <vt:lpstr>WaterlooAPS Profiling </vt:lpstr>
      <vt:lpstr>The Right Profiler for the Job</vt:lpstr>
      <vt:lpstr>PowerPoint Presentation</vt:lpstr>
      <vt:lpstr>PowerPoint Presentation</vt:lpstr>
      <vt:lpstr>Interpolating Screen Locations from WaterlooAPS Boring Logs – Results</vt:lpstr>
      <vt:lpstr>Thermal Conduction Heating</vt:lpstr>
      <vt:lpstr>Average TTZ Temperature</vt:lpstr>
      <vt:lpstr>Mass removal</vt:lpstr>
      <vt:lpstr>TESVE System Progress – Wellfield SVE Vapor Contours</vt:lpstr>
      <vt:lpstr>TESVE System Progress – Air Injection</vt:lpstr>
      <vt:lpstr>TESVE System Progress – SVE Vapor</vt:lpstr>
      <vt:lpstr>Vapor extraction line screening</vt:lpstr>
      <vt:lpstr>Vapor extraction line screening</vt:lpstr>
      <vt:lpstr>TESVE Enhancement Areas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Gorm Heron</dc:creator>
  <cp:lastModifiedBy>Gorm Heron</cp:lastModifiedBy>
  <cp:revision>14</cp:revision>
  <dcterms:created xsi:type="dcterms:W3CDTF">2018-10-29T20:44:42Z</dcterms:created>
  <dcterms:modified xsi:type="dcterms:W3CDTF">2018-10-30T17:03:37Z</dcterms:modified>
</cp:coreProperties>
</file>