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711" r:id="rId3"/>
    <p:sldId id="712" r:id="rId4"/>
    <p:sldId id="257" r:id="rId5"/>
    <p:sldId id="267" r:id="rId6"/>
    <p:sldId id="268" r:id="rId7"/>
    <p:sldId id="258" r:id="rId8"/>
    <p:sldId id="259" r:id="rId9"/>
    <p:sldId id="260" r:id="rId10"/>
    <p:sldId id="261" r:id="rId11"/>
    <p:sldId id="713" r:id="rId12"/>
    <p:sldId id="263" r:id="rId13"/>
    <p:sldId id="262" r:id="rId14"/>
    <p:sldId id="715" r:id="rId15"/>
    <p:sldId id="265" r:id="rId16"/>
    <p:sldId id="264" r:id="rId17"/>
    <p:sldId id="709" r:id="rId18"/>
    <p:sldId id="714" r:id="rId19"/>
    <p:sldId id="710" r:id="rId20"/>
    <p:sldId id="491" r:id="rId21"/>
    <p:sldId id="49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73" d="100"/>
          <a:sy n="73" d="100"/>
        </p:scale>
        <p:origin x="2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9FC838-F253-41B1-9935-C23AAF4688D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A02253-67B8-420D-A678-7989EEE62EDF}">
      <dgm:prSet phldrT="[Text]"/>
      <dgm:spPr/>
      <dgm:t>
        <a:bodyPr/>
        <a:lstStyle/>
        <a:p>
          <a:r>
            <a:rPr lang="en-US"/>
            <a:t>Texture</a:t>
          </a:r>
        </a:p>
      </dgm:t>
    </dgm:pt>
    <dgm:pt modelId="{56B28F12-F347-476A-A803-D1436579CD60}" type="parTrans" cxnId="{300AB83A-F55A-4F1E-8A9E-1DA9A007B592}">
      <dgm:prSet/>
      <dgm:spPr/>
      <dgm:t>
        <a:bodyPr/>
        <a:lstStyle/>
        <a:p>
          <a:endParaRPr lang="en-US"/>
        </a:p>
      </dgm:t>
    </dgm:pt>
    <dgm:pt modelId="{7B7E318D-35B7-4E09-B4B0-1CF191E4459B}" type="sibTrans" cxnId="{300AB83A-F55A-4F1E-8A9E-1DA9A007B592}">
      <dgm:prSet/>
      <dgm:spPr/>
      <dgm:t>
        <a:bodyPr/>
        <a:lstStyle/>
        <a:p>
          <a:endParaRPr lang="en-US"/>
        </a:p>
      </dgm:t>
    </dgm:pt>
    <dgm:pt modelId="{063501ED-BCC0-41D1-9F2A-9F4DDD151B82}">
      <dgm:prSet phldrT="[Text]"/>
      <dgm:spPr/>
      <dgm:t>
        <a:bodyPr/>
        <a:lstStyle/>
        <a:p>
          <a:r>
            <a:rPr lang="en-US" dirty="0"/>
            <a:t>Essential Mineral Elements of Soil</a:t>
          </a:r>
        </a:p>
      </dgm:t>
    </dgm:pt>
    <dgm:pt modelId="{56E5E39F-48A9-4A18-A024-B8320FF92872}" type="parTrans" cxnId="{412197B0-7960-40ED-9C3E-AC5C52D0690E}">
      <dgm:prSet/>
      <dgm:spPr/>
      <dgm:t>
        <a:bodyPr/>
        <a:lstStyle/>
        <a:p>
          <a:endParaRPr lang="en-US"/>
        </a:p>
      </dgm:t>
    </dgm:pt>
    <dgm:pt modelId="{2DE8DF41-D612-410D-B9F4-3392AD749188}" type="sibTrans" cxnId="{412197B0-7960-40ED-9C3E-AC5C52D0690E}">
      <dgm:prSet/>
      <dgm:spPr/>
      <dgm:t>
        <a:bodyPr/>
        <a:lstStyle/>
        <a:p>
          <a:endParaRPr lang="en-US"/>
        </a:p>
      </dgm:t>
    </dgm:pt>
    <dgm:pt modelId="{92FFE1E6-B377-4972-B56F-C9C7D4663935}">
      <dgm:prSet phldrT="[Text]"/>
      <dgm:spPr/>
      <dgm:t>
        <a:bodyPr/>
        <a:lstStyle/>
        <a:p>
          <a:r>
            <a:rPr lang="en-US"/>
            <a:t>Soil pH and Liming</a:t>
          </a:r>
        </a:p>
      </dgm:t>
    </dgm:pt>
    <dgm:pt modelId="{34421EA6-2F45-4E3B-94A5-A41F771613A6}" type="parTrans" cxnId="{BA485E49-791D-4533-8D70-87AA990FE4C9}">
      <dgm:prSet/>
      <dgm:spPr/>
      <dgm:t>
        <a:bodyPr/>
        <a:lstStyle/>
        <a:p>
          <a:endParaRPr lang="en-US"/>
        </a:p>
      </dgm:t>
    </dgm:pt>
    <dgm:pt modelId="{B42D33E6-7F24-4959-9F30-F2C62CE725EF}" type="sibTrans" cxnId="{BA485E49-791D-4533-8D70-87AA990FE4C9}">
      <dgm:prSet/>
      <dgm:spPr/>
      <dgm:t>
        <a:bodyPr/>
        <a:lstStyle/>
        <a:p>
          <a:endParaRPr lang="en-US"/>
        </a:p>
      </dgm:t>
    </dgm:pt>
    <dgm:pt modelId="{172339F5-D2BB-4DAC-9FDE-E2F14E3D64A1}">
      <dgm:prSet/>
      <dgm:spPr/>
      <dgm:t>
        <a:bodyPr/>
        <a:lstStyle/>
        <a:p>
          <a:r>
            <a:rPr lang="en-US"/>
            <a:t>Sodium Adsorption Ratio</a:t>
          </a:r>
        </a:p>
      </dgm:t>
    </dgm:pt>
    <dgm:pt modelId="{21F93F4A-0B6E-4F26-B800-3E9114EC0FCA}" type="parTrans" cxnId="{C1C35A07-5043-4ED6-9D4B-14BA43BCF633}">
      <dgm:prSet/>
      <dgm:spPr/>
      <dgm:t>
        <a:bodyPr/>
        <a:lstStyle/>
        <a:p>
          <a:endParaRPr lang="en-US"/>
        </a:p>
      </dgm:t>
    </dgm:pt>
    <dgm:pt modelId="{5823C631-E8C2-4C8D-9E90-F4007C4B4913}" type="sibTrans" cxnId="{C1C35A07-5043-4ED6-9D4B-14BA43BCF633}">
      <dgm:prSet/>
      <dgm:spPr/>
      <dgm:t>
        <a:bodyPr/>
        <a:lstStyle/>
        <a:p>
          <a:endParaRPr lang="en-US"/>
        </a:p>
      </dgm:t>
    </dgm:pt>
    <dgm:pt modelId="{058B14CB-87B6-4C09-8DA4-9821C0BBFDD9}">
      <dgm:prSet/>
      <dgm:spPr/>
      <dgm:t>
        <a:bodyPr/>
        <a:lstStyle/>
        <a:p>
          <a:r>
            <a:rPr lang="en-US"/>
            <a:t>Mineral Composition of Soil</a:t>
          </a:r>
        </a:p>
      </dgm:t>
    </dgm:pt>
    <dgm:pt modelId="{6A1C3819-32AE-4DA2-B65B-AA7FC99086ED}" type="parTrans" cxnId="{08F497BC-6062-4F46-8723-AB4C1138FA24}">
      <dgm:prSet/>
      <dgm:spPr/>
      <dgm:t>
        <a:bodyPr/>
        <a:lstStyle/>
        <a:p>
          <a:endParaRPr lang="en-US"/>
        </a:p>
      </dgm:t>
    </dgm:pt>
    <dgm:pt modelId="{08A1F166-52A3-45BD-A7EB-2FAF70E921DB}" type="sibTrans" cxnId="{08F497BC-6062-4F46-8723-AB4C1138FA24}">
      <dgm:prSet/>
      <dgm:spPr/>
      <dgm:t>
        <a:bodyPr/>
        <a:lstStyle/>
        <a:p>
          <a:endParaRPr lang="en-US"/>
        </a:p>
      </dgm:t>
    </dgm:pt>
    <dgm:pt modelId="{DCA7F7DF-0A6E-4A71-B17B-6C00A5F6768A}">
      <dgm:prSet phldrT="[Text]"/>
      <dgm:spPr/>
      <dgm:t>
        <a:bodyPr/>
        <a:lstStyle/>
        <a:p>
          <a:endParaRPr lang="en-US"/>
        </a:p>
      </dgm:t>
    </dgm:pt>
    <dgm:pt modelId="{C70B0BC6-4901-458A-83D5-652AA42E5569}" type="parTrans" cxnId="{D55C7497-F3F7-415E-8891-37F76DB8EF50}">
      <dgm:prSet/>
      <dgm:spPr/>
      <dgm:t>
        <a:bodyPr/>
        <a:lstStyle/>
        <a:p>
          <a:endParaRPr lang="en-US"/>
        </a:p>
      </dgm:t>
    </dgm:pt>
    <dgm:pt modelId="{3FB6974C-477B-4343-84EE-A159A8C00253}" type="sibTrans" cxnId="{D55C7497-F3F7-415E-8891-37F76DB8EF50}">
      <dgm:prSet/>
      <dgm:spPr/>
      <dgm:t>
        <a:bodyPr/>
        <a:lstStyle/>
        <a:p>
          <a:endParaRPr lang="en-US"/>
        </a:p>
      </dgm:t>
    </dgm:pt>
    <dgm:pt modelId="{254274A1-3798-4669-8699-AC0A390691B8}">
      <dgm:prSet/>
      <dgm:spPr/>
      <dgm:t>
        <a:bodyPr/>
        <a:lstStyle/>
        <a:p>
          <a:endParaRPr lang="en-US"/>
        </a:p>
      </dgm:t>
    </dgm:pt>
    <dgm:pt modelId="{B100B970-81E3-4E23-AE58-7EFB30B49C94}" type="parTrans" cxnId="{201AD67E-F058-4BEA-ABAE-AF2CA275A582}">
      <dgm:prSet/>
      <dgm:spPr/>
      <dgm:t>
        <a:bodyPr/>
        <a:lstStyle/>
        <a:p>
          <a:endParaRPr lang="en-US"/>
        </a:p>
      </dgm:t>
    </dgm:pt>
    <dgm:pt modelId="{6BDFCDE5-7547-48FB-85A7-50544C979863}" type="sibTrans" cxnId="{201AD67E-F058-4BEA-ABAE-AF2CA275A582}">
      <dgm:prSet/>
      <dgm:spPr/>
      <dgm:t>
        <a:bodyPr/>
        <a:lstStyle/>
        <a:p>
          <a:endParaRPr lang="en-US"/>
        </a:p>
      </dgm:t>
    </dgm:pt>
    <dgm:pt modelId="{74A44B7E-1C05-4550-B3E6-21180ECB4EE3}" type="pres">
      <dgm:prSet presAssocID="{C69FC838-F253-41B1-9935-C23AAF4688D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83582E-06C1-40DE-9942-2732E228FAD5}" type="pres">
      <dgm:prSet presAssocID="{C69FC838-F253-41B1-9935-C23AAF4688DF}" presName="dummyMaxCanvas" presStyleCnt="0">
        <dgm:presLayoutVars/>
      </dgm:prSet>
      <dgm:spPr/>
    </dgm:pt>
    <dgm:pt modelId="{79A2B0E4-23FC-475E-8D53-EFD70B5D72AF}" type="pres">
      <dgm:prSet presAssocID="{C69FC838-F253-41B1-9935-C23AAF4688DF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5A19BA-BCE6-48A5-95A3-05F0C2851F9F}" type="pres">
      <dgm:prSet presAssocID="{C69FC838-F253-41B1-9935-C23AAF4688DF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6C609-8D63-4AC0-BFFA-7AFADEF55291}" type="pres">
      <dgm:prSet presAssocID="{C69FC838-F253-41B1-9935-C23AAF4688DF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02AE19-5833-4BE8-A17E-D853BD348FED}" type="pres">
      <dgm:prSet presAssocID="{C69FC838-F253-41B1-9935-C23AAF4688DF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79E935-D14A-4896-A6C5-CBD368ADDFCF}" type="pres">
      <dgm:prSet presAssocID="{C69FC838-F253-41B1-9935-C23AAF4688DF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A365B2-88A4-4E49-B25D-0C907547F3B2}" type="pres">
      <dgm:prSet presAssocID="{C69FC838-F253-41B1-9935-C23AAF4688DF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4B715C-D863-4CF9-8655-24E2513AECD0}" type="pres">
      <dgm:prSet presAssocID="{C69FC838-F253-41B1-9935-C23AAF4688DF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4DE34A-3AF3-4B17-871C-5C59856ED610}" type="pres">
      <dgm:prSet presAssocID="{C69FC838-F253-41B1-9935-C23AAF4688DF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B0A94B-646E-4CAA-9902-27C2069FBC27}" type="pres">
      <dgm:prSet presAssocID="{C69FC838-F253-41B1-9935-C23AAF4688DF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43C44D-B00F-4538-ABC1-F9CA18111A23}" type="pres">
      <dgm:prSet presAssocID="{C69FC838-F253-41B1-9935-C23AAF4688DF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B25C99-3C70-4054-AB25-C6CFA18F3820}" type="pres">
      <dgm:prSet presAssocID="{C69FC838-F253-41B1-9935-C23AAF4688DF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C8C3EF-43FC-4543-B09F-89A1A67A510E}" type="pres">
      <dgm:prSet presAssocID="{C69FC838-F253-41B1-9935-C23AAF4688DF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2DB39C-E8A2-45A4-8C6D-21E2FE5C55AD}" type="pres">
      <dgm:prSet presAssocID="{C69FC838-F253-41B1-9935-C23AAF4688DF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C5F766-EB67-4985-B720-547EA2247795}" type="pres">
      <dgm:prSet presAssocID="{C69FC838-F253-41B1-9935-C23AAF4688DF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0AB375-1C20-4C0E-BF16-5B01A1EF87E6}" type="presOf" srcId="{172339F5-D2BB-4DAC-9FDE-E2F14E3D64A1}" destId="{FD56C609-8D63-4AC0-BFFA-7AFADEF55291}" srcOrd="0" destOrd="0" presId="urn:microsoft.com/office/officeart/2005/8/layout/vProcess5"/>
    <dgm:cxn modelId="{300AB83A-F55A-4F1E-8A9E-1DA9A007B592}" srcId="{C69FC838-F253-41B1-9935-C23AAF4688DF}" destId="{61A02253-67B8-420D-A678-7989EEE62EDF}" srcOrd="0" destOrd="0" parTransId="{56B28F12-F347-476A-A803-D1436579CD60}" sibTransId="{7B7E318D-35B7-4E09-B4B0-1CF191E4459B}"/>
    <dgm:cxn modelId="{99D85A31-DCF0-4650-8BE7-86F821C3A20A}" type="presOf" srcId="{2DE8DF41-D612-410D-B9F4-3392AD749188}" destId="{1DB0A94B-646E-4CAA-9902-27C2069FBC27}" srcOrd="0" destOrd="0" presId="urn:microsoft.com/office/officeart/2005/8/layout/vProcess5"/>
    <dgm:cxn modelId="{0F722C69-75E0-44B6-967E-855CF592DFCC}" type="presOf" srcId="{063501ED-BCC0-41D1-9F2A-9F4DDD151B82}" destId="{9402AE19-5833-4BE8-A17E-D853BD348FED}" srcOrd="0" destOrd="0" presId="urn:microsoft.com/office/officeart/2005/8/layout/vProcess5"/>
    <dgm:cxn modelId="{201AD67E-F058-4BEA-ABAE-AF2CA275A582}" srcId="{C69FC838-F253-41B1-9935-C23AAF4688DF}" destId="{254274A1-3798-4669-8699-AC0A390691B8}" srcOrd="6" destOrd="0" parTransId="{B100B970-81E3-4E23-AE58-7EFB30B49C94}" sibTransId="{6BDFCDE5-7547-48FB-85A7-50544C979863}"/>
    <dgm:cxn modelId="{0AAB8DD4-F827-439A-B346-0E02B296D21C}" type="presOf" srcId="{5823C631-E8C2-4C8D-9E90-F4007C4B4913}" destId="{BB4DE34A-3AF3-4B17-871C-5C59856ED610}" srcOrd="0" destOrd="0" presId="urn:microsoft.com/office/officeart/2005/8/layout/vProcess5"/>
    <dgm:cxn modelId="{DEF4DCD5-6F96-4D84-8E36-E004BF425323}" type="presOf" srcId="{058B14CB-87B6-4C09-8DA4-9821C0BBFDD9}" destId="{A05A19BA-BCE6-48A5-95A3-05F0C2851F9F}" srcOrd="0" destOrd="0" presId="urn:microsoft.com/office/officeart/2005/8/layout/vProcess5"/>
    <dgm:cxn modelId="{08F497BC-6062-4F46-8723-AB4C1138FA24}" srcId="{C69FC838-F253-41B1-9935-C23AAF4688DF}" destId="{058B14CB-87B6-4C09-8DA4-9821C0BBFDD9}" srcOrd="1" destOrd="0" parTransId="{6A1C3819-32AE-4DA2-B65B-AA7FC99086ED}" sibTransId="{08A1F166-52A3-45BD-A7EB-2FAF70E921DB}"/>
    <dgm:cxn modelId="{A62F2E44-8B64-45E9-A091-2A28E205A27D}" type="presOf" srcId="{172339F5-D2BB-4DAC-9FDE-E2F14E3D64A1}" destId="{BAC8C3EF-43FC-4543-B09F-89A1A67A510E}" srcOrd="1" destOrd="0" presId="urn:microsoft.com/office/officeart/2005/8/layout/vProcess5"/>
    <dgm:cxn modelId="{16FA1363-0250-4EF7-8173-47FC465F4C96}" type="presOf" srcId="{61A02253-67B8-420D-A678-7989EEE62EDF}" destId="{79A2B0E4-23FC-475E-8D53-EFD70B5D72AF}" srcOrd="0" destOrd="0" presId="urn:microsoft.com/office/officeart/2005/8/layout/vProcess5"/>
    <dgm:cxn modelId="{C2444A0E-7A75-46C6-BEEC-1590A05C67A9}" type="presOf" srcId="{92FFE1E6-B377-4972-B56F-C9C7D4663935}" destId="{D179E935-D14A-4896-A6C5-CBD368ADDFCF}" srcOrd="0" destOrd="0" presId="urn:microsoft.com/office/officeart/2005/8/layout/vProcess5"/>
    <dgm:cxn modelId="{F9F440A9-578A-42FD-8681-B7E2A98DB48F}" type="presOf" srcId="{058B14CB-87B6-4C09-8DA4-9821C0BBFDD9}" destId="{D5B25C99-3C70-4054-AB25-C6CFA18F3820}" srcOrd="1" destOrd="0" presId="urn:microsoft.com/office/officeart/2005/8/layout/vProcess5"/>
    <dgm:cxn modelId="{D55C7497-F3F7-415E-8891-37F76DB8EF50}" srcId="{C69FC838-F253-41B1-9935-C23AAF4688DF}" destId="{DCA7F7DF-0A6E-4A71-B17B-6C00A5F6768A}" srcOrd="5" destOrd="0" parTransId="{C70B0BC6-4901-458A-83D5-652AA42E5569}" sibTransId="{3FB6974C-477B-4343-84EE-A159A8C00253}"/>
    <dgm:cxn modelId="{BA485E49-791D-4533-8D70-87AA990FE4C9}" srcId="{C69FC838-F253-41B1-9935-C23AAF4688DF}" destId="{92FFE1E6-B377-4972-B56F-C9C7D4663935}" srcOrd="4" destOrd="0" parTransId="{34421EA6-2F45-4E3B-94A5-A41F771613A6}" sibTransId="{B42D33E6-7F24-4959-9F30-F2C62CE725EF}"/>
    <dgm:cxn modelId="{1DD11B0F-6B6A-4742-851C-2F52715F94F3}" type="presOf" srcId="{7B7E318D-35B7-4E09-B4B0-1CF191E4459B}" destId="{82A365B2-88A4-4E49-B25D-0C907547F3B2}" srcOrd="0" destOrd="0" presId="urn:microsoft.com/office/officeart/2005/8/layout/vProcess5"/>
    <dgm:cxn modelId="{39CB6F6C-39E5-4AC9-ABB3-793A5AB30780}" type="presOf" srcId="{61A02253-67B8-420D-A678-7989EEE62EDF}" destId="{AC43C44D-B00F-4538-ABC1-F9CA18111A23}" srcOrd="1" destOrd="0" presId="urn:microsoft.com/office/officeart/2005/8/layout/vProcess5"/>
    <dgm:cxn modelId="{C1C35A07-5043-4ED6-9D4B-14BA43BCF633}" srcId="{C69FC838-F253-41B1-9935-C23AAF4688DF}" destId="{172339F5-D2BB-4DAC-9FDE-E2F14E3D64A1}" srcOrd="2" destOrd="0" parTransId="{21F93F4A-0B6E-4F26-B800-3E9114EC0FCA}" sibTransId="{5823C631-E8C2-4C8D-9E90-F4007C4B4913}"/>
    <dgm:cxn modelId="{412197B0-7960-40ED-9C3E-AC5C52D0690E}" srcId="{C69FC838-F253-41B1-9935-C23AAF4688DF}" destId="{063501ED-BCC0-41D1-9F2A-9F4DDD151B82}" srcOrd="3" destOrd="0" parTransId="{56E5E39F-48A9-4A18-A024-B8320FF92872}" sibTransId="{2DE8DF41-D612-410D-B9F4-3392AD749188}"/>
    <dgm:cxn modelId="{38FF78D1-A64B-47BA-A3BB-E92417C26FC5}" type="presOf" srcId="{08A1F166-52A3-45BD-A7EB-2FAF70E921DB}" destId="{0E4B715C-D863-4CF9-8655-24E2513AECD0}" srcOrd="0" destOrd="0" presId="urn:microsoft.com/office/officeart/2005/8/layout/vProcess5"/>
    <dgm:cxn modelId="{33E4D80A-FAFF-4370-931F-F23A1271D036}" type="presOf" srcId="{C69FC838-F253-41B1-9935-C23AAF4688DF}" destId="{74A44B7E-1C05-4550-B3E6-21180ECB4EE3}" srcOrd="0" destOrd="0" presId="urn:microsoft.com/office/officeart/2005/8/layout/vProcess5"/>
    <dgm:cxn modelId="{83BB5E04-36DC-47A8-93E1-8A0726C8CB65}" type="presOf" srcId="{92FFE1E6-B377-4972-B56F-C9C7D4663935}" destId="{35C5F766-EB67-4985-B720-547EA2247795}" srcOrd="1" destOrd="0" presId="urn:microsoft.com/office/officeart/2005/8/layout/vProcess5"/>
    <dgm:cxn modelId="{1D788C55-C4C3-4F16-B32B-D593BD817457}" type="presOf" srcId="{063501ED-BCC0-41D1-9F2A-9F4DDD151B82}" destId="{A12DB39C-E8A2-45A4-8C6D-21E2FE5C55AD}" srcOrd="1" destOrd="0" presId="urn:microsoft.com/office/officeart/2005/8/layout/vProcess5"/>
    <dgm:cxn modelId="{6B9F6447-5F61-43AC-A88E-3E42A55CE3D3}" type="presParOf" srcId="{74A44B7E-1C05-4550-B3E6-21180ECB4EE3}" destId="{8083582E-06C1-40DE-9942-2732E228FAD5}" srcOrd="0" destOrd="0" presId="urn:microsoft.com/office/officeart/2005/8/layout/vProcess5"/>
    <dgm:cxn modelId="{843FA880-5A7A-4DFF-BEA9-5DCA270FB45B}" type="presParOf" srcId="{74A44B7E-1C05-4550-B3E6-21180ECB4EE3}" destId="{79A2B0E4-23FC-475E-8D53-EFD70B5D72AF}" srcOrd="1" destOrd="0" presId="urn:microsoft.com/office/officeart/2005/8/layout/vProcess5"/>
    <dgm:cxn modelId="{E4FC931A-AA39-4F1D-9E4E-6C5A34B10674}" type="presParOf" srcId="{74A44B7E-1C05-4550-B3E6-21180ECB4EE3}" destId="{A05A19BA-BCE6-48A5-95A3-05F0C2851F9F}" srcOrd="2" destOrd="0" presId="urn:microsoft.com/office/officeart/2005/8/layout/vProcess5"/>
    <dgm:cxn modelId="{00446E75-5552-45EF-AFBE-B9CBC3A26720}" type="presParOf" srcId="{74A44B7E-1C05-4550-B3E6-21180ECB4EE3}" destId="{FD56C609-8D63-4AC0-BFFA-7AFADEF55291}" srcOrd="3" destOrd="0" presId="urn:microsoft.com/office/officeart/2005/8/layout/vProcess5"/>
    <dgm:cxn modelId="{05E17A6C-A2A6-49F1-8849-F34DA9543209}" type="presParOf" srcId="{74A44B7E-1C05-4550-B3E6-21180ECB4EE3}" destId="{9402AE19-5833-4BE8-A17E-D853BD348FED}" srcOrd="4" destOrd="0" presId="urn:microsoft.com/office/officeart/2005/8/layout/vProcess5"/>
    <dgm:cxn modelId="{1F12D682-6FE9-4696-883A-36D1622EF24B}" type="presParOf" srcId="{74A44B7E-1C05-4550-B3E6-21180ECB4EE3}" destId="{D179E935-D14A-4896-A6C5-CBD368ADDFCF}" srcOrd="5" destOrd="0" presId="urn:microsoft.com/office/officeart/2005/8/layout/vProcess5"/>
    <dgm:cxn modelId="{A2F0F2F0-D4EB-458B-BB07-CB7B33276FC9}" type="presParOf" srcId="{74A44B7E-1C05-4550-B3E6-21180ECB4EE3}" destId="{82A365B2-88A4-4E49-B25D-0C907547F3B2}" srcOrd="6" destOrd="0" presId="urn:microsoft.com/office/officeart/2005/8/layout/vProcess5"/>
    <dgm:cxn modelId="{063D1680-1DF5-4FDB-A1B3-DDCF39D6E02A}" type="presParOf" srcId="{74A44B7E-1C05-4550-B3E6-21180ECB4EE3}" destId="{0E4B715C-D863-4CF9-8655-24E2513AECD0}" srcOrd="7" destOrd="0" presId="urn:microsoft.com/office/officeart/2005/8/layout/vProcess5"/>
    <dgm:cxn modelId="{E4AECD15-F2F5-46F8-B4F1-1847AD7281B9}" type="presParOf" srcId="{74A44B7E-1C05-4550-B3E6-21180ECB4EE3}" destId="{BB4DE34A-3AF3-4B17-871C-5C59856ED610}" srcOrd="8" destOrd="0" presId="urn:microsoft.com/office/officeart/2005/8/layout/vProcess5"/>
    <dgm:cxn modelId="{629414DF-7CF4-491C-940E-12BE43434E38}" type="presParOf" srcId="{74A44B7E-1C05-4550-B3E6-21180ECB4EE3}" destId="{1DB0A94B-646E-4CAA-9902-27C2069FBC27}" srcOrd="9" destOrd="0" presId="urn:microsoft.com/office/officeart/2005/8/layout/vProcess5"/>
    <dgm:cxn modelId="{52CD06DE-3A5F-46CA-A63E-1654FBFD30B5}" type="presParOf" srcId="{74A44B7E-1C05-4550-B3E6-21180ECB4EE3}" destId="{AC43C44D-B00F-4538-ABC1-F9CA18111A23}" srcOrd="10" destOrd="0" presId="urn:microsoft.com/office/officeart/2005/8/layout/vProcess5"/>
    <dgm:cxn modelId="{4AB8C87D-8697-4DCD-A488-BF68D61BC4EF}" type="presParOf" srcId="{74A44B7E-1C05-4550-B3E6-21180ECB4EE3}" destId="{D5B25C99-3C70-4054-AB25-C6CFA18F3820}" srcOrd="11" destOrd="0" presId="urn:microsoft.com/office/officeart/2005/8/layout/vProcess5"/>
    <dgm:cxn modelId="{995B1B6A-F71A-4A46-B786-6DE7AFE7AC93}" type="presParOf" srcId="{74A44B7E-1C05-4550-B3E6-21180ECB4EE3}" destId="{BAC8C3EF-43FC-4543-B09F-89A1A67A510E}" srcOrd="12" destOrd="0" presId="urn:microsoft.com/office/officeart/2005/8/layout/vProcess5"/>
    <dgm:cxn modelId="{4322D327-CFF1-47BD-B05B-C37757B576BF}" type="presParOf" srcId="{74A44B7E-1C05-4550-B3E6-21180ECB4EE3}" destId="{A12DB39C-E8A2-45A4-8C6D-21E2FE5C55AD}" srcOrd="13" destOrd="0" presId="urn:microsoft.com/office/officeart/2005/8/layout/vProcess5"/>
    <dgm:cxn modelId="{5216C496-B464-4089-BB2C-649A08B4EC24}" type="presParOf" srcId="{74A44B7E-1C05-4550-B3E6-21180ECB4EE3}" destId="{35C5F766-EB67-4985-B720-547EA224779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2C50F8-C0B3-4F39-A06C-705DD9D227A5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882DC2-9C21-4231-BCB1-17CD1C626B8B}">
      <dgm:prSet phldrT="[Text]"/>
      <dgm:spPr/>
      <dgm:t>
        <a:bodyPr/>
        <a:lstStyle/>
        <a:p>
          <a:r>
            <a:rPr lang="en-US" dirty="0"/>
            <a:t>State NOW discharge limits</a:t>
          </a:r>
        </a:p>
      </dgm:t>
    </dgm:pt>
    <dgm:pt modelId="{07C3911D-E8CE-4260-8256-F66AFCA904A5}" type="parTrans" cxnId="{B416D5F7-B323-4B47-81A7-92DFCC410EAC}">
      <dgm:prSet/>
      <dgm:spPr/>
      <dgm:t>
        <a:bodyPr/>
        <a:lstStyle/>
        <a:p>
          <a:endParaRPr lang="en-US"/>
        </a:p>
      </dgm:t>
    </dgm:pt>
    <dgm:pt modelId="{DF138B60-82CA-4E70-93F1-5AA90D41E7BF}" type="sibTrans" cxnId="{B416D5F7-B323-4B47-81A7-92DFCC410EAC}">
      <dgm:prSet/>
      <dgm:spPr/>
      <dgm:t>
        <a:bodyPr/>
        <a:lstStyle/>
        <a:p>
          <a:endParaRPr lang="en-US"/>
        </a:p>
      </dgm:t>
    </dgm:pt>
    <dgm:pt modelId="{F646536E-BC51-4603-9E2B-B7114A4EAA4A}">
      <dgm:prSet phldrT="[Text]"/>
      <dgm:spPr/>
      <dgm:t>
        <a:bodyPr/>
        <a:lstStyle/>
        <a:p>
          <a:r>
            <a:rPr lang="en-US" dirty="0"/>
            <a:t>TX RRC - Rule 8</a:t>
          </a:r>
        </a:p>
      </dgm:t>
    </dgm:pt>
    <dgm:pt modelId="{E8AABE8A-F6EE-49B8-B092-399D82153652}" type="parTrans" cxnId="{8C4BE6A1-400F-4005-972B-FD2A260FF623}">
      <dgm:prSet/>
      <dgm:spPr/>
      <dgm:t>
        <a:bodyPr/>
        <a:lstStyle/>
        <a:p>
          <a:endParaRPr lang="en-US"/>
        </a:p>
      </dgm:t>
    </dgm:pt>
    <dgm:pt modelId="{CD614CA4-955F-4F01-A479-9A6864670290}" type="sibTrans" cxnId="{8C4BE6A1-400F-4005-972B-FD2A260FF623}">
      <dgm:prSet/>
      <dgm:spPr/>
      <dgm:t>
        <a:bodyPr/>
        <a:lstStyle/>
        <a:p>
          <a:endParaRPr lang="en-US"/>
        </a:p>
      </dgm:t>
    </dgm:pt>
    <dgm:pt modelId="{CC139F3C-BA31-4024-919D-42B2F4A1586B}">
      <dgm:prSet phldrT="[Text]"/>
      <dgm:spPr/>
      <dgm:t>
        <a:bodyPr/>
        <a:lstStyle/>
        <a:p>
          <a:r>
            <a:rPr lang="en-US" dirty="0"/>
            <a:t>CO GCC - 900 Series </a:t>
          </a:r>
        </a:p>
      </dgm:t>
    </dgm:pt>
    <dgm:pt modelId="{BA4C0AFA-E6AE-4C3B-9A4E-23EF9FCB1F25}" type="parTrans" cxnId="{91942971-3294-4414-BB59-E4CDE8C30C1F}">
      <dgm:prSet/>
      <dgm:spPr/>
      <dgm:t>
        <a:bodyPr/>
        <a:lstStyle/>
        <a:p>
          <a:endParaRPr lang="en-US"/>
        </a:p>
      </dgm:t>
    </dgm:pt>
    <dgm:pt modelId="{DC871BE1-A0E7-4E11-8FBC-EE92EE3D1BE5}" type="sibTrans" cxnId="{91942971-3294-4414-BB59-E4CDE8C30C1F}">
      <dgm:prSet/>
      <dgm:spPr/>
      <dgm:t>
        <a:bodyPr/>
        <a:lstStyle/>
        <a:p>
          <a:endParaRPr lang="en-US"/>
        </a:p>
      </dgm:t>
    </dgm:pt>
    <dgm:pt modelId="{E402899C-F8F7-484D-B862-C1F75C37797A}">
      <dgm:prSet phldrT="[Text]"/>
      <dgm:spPr/>
      <dgm:t>
        <a:bodyPr/>
        <a:lstStyle/>
        <a:p>
          <a:r>
            <a:rPr lang="en-US" dirty="0"/>
            <a:t>State Risk Based Closure limits and water protection limits</a:t>
          </a:r>
        </a:p>
      </dgm:t>
    </dgm:pt>
    <dgm:pt modelId="{68970DE3-77C0-47A8-A41D-7AD1F3645119}" type="parTrans" cxnId="{B9FC6476-CB25-46D1-9CCD-47113F6A7805}">
      <dgm:prSet/>
      <dgm:spPr/>
      <dgm:t>
        <a:bodyPr/>
        <a:lstStyle/>
        <a:p>
          <a:endParaRPr lang="en-US"/>
        </a:p>
      </dgm:t>
    </dgm:pt>
    <dgm:pt modelId="{FD4CA329-A8EE-4691-AD8C-89CB2430BB68}" type="sibTrans" cxnId="{B9FC6476-CB25-46D1-9CCD-47113F6A7805}">
      <dgm:prSet/>
      <dgm:spPr/>
      <dgm:t>
        <a:bodyPr/>
        <a:lstStyle/>
        <a:p>
          <a:endParaRPr lang="en-US"/>
        </a:p>
      </dgm:t>
    </dgm:pt>
    <dgm:pt modelId="{F34AE5E1-28D3-44CB-9739-A91DCC2B535D}">
      <dgm:prSet phldrT="[Text]"/>
      <dgm:spPr/>
      <dgm:t>
        <a:bodyPr/>
        <a:lstStyle/>
        <a:p>
          <a:r>
            <a:rPr lang="en-US" dirty="0"/>
            <a:t>LA DEQ - RECAP</a:t>
          </a:r>
        </a:p>
      </dgm:t>
    </dgm:pt>
    <dgm:pt modelId="{AEA4DD81-CB28-4014-8F21-13963D0C74FA}" type="parTrans" cxnId="{8053D402-882D-47AA-8B53-2A98CF8D69E1}">
      <dgm:prSet/>
      <dgm:spPr/>
      <dgm:t>
        <a:bodyPr/>
        <a:lstStyle/>
        <a:p>
          <a:endParaRPr lang="en-US"/>
        </a:p>
      </dgm:t>
    </dgm:pt>
    <dgm:pt modelId="{317E08FE-15AD-475A-B4B0-56A48EF45F40}" type="sibTrans" cxnId="{8053D402-882D-47AA-8B53-2A98CF8D69E1}">
      <dgm:prSet/>
      <dgm:spPr/>
      <dgm:t>
        <a:bodyPr/>
        <a:lstStyle/>
        <a:p>
          <a:endParaRPr lang="en-US"/>
        </a:p>
      </dgm:t>
    </dgm:pt>
    <dgm:pt modelId="{83B99904-F0F8-4035-AB4A-B227764BA45A}">
      <dgm:prSet phldrT="[Text]"/>
      <dgm:spPr/>
      <dgm:t>
        <a:bodyPr/>
        <a:lstStyle/>
        <a:p>
          <a:r>
            <a:rPr lang="en-US" dirty="0"/>
            <a:t>OK DEQ - RAGS</a:t>
          </a:r>
        </a:p>
      </dgm:t>
    </dgm:pt>
    <dgm:pt modelId="{004D59CD-E2B7-402A-ABCC-3B7D4E2399B7}" type="parTrans" cxnId="{237AC18A-E6B3-40A4-820F-EA956885A641}">
      <dgm:prSet/>
      <dgm:spPr/>
      <dgm:t>
        <a:bodyPr/>
        <a:lstStyle/>
        <a:p>
          <a:endParaRPr lang="en-US"/>
        </a:p>
      </dgm:t>
    </dgm:pt>
    <dgm:pt modelId="{D1D2FD9C-80B5-4006-8E36-9D5571D72852}" type="sibTrans" cxnId="{237AC18A-E6B3-40A4-820F-EA956885A641}">
      <dgm:prSet/>
      <dgm:spPr/>
      <dgm:t>
        <a:bodyPr/>
        <a:lstStyle/>
        <a:p>
          <a:endParaRPr lang="en-US"/>
        </a:p>
      </dgm:t>
    </dgm:pt>
    <dgm:pt modelId="{DAC4268F-D97F-48C0-9BFD-A62A4109A6E5}">
      <dgm:prSet phldrT="[Text]"/>
      <dgm:spPr/>
      <dgm:t>
        <a:bodyPr/>
        <a:lstStyle/>
        <a:p>
          <a:r>
            <a:rPr lang="en-US" dirty="0"/>
            <a:t>LA DNR 29-B</a:t>
          </a:r>
        </a:p>
      </dgm:t>
    </dgm:pt>
    <dgm:pt modelId="{9DBEFBCC-485F-43F4-9A6B-AA5DA4108489}" type="parTrans" cxnId="{C31F8D6C-F9E2-49E4-BE79-69F77B2D9581}">
      <dgm:prSet/>
      <dgm:spPr/>
      <dgm:t>
        <a:bodyPr/>
        <a:lstStyle/>
        <a:p>
          <a:endParaRPr lang="en-US"/>
        </a:p>
      </dgm:t>
    </dgm:pt>
    <dgm:pt modelId="{CB51286E-CAD8-4BC0-B81F-9235BE8B7938}" type="sibTrans" cxnId="{C31F8D6C-F9E2-49E4-BE79-69F77B2D9581}">
      <dgm:prSet/>
      <dgm:spPr/>
      <dgm:t>
        <a:bodyPr/>
        <a:lstStyle/>
        <a:p>
          <a:endParaRPr lang="en-US"/>
        </a:p>
      </dgm:t>
    </dgm:pt>
    <dgm:pt modelId="{2B745257-C918-439B-B18F-F0FFB2095612}">
      <dgm:prSet phldrT="[Text]"/>
      <dgm:spPr/>
      <dgm:t>
        <a:bodyPr/>
        <a:lstStyle/>
        <a:p>
          <a:r>
            <a:rPr lang="en-US" dirty="0"/>
            <a:t>OK CC - Chapter 10</a:t>
          </a:r>
        </a:p>
      </dgm:t>
    </dgm:pt>
    <dgm:pt modelId="{6B0E786D-32A2-4EF8-BDE2-C4E4934C1FBD}" type="parTrans" cxnId="{39FF15C9-4537-422D-84A1-5D1505A3FFA7}">
      <dgm:prSet/>
      <dgm:spPr/>
      <dgm:t>
        <a:bodyPr/>
        <a:lstStyle/>
        <a:p>
          <a:endParaRPr lang="en-US"/>
        </a:p>
      </dgm:t>
    </dgm:pt>
    <dgm:pt modelId="{CAB46FE4-034A-431F-BC8E-E13F6443D4F6}" type="sibTrans" cxnId="{39FF15C9-4537-422D-84A1-5D1505A3FFA7}">
      <dgm:prSet/>
      <dgm:spPr/>
      <dgm:t>
        <a:bodyPr/>
        <a:lstStyle/>
        <a:p>
          <a:endParaRPr lang="en-US"/>
        </a:p>
      </dgm:t>
    </dgm:pt>
    <dgm:pt modelId="{A58B96E9-D9F0-48E1-96E6-418805A6586D}">
      <dgm:prSet phldrT="[Text]"/>
      <dgm:spPr/>
      <dgm:t>
        <a:bodyPr/>
        <a:lstStyle/>
        <a:p>
          <a:r>
            <a:rPr lang="en-US" dirty="0"/>
            <a:t>TX TCEQ - TRRP</a:t>
          </a:r>
        </a:p>
      </dgm:t>
    </dgm:pt>
    <dgm:pt modelId="{45FC2129-C9E0-4202-8A03-3BD3DFCBEFC4}" type="parTrans" cxnId="{406625C0-88AE-4F53-8175-49FA0ADB3C41}">
      <dgm:prSet/>
      <dgm:spPr/>
      <dgm:t>
        <a:bodyPr/>
        <a:lstStyle/>
        <a:p>
          <a:endParaRPr lang="en-US"/>
        </a:p>
      </dgm:t>
    </dgm:pt>
    <dgm:pt modelId="{5084F6CF-88EF-4CCB-9CC0-9ABB90C91D1A}" type="sibTrans" cxnId="{406625C0-88AE-4F53-8175-49FA0ADB3C41}">
      <dgm:prSet/>
      <dgm:spPr/>
      <dgm:t>
        <a:bodyPr/>
        <a:lstStyle/>
        <a:p>
          <a:endParaRPr lang="en-US"/>
        </a:p>
      </dgm:t>
    </dgm:pt>
    <dgm:pt modelId="{AA2B0177-CC7C-4047-9009-4F0933417D8D}">
      <dgm:prSet phldrT="[Text]"/>
      <dgm:spPr/>
      <dgm:t>
        <a:bodyPr/>
        <a:lstStyle/>
        <a:p>
          <a:r>
            <a:rPr lang="en-US" dirty="0"/>
            <a:t>CO CDPHE</a:t>
          </a:r>
        </a:p>
      </dgm:t>
    </dgm:pt>
    <dgm:pt modelId="{7671AD4D-98AD-47A5-8B64-98BFF0BEB9B1}" type="parTrans" cxnId="{232BBDA3-7B47-4145-A09E-D0E1ECDCB025}">
      <dgm:prSet/>
      <dgm:spPr/>
      <dgm:t>
        <a:bodyPr/>
        <a:lstStyle/>
        <a:p>
          <a:endParaRPr lang="en-US"/>
        </a:p>
      </dgm:t>
    </dgm:pt>
    <dgm:pt modelId="{409A47CE-609B-47CB-9780-18472C55C237}" type="sibTrans" cxnId="{232BBDA3-7B47-4145-A09E-D0E1ECDCB025}">
      <dgm:prSet/>
      <dgm:spPr/>
      <dgm:t>
        <a:bodyPr/>
        <a:lstStyle/>
        <a:p>
          <a:endParaRPr lang="en-US"/>
        </a:p>
      </dgm:t>
    </dgm:pt>
    <dgm:pt modelId="{358C6DCE-6064-466B-BE02-D15787015AB1}" type="pres">
      <dgm:prSet presAssocID="{962C50F8-C0B3-4F39-A06C-705DD9D227A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DD74071-5228-4FFF-AC63-684B41AD483D}" type="pres">
      <dgm:prSet presAssocID="{2D882DC2-9C21-4231-BCB1-17CD1C626B8B}" presName="linNode" presStyleCnt="0"/>
      <dgm:spPr/>
    </dgm:pt>
    <dgm:pt modelId="{FB48DEEC-3EC8-43AB-8D2C-0E3BF2EC47D2}" type="pres">
      <dgm:prSet presAssocID="{2D882DC2-9C21-4231-BCB1-17CD1C626B8B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7BDB7A-DEF9-49E0-B141-9EA2D699BA24}" type="pres">
      <dgm:prSet presAssocID="{2D882DC2-9C21-4231-BCB1-17CD1C626B8B}" presName="childShp" presStyleLbl="bgAccFollowNode1" presStyleIdx="0" presStyleCnt="2" custScaleX="792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456BD2-3172-4919-9ABD-713DC6B44B50}" type="pres">
      <dgm:prSet presAssocID="{DF138B60-82CA-4E70-93F1-5AA90D41E7BF}" presName="spacing" presStyleCnt="0"/>
      <dgm:spPr/>
    </dgm:pt>
    <dgm:pt modelId="{98F8D155-14B7-4428-AA8B-74A591324336}" type="pres">
      <dgm:prSet presAssocID="{E402899C-F8F7-484D-B862-C1F75C37797A}" presName="linNode" presStyleCnt="0"/>
      <dgm:spPr/>
    </dgm:pt>
    <dgm:pt modelId="{513F103E-143F-4DF6-974D-E8C6E8E986E7}" type="pres">
      <dgm:prSet presAssocID="{E402899C-F8F7-484D-B862-C1F75C37797A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5E88A4-7A9F-405A-AF7D-DB515A505471}" type="pres">
      <dgm:prSet presAssocID="{E402899C-F8F7-484D-B862-C1F75C37797A}" presName="childShp" presStyleLbl="bgAccFollowNode1" presStyleIdx="1" presStyleCnt="2" custLinFactNeighborX="9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AD0A4C-E39C-4659-8DA3-5F64D7B9BEA2}" type="presOf" srcId="{962C50F8-C0B3-4F39-A06C-705DD9D227A5}" destId="{358C6DCE-6064-466B-BE02-D15787015AB1}" srcOrd="0" destOrd="0" presId="urn:microsoft.com/office/officeart/2005/8/layout/vList6"/>
    <dgm:cxn modelId="{F16B8357-D441-41A3-8626-E916D0EB50C1}" type="presOf" srcId="{E402899C-F8F7-484D-B862-C1F75C37797A}" destId="{513F103E-143F-4DF6-974D-E8C6E8E986E7}" srcOrd="0" destOrd="0" presId="urn:microsoft.com/office/officeart/2005/8/layout/vList6"/>
    <dgm:cxn modelId="{237AC18A-E6B3-40A4-820F-EA956885A641}" srcId="{E402899C-F8F7-484D-B862-C1F75C37797A}" destId="{83B99904-F0F8-4035-AB4A-B227764BA45A}" srcOrd="2" destOrd="0" parTransId="{004D59CD-E2B7-402A-ABCC-3B7D4E2399B7}" sibTransId="{D1D2FD9C-80B5-4006-8E36-9D5571D72852}"/>
    <dgm:cxn modelId="{8053D402-882D-47AA-8B53-2A98CF8D69E1}" srcId="{E402899C-F8F7-484D-B862-C1F75C37797A}" destId="{F34AE5E1-28D3-44CB-9739-A91DCC2B535D}" srcOrd="0" destOrd="0" parTransId="{AEA4DD81-CB28-4014-8F21-13963D0C74FA}" sibTransId="{317E08FE-15AD-475A-B4B0-56A48EF45F40}"/>
    <dgm:cxn modelId="{B9FC6476-CB25-46D1-9CCD-47113F6A7805}" srcId="{962C50F8-C0B3-4F39-A06C-705DD9D227A5}" destId="{E402899C-F8F7-484D-B862-C1F75C37797A}" srcOrd="1" destOrd="0" parTransId="{68970DE3-77C0-47A8-A41D-7AD1F3645119}" sibTransId="{FD4CA329-A8EE-4691-AD8C-89CB2430BB68}"/>
    <dgm:cxn modelId="{68CDD9ED-EBE2-4041-84C5-3471AA70D388}" type="presOf" srcId="{2B745257-C918-439B-B18F-F0FFB2095612}" destId="{357BDB7A-DEF9-49E0-B141-9EA2D699BA24}" srcOrd="0" destOrd="2" presId="urn:microsoft.com/office/officeart/2005/8/layout/vList6"/>
    <dgm:cxn modelId="{997B9E46-CDD8-4364-8DE5-CC6B3BAE4F4A}" type="presOf" srcId="{F646536E-BC51-4603-9E2B-B7114A4EAA4A}" destId="{357BDB7A-DEF9-49E0-B141-9EA2D699BA24}" srcOrd="0" destOrd="0" presId="urn:microsoft.com/office/officeart/2005/8/layout/vList6"/>
    <dgm:cxn modelId="{406625C0-88AE-4F53-8175-49FA0ADB3C41}" srcId="{E402899C-F8F7-484D-B862-C1F75C37797A}" destId="{A58B96E9-D9F0-48E1-96E6-418805A6586D}" srcOrd="1" destOrd="0" parTransId="{45FC2129-C9E0-4202-8A03-3BD3DFCBEFC4}" sibTransId="{5084F6CF-88EF-4CCB-9CC0-9ABB90C91D1A}"/>
    <dgm:cxn modelId="{09ECEB2A-4CB4-4416-A086-7CD762AECE25}" type="presOf" srcId="{2D882DC2-9C21-4231-BCB1-17CD1C626B8B}" destId="{FB48DEEC-3EC8-43AB-8D2C-0E3BF2EC47D2}" srcOrd="0" destOrd="0" presId="urn:microsoft.com/office/officeart/2005/8/layout/vList6"/>
    <dgm:cxn modelId="{B416D5F7-B323-4B47-81A7-92DFCC410EAC}" srcId="{962C50F8-C0B3-4F39-A06C-705DD9D227A5}" destId="{2D882DC2-9C21-4231-BCB1-17CD1C626B8B}" srcOrd="0" destOrd="0" parTransId="{07C3911D-E8CE-4260-8256-F66AFCA904A5}" sibTransId="{DF138B60-82CA-4E70-93F1-5AA90D41E7BF}"/>
    <dgm:cxn modelId="{6A5821C2-3719-4322-9F17-99C4274125B4}" type="presOf" srcId="{A58B96E9-D9F0-48E1-96E6-418805A6586D}" destId="{2B5E88A4-7A9F-405A-AF7D-DB515A505471}" srcOrd="0" destOrd="1" presId="urn:microsoft.com/office/officeart/2005/8/layout/vList6"/>
    <dgm:cxn modelId="{232BBDA3-7B47-4145-A09E-D0E1ECDCB025}" srcId="{E402899C-F8F7-484D-B862-C1F75C37797A}" destId="{AA2B0177-CC7C-4047-9009-4F0933417D8D}" srcOrd="3" destOrd="0" parTransId="{7671AD4D-98AD-47A5-8B64-98BFF0BEB9B1}" sibTransId="{409A47CE-609B-47CB-9780-18472C55C237}"/>
    <dgm:cxn modelId="{91942971-3294-4414-BB59-E4CDE8C30C1F}" srcId="{2D882DC2-9C21-4231-BCB1-17CD1C626B8B}" destId="{CC139F3C-BA31-4024-919D-42B2F4A1586B}" srcOrd="3" destOrd="0" parTransId="{BA4C0AFA-E6AE-4C3B-9A4E-23EF9FCB1F25}" sibTransId="{DC871BE1-A0E7-4E11-8FBC-EE92EE3D1BE5}"/>
    <dgm:cxn modelId="{AD58D717-B8CD-4723-B99B-A94C1ACCBBED}" type="presOf" srcId="{83B99904-F0F8-4035-AB4A-B227764BA45A}" destId="{2B5E88A4-7A9F-405A-AF7D-DB515A505471}" srcOrd="0" destOrd="2" presId="urn:microsoft.com/office/officeart/2005/8/layout/vList6"/>
    <dgm:cxn modelId="{44DB74B5-F208-454B-94FD-D856D74FAD42}" type="presOf" srcId="{DAC4268F-D97F-48C0-9BFD-A62A4109A6E5}" destId="{357BDB7A-DEF9-49E0-B141-9EA2D699BA24}" srcOrd="0" destOrd="1" presId="urn:microsoft.com/office/officeart/2005/8/layout/vList6"/>
    <dgm:cxn modelId="{C31F8D6C-F9E2-49E4-BE79-69F77B2D9581}" srcId="{2D882DC2-9C21-4231-BCB1-17CD1C626B8B}" destId="{DAC4268F-D97F-48C0-9BFD-A62A4109A6E5}" srcOrd="1" destOrd="0" parTransId="{9DBEFBCC-485F-43F4-9A6B-AA5DA4108489}" sibTransId="{CB51286E-CAD8-4BC0-B81F-9235BE8B7938}"/>
    <dgm:cxn modelId="{456CEC91-1A70-4865-90D4-5E02BBBB5881}" type="presOf" srcId="{F34AE5E1-28D3-44CB-9739-A91DCC2B535D}" destId="{2B5E88A4-7A9F-405A-AF7D-DB515A505471}" srcOrd="0" destOrd="0" presId="urn:microsoft.com/office/officeart/2005/8/layout/vList6"/>
    <dgm:cxn modelId="{39FF15C9-4537-422D-84A1-5D1505A3FFA7}" srcId="{2D882DC2-9C21-4231-BCB1-17CD1C626B8B}" destId="{2B745257-C918-439B-B18F-F0FFB2095612}" srcOrd="2" destOrd="0" parTransId="{6B0E786D-32A2-4EF8-BDE2-C4E4934C1FBD}" sibTransId="{CAB46FE4-034A-431F-BC8E-E13F6443D4F6}"/>
    <dgm:cxn modelId="{B63A3DB3-83AF-4ABD-BDBF-57C2C573037B}" type="presOf" srcId="{CC139F3C-BA31-4024-919D-42B2F4A1586B}" destId="{357BDB7A-DEF9-49E0-B141-9EA2D699BA24}" srcOrd="0" destOrd="3" presId="urn:microsoft.com/office/officeart/2005/8/layout/vList6"/>
    <dgm:cxn modelId="{FCB49D0D-0F89-4FDF-A5C3-EF361C9C5C6F}" type="presOf" srcId="{AA2B0177-CC7C-4047-9009-4F0933417D8D}" destId="{2B5E88A4-7A9F-405A-AF7D-DB515A505471}" srcOrd="0" destOrd="3" presId="urn:microsoft.com/office/officeart/2005/8/layout/vList6"/>
    <dgm:cxn modelId="{8C4BE6A1-400F-4005-972B-FD2A260FF623}" srcId="{2D882DC2-9C21-4231-BCB1-17CD1C626B8B}" destId="{F646536E-BC51-4603-9E2B-B7114A4EAA4A}" srcOrd="0" destOrd="0" parTransId="{E8AABE8A-F6EE-49B8-B092-399D82153652}" sibTransId="{CD614CA4-955F-4F01-A479-9A6864670290}"/>
    <dgm:cxn modelId="{932E455A-5C28-41DD-B482-0FA0D74B0FF4}" type="presParOf" srcId="{358C6DCE-6064-466B-BE02-D15787015AB1}" destId="{7DD74071-5228-4FFF-AC63-684B41AD483D}" srcOrd="0" destOrd="0" presId="urn:microsoft.com/office/officeart/2005/8/layout/vList6"/>
    <dgm:cxn modelId="{B13610E1-1DFC-41E2-ACAA-A71885C18769}" type="presParOf" srcId="{7DD74071-5228-4FFF-AC63-684B41AD483D}" destId="{FB48DEEC-3EC8-43AB-8D2C-0E3BF2EC47D2}" srcOrd="0" destOrd="0" presId="urn:microsoft.com/office/officeart/2005/8/layout/vList6"/>
    <dgm:cxn modelId="{56D12E5A-0DF2-43F4-BDD5-42043F42607F}" type="presParOf" srcId="{7DD74071-5228-4FFF-AC63-684B41AD483D}" destId="{357BDB7A-DEF9-49E0-B141-9EA2D699BA24}" srcOrd="1" destOrd="0" presId="urn:microsoft.com/office/officeart/2005/8/layout/vList6"/>
    <dgm:cxn modelId="{0739C3C6-C958-44E1-8521-45EB1CAAF19F}" type="presParOf" srcId="{358C6DCE-6064-466B-BE02-D15787015AB1}" destId="{40456BD2-3172-4919-9ABD-713DC6B44B50}" srcOrd="1" destOrd="0" presId="urn:microsoft.com/office/officeart/2005/8/layout/vList6"/>
    <dgm:cxn modelId="{58335B00-2983-4C44-BF46-93BC3FA877EB}" type="presParOf" srcId="{358C6DCE-6064-466B-BE02-D15787015AB1}" destId="{98F8D155-14B7-4428-AA8B-74A591324336}" srcOrd="2" destOrd="0" presId="urn:microsoft.com/office/officeart/2005/8/layout/vList6"/>
    <dgm:cxn modelId="{56A18D59-FD29-4DFB-B159-2E25242D1289}" type="presParOf" srcId="{98F8D155-14B7-4428-AA8B-74A591324336}" destId="{513F103E-143F-4DF6-974D-E8C6E8E986E7}" srcOrd="0" destOrd="0" presId="urn:microsoft.com/office/officeart/2005/8/layout/vList6"/>
    <dgm:cxn modelId="{24E71BC6-05DE-4294-8994-945685A58760}" type="presParOf" srcId="{98F8D155-14B7-4428-AA8B-74A591324336}" destId="{2B5E88A4-7A9F-405A-AF7D-DB515A50547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BCF704-04C7-4094-8400-1D6149013BAE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0B6F499A-0480-4ECC-ABC1-8CFCE607D4B5}">
      <dgm:prSet phldrT="[Text]" custT="1"/>
      <dgm:spPr/>
      <dgm:t>
        <a:bodyPr/>
        <a:lstStyle/>
        <a:p>
          <a:r>
            <a:rPr lang="en-US" sz="1800" dirty="0"/>
            <a:t>Moisture</a:t>
          </a:r>
        </a:p>
        <a:p>
          <a:r>
            <a:rPr lang="en-US" sz="1800" dirty="0"/>
            <a:t>ASTM</a:t>
          </a:r>
        </a:p>
        <a:p>
          <a:r>
            <a:rPr lang="en-US" sz="1800" dirty="0"/>
            <a:t>Holding capacity</a:t>
          </a:r>
        </a:p>
      </dgm:t>
    </dgm:pt>
    <dgm:pt modelId="{78F4EE78-0D65-41D9-9CD4-11BFA344A16E}" type="parTrans" cxnId="{7EEF79C1-8BC4-4256-B390-03E4BD93AFAE}">
      <dgm:prSet/>
      <dgm:spPr/>
      <dgm:t>
        <a:bodyPr/>
        <a:lstStyle/>
        <a:p>
          <a:endParaRPr lang="en-US" sz="2400"/>
        </a:p>
      </dgm:t>
    </dgm:pt>
    <dgm:pt modelId="{CC826C9E-FFF5-464F-A25D-43E603EA86D0}" type="sibTrans" cxnId="{7EEF79C1-8BC4-4256-B390-03E4BD93AFAE}">
      <dgm:prSet/>
      <dgm:spPr/>
      <dgm:t>
        <a:bodyPr/>
        <a:lstStyle/>
        <a:p>
          <a:endParaRPr lang="en-US" sz="2400"/>
        </a:p>
      </dgm:t>
    </dgm:pt>
    <dgm:pt modelId="{38C3F2F8-ED22-4F04-B449-1AE6BD87D65A}">
      <dgm:prSet phldrT="[Text]" custT="1"/>
      <dgm:spPr/>
      <dgm:t>
        <a:bodyPr/>
        <a:lstStyle/>
        <a:p>
          <a:r>
            <a:rPr lang="en-US" sz="1800" dirty="0"/>
            <a:t>Nitrogen</a:t>
          </a:r>
        </a:p>
        <a:p>
          <a:r>
            <a:rPr lang="en-US" sz="1800" dirty="0"/>
            <a:t>PHPA Digestion Test</a:t>
          </a:r>
        </a:p>
      </dgm:t>
    </dgm:pt>
    <dgm:pt modelId="{5D3BFF45-FB47-4D7D-94ED-AAF66405F1EE}" type="parTrans" cxnId="{8B662E0F-16CC-4D5F-965D-71F04CF31038}">
      <dgm:prSet/>
      <dgm:spPr/>
      <dgm:t>
        <a:bodyPr/>
        <a:lstStyle/>
        <a:p>
          <a:endParaRPr lang="en-US" sz="2400"/>
        </a:p>
      </dgm:t>
    </dgm:pt>
    <dgm:pt modelId="{01799D40-6496-456B-A03F-F18D17761CF8}" type="sibTrans" cxnId="{8B662E0F-16CC-4D5F-965D-71F04CF31038}">
      <dgm:prSet/>
      <dgm:spPr/>
      <dgm:t>
        <a:bodyPr/>
        <a:lstStyle/>
        <a:p>
          <a:endParaRPr lang="en-US" sz="2400"/>
        </a:p>
      </dgm:t>
    </dgm:pt>
    <dgm:pt modelId="{824DFFB0-D36D-485E-B254-07CBD93AA748}">
      <dgm:prSet phldrT="[Text]" custT="1"/>
      <dgm:spPr/>
      <dgm:t>
        <a:bodyPr/>
        <a:lstStyle/>
        <a:p>
          <a:r>
            <a:rPr lang="en-US" sz="1800" dirty="0"/>
            <a:t>Carbon</a:t>
          </a:r>
        </a:p>
        <a:p>
          <a:r>
            <a:rPr lang="en-US" sz="1800" dirty="0"/>
            <a:t>TPH</a:t>
          </a:r>
        </a:p>
      </dgm:t>
    </dgm:pt>
    <dgm:pt modelId="{39666118-4EFD-4B56-814C-002A0BC390A3}" type="parTrans" cxnId="{297E1EA3-531A-4F00-9D14-959037AB74C1}">
      <dgm:prSet/>
      <dgm:spPr/>
      <dgm:t>
        <a:bodyPr/>
        <a:lstStyle/>
        <a:p>
          <a:endParaRPr lang="en-US" sz="2400"/>
        </a:p>
      </dgm:t>
    </dgm:pt>
    <dgm:pt modelId="{C604C624-B07F-4F19-B026-CE4DE6D42FB9}" type="sibTrans" cxnId="{297E1EA3-531A-4F00-9D14-959037AB74C1}">
      <dgm:prSet/>
      <dgm:spPr/>
      <dgm:t>
        <a:bodyPr/>
        <a:lstStyle/>
        <a:p>
          <a:endParaRPr lang="en-US" sz="2400"/>
        </a:p>
      </dgm:t>
    </dgm:pt>
    <dgm:pt modelId="{266CA61A-6452-4155-A1C1-C334F7D65347}">
      <dgm:prSet phldrT="[Text]" custT="1"/>
      <dgm:spPr/>
      <dgm:t>
        <a:bodyPr/>
        <a:lstStyle/>
        <a:p>
          <a:r>
            <a:rPr lang="en-US" sz="1800" dirty="0"/>
            <a:t>Phosphate </a:t>
          </a:r>
        </a:p>
        <a:p>
          <a:r>
            <a:rPr lang="en-US" sz="1800" dirty="0"/>
            <a:t>Colorimetric</a:t>
          </a:r>
        </a:p>
      </dgm:t>
    </dgm:pt>
    <dgm:pt modelId="{B58F4800-53B7-45E8-9A27-CDB3FE82AB31}" type="parTrans" cxnId="{432EFA22-C731-4BEB-B81B-EFB6B45276FE}">
      <dgm:prSet/>
      <dgm:spPr/>
      <dgm:t>
        <a:bodyPr/>
        <a:lstStyle/>
        <a:p>
          <a:endParaRPr lang="en-US" sz="2400"/>
        </a:p>
      </dgm:t>
    </dgm:pt>
    <dgm:pt modelId="{D70DCB1A-20A5-415D-9104-E0B833011E73}" type="sibTrans" cxnId="{432EFA22-C731-4BEB-B81B-EFB6B45276FE}">
      <dgm:prSet/>
      <dgm:spPr/>
      <dgm:t>
        <a:bodyPr/>
        <a:lstStyle/>
        <a:p>
          <a:endParaRPr lang="en-US" sz="2400"/>
        </a:p>
      </dgm:t>
    </dgm:pt>
    <dgm:pt modelId="{E529F82B-9154-4F51-87CD-8FDB4974F786}">
      <dgm:prSet phldrT="[Text]" custT="1"/>
      <dgm:spPr/>
      <dgm:t>
        <a:bodyPr/>
        <a:lstStyle/>
        <a:p>
          <a:r>
            <a:rPr lang="en-US" sz="1800" dirty="0"/>
            <a:t>Porosity </a:t>
          </a:r>
        </a:p>
        <a:p>
          <a:r>
            <a:rPr lang="en-US" sz="1800" dirty="0"/>
            <a:t>Volume displacement </a:t>
          </a:r>
        </a:p>
      </dgm:t>
    </dgm:pt>
    <dgm:pt modelId="{D2C0A3A9-41F2-4D30-AEEF-C31A51400698}" type="parTrans" cxnId="{1663183D-9235-42DD-AD4E-EEB2A635677B}">
      <dgm:prSet/>
      <dgm:spPr/>
      <dgm:t>
        <a:bodyPr/>
        <a:lstStyle/>
        <a:p>
          <a:endParaRPr lang="en-US" sz="2400"/>
        </a:p>
      </dgm:t>
    </dgm:pt>
    <dgm:pt modelId="{811F1BD2-10E8-4D25-A492-1845EFF2B12B}" type="sibTrans" cxnId="{1663183D-9235-42DD-AD4E-EEB2A635677B}">
      <dgm:prSet/>
      <dgm:spPr/>
      <dgm:t>
        <a:bodyPr/>
        <a:lstStyle/>
        <a:p>
          <a:endParaRPr lang="en-US" sz="2400"/>
        </a:p>
      </dgm:t>
    </dgm:pt>
    <dgm:pt modelId="{EAEB999B-48C3-413B-AF09-CB53D2D4FF6E}" type="pres">
      <dgm:prSet presAssocID="{2CBCF704-04C7-4094-8400-1D6149013BAE}" presName="Name0" presStyleCnt="0">
        <dgm:presLayoutVars>
          <dgm:dir/>
          <dgm:resizeHandles val="exact"/>
        </dgm:presLayoutVars>
      </dgm:prSet>
      <dgm:spPr/>
    </dgm:pt>
    <dgm:pt modelId="{3C2469F3-69C8-42B8-8DA5-F211120386EA}" type="pres">
      <dgm:prSet presAssocID="{0B6F499A-0480-4ECC-ABC1-8CFCE607D4B5}" presName="composite" presStyleCnt="0"/>
      <dgm:spPr/>
    </dgm:pt>
    <dgm:pt modelId="{3C3CDB10-C084-4253-BA92-8644FBCE124F}" type="pres">
      <dgm:prSet presAssocID="{0B6F499A-0480-4ECC-ABC1-8CFCE607D4B5}" presName="bgChev" presStyleLbl="node1" presStyleIdx="0" presStyleCnt="5" custScaleY="338307"/>
      <dgm:spPr/>
    </dgm:pt>
    <dgm:pt modelId="{F1361B0C-9F5A-4346-977C-55A098FAD7CB}" type="pres">
      <dgm:prSet presAssocID="{0B6F499A-0480-4ECC-ABC1-8CFCE607D4B5}" presName="txNode" presStyleLbl="fgAcc1" presStyleIdx="0" presStyleCnt="5" custScaleY="3383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50B631-0CCB-4DE8-9DB0-5506254A5DE9}" type="pres">
      <dgm:prSet presAssocID="{CC826C9E-FFF5-464F-A25D-43E603EA86D0}" presName="compositeSpace" presStyleCnt="0"/>
      <dgm:spPr/>
    </dgm:pt>
    <dgm:pt modelId="{5616E27D-4468-4EE8-8E56-9510A25C4B84}" type="pres">
      <dgm:prSet presAssocID="{38C3F2F8-ED22-4F04-B449-1AE6BD87D65A}" presName="composite" presStyleCnt="0"/>
      <dgm:spPr/>
    </dgm:pt>
    <dgm:pt modelId="{DEAF5DD1-71D6-42AE-917C-FE874B47F2B3}" type="pres">
      <dgm:prSet presAssocID="{38C3F2F8-ED22-4F04-B449-1AE6BD87D65A}" presName="bgChev" presStyleLbl="node1" presStyleIdx="1" presStyleCnt="5" custScaleY="338307"/>
      <dgm:spPr/>
    </dgm:pt>
    <dgm:pt modelId="{5B18F286-5538-45CD-9F87-F21814C92F04}" type="pres">
      <dgm:prSet presAssocID="{38C3F2F8-ED22-4F04-B449-1AE6BD87D65A}" presName="txNode" presStyleLbl="fgAcc1" presStyleIdx="1" presStyleCnt="5" custScaleY="3383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E5F646-3312-4F53-A971-612E0F3279C3}" type="pres">
      <dgm:prSet presAssocID="{01799D40-6496-456B-A03F-F18D17761CF8}" presName="compositeSpace" presStyleCnt="0"/>
      <dgm:spPr/>
    </dgm:pt>
    <dgm:pt modelId="{43FD733B-728C-4E7D-B050-4FD1198A341D}" type="pres">
      <dgm:prSet presAssocID="{824DFFB0-D36D-485E-B254-07CBD93AA748}" presName="composite" presStyleCnt="0"/>
      <dgm:spPr/>
    </dgm:pt>
    <dgm:pt modelId="{6EA78BE6-D90C-4167-BC56-F7A58483F4FF}" type="pres">
      <dgm:prSet presAssocID="{824DFFB0-D36D-485E-B254-07CBD93AA748}" presName="bgChev" presStyleLbl="node1" presStyleIdx="2" presStyleCnt="5" custScaleY="338307"/>
      <dgm:spPr/>
    </dgm:pt>
    <dgm:pt modelId="{604E3A70-D4B7-42AF-AA85-8B37F7275B10}" type="pres">
      <dgm:prSet presAssocID="{824DFFB0-D36D-485E-B254-07CBD93AA748}" presName="txNode" presStyleLbl="fgAcc1" presStyleIdx="2" presStyleCnt="5" custScaleY="3383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89BBFD-FC90-4657-B19B-56A9739959D4}" type="pres">
      <dgm:prSet presAssocID="{C604C624-B07F-4F19-B026-CE4DE6D42FB9}" presName="compositeSpace" presStyleCnt="0"/>
      <dgm:spPr/>
    </dgm:pt>
    <dgm:pt modelId="{F83B5131-2D3D-463E-A568-6C9A10BDF03E}" type="pres">
      <dgm:prSet presAssocID="{266CA61A-6452-4155-A1C1-C334F7D65347}" presName="composite" presStyleCnt="0"/>
      <dgm:spPr/>
    </dgm:pt>
    <dgm:pt modelId="{B4224B78-4EB9-4D91-9EE4-1389C5AEB9D9}" type="pres">
      <dgm:prSet presAssocID="{266CA61A-6452-4155-A1C1-C334F7D65347}" presName="bgChev" presStyleLbl="node1" presStyleIdx="3" presStyleCnt="5" custScaleY="338307"/>
      <dgm:spPr/>
    </dgm:pt>
    <dgm:pt modelId="{E076DFC6-83CC-4587-8E31-0D69A4B67F02}" type="pres">
      <dgm:prSet presAssocID="{266CA61A-6452-4155-A1C1-C334F7D65347}" presName="txNode" presStyleLbl="fgAcc1" presStyleIdx="3" presStyleCnt="5" custScaleX="109028" custScaleY="3383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F2DAF3-401A-4B2B-9355-80EFB73D0001}" type="pres">
      <dgm:prSet presAssocID="{D70DCB1A-20A5-415D-9104-E0B833011E73}" presName="compositeSpace" presStyleCnt="0"/>
      <dgm:spPr/>
    </dgm:pt>
    <dgm:pt modelId="{ADF8BF8E-9988-455E-9ED8-A073F2E13AEB}" type="pres">
      <dgm:prSet presAssocID="{E529F82B-9154-4F51-87CD-8FDB4974F786}" presName="composite" presStyleCnt="0"/>
      <dgm:spPr/>
    </dgm:pt>
    <dgm:pt modelId="{A81C7DF6-DDB9-4B39-87C6-9B2352859E87}" type="pres">
      <dgm:prSet presAssocID="{E529F82B-9154-4F51-87CD-8FDB4974F786}" presName="bgChev" presStyleLbl="node1" presStyleIdx="4" presStyleCnt="5" custScaleY="338307"/>
      <dgm:spPr/>
    </dgm:pt>
    <dgm:pt modelId="{4757F0CF-4009-4E1A-9ECA-D61124B6A7A4}" type="pres">
      <dgm:prSet presAssocID="{E529F82B-9154-4F51-87CD-8FDB4974F786}" presName="txNode" presStyleLbl="fgAcc1" presStyleIdx="4" presStyleCnt="5" custScaleX="133679" custScaleY="3383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C4DE01-0406-40FC-A044-0CDC91098A1A}" type="presOf" srcId="{E529F82B-9154-4F51-87CD-8FDB4974F786}" destId="{4757F0CF-4009-4E1A-9ECA-D61124B6A7A4}" srcOrd="0" destOrd="0" presId="urn:microsoft.com/office/officeart/2005/8/layout/chevronAccent+Icon"/>
    <dgm:cxn modelId="{44669B6D-0EA8-4948-861F-3C01516FFFAB}" type="presOf" srcId="{266CA61A-6452-4155-A1C1-C334F7D65347}" destId="{E076DFC6-83CC-4587-8E31-0D69A4B67F02}" srcOrd="0" destOrd="0" presId="urn:microsoft.com/office/officeart/2005/8/layout/chevronAccent+Icon"/>
    <dgm:cxn modelId="{1663183D-9235-42DD-AD4E-EEB2A635677B}" srcId="{2CBCF704-04C7-4094-8400-1D6149013BAE}" destId="{E529F82B-9154-4F51-87CD-8FDB4974F786}" srcOrd="4" destOrd="0" parTransId="{D2C0A3A9-41F2-4D30-AEEF-C31A51400698}" sibTransId="{811F1BD2-10E8-4D25-A492-1845EFF2B12B}"/>
    <dgm:cxn modelId="{297E1EA3-531A-4F00-9D14-959037AB74C1}" srcId="{2CBCF704-04C7-4094-8400-1D6149013BAE}" destId="{824DFFB0-D36D-485E-B254-07CBD93AA748}" srcOrd="2" destOrd="0" parTransId="{39666118-4EFD-4B56-814C-002A0BC390A3}" sibTransId="{C604C624-B07F-4F19-B026-CE4DE6D42FB9}"/>
    <dgm:cxn modelId="{7EEF79C1-8BC4-4256-B390-03E4BD93AFAE}" srcId="{2CBCF704-04C7-4094-8400-1D6149013BAE}" destId="{0B6F499A-0480-4ECC-ABC1-8CFCE607D4B5}" srcOrd="0" destOrd="0" parTransId="{78F4EE78-0D65-41D9-9CD4-11BFA344A16E}" sibTransId="{CC826C9E-FFF5-464F-A25D-43E603EA86D0}"/>
    <dgm:cxn modelId="{F5E2C6ED-6420-42A7-AF32-068FA666CD68}" type="presOf" srcId="{0B6F499A-0480-4ECC-ABC1-8CFCE607D4B5}" destId="{F1361B0C-9F5A-4346-977C-55A098FAD7CB}" srcOrd="0" destOrd="0" presId="urn:microsoft.com/office/officeart/2005/8/layout/chevronAccent+Icon"/>
    <dgm:cxn modelId="{E0C75F12-912D-47E6-BD2C-1513045BBA21}" type="presOf" srcId="{38C3F2F8-ED22-4F04-B449-1AE6BD87D65A}" destId="{5B18F286-5538-45CD-9F87-F21814C92F04}" srcOrd="0" destOrd="0" presId="urn:microsoft.com/office/officeart/2005/8/layout/chevronAccent+Icon"/>
    <dgm:cxn modelId="{8B662E0F-16CC-4D5F-965D-71F04CF31038}" srcId="{2CBCF704-04C7-4094-8400-1D6149013BAE}" destId="{38C3F2F8-ED22-4F04-B449-1AE6BD87D65A}" srcOrd="1" destOrd="0" parTransId="{5D3BFF45-FB47-4D7D-94ED-AAF66405F1EE}" sibTransId="{01799D40-6496-456B-A03F-F18D17761CF8}"/>
    <dgm:cxn modelId="{9771C0E8-A4FB-4C91-B42B-E6636894A80C}" type="presOf" srcId="{2CBCF704-04C7-4094-8400-1D6149013BAE}" destId="{EAEB999B-48C3-413B-AF09-CB53D2D4FF6E}" srcOrd="0" destOrd="0" presId="urn:microsoft.com/office/officeart/2005/8/layout/chevronAccent+Icon"/>
    <dgm:cxn modelId="{5B7BCFD9-2430-4697-A919-17F3DB59BA67}" type="presOf" srcId="{824DFFB0-D36D-485E-B254-07CBD93AA748}" destId="{604E3A70-D4B7-42AF-AA85-8B37F7275B10}" srcOrd="0" destOrd="0" presId="urn:microsoft.com/office/officeart/2005/8/layout/chevronAccent+Icon"/>
    <dgm:cxn modelId="{432EFA22-C731-4BEB-B81B-EFB6B45276FE}" srcId="{2CBCF704-04C7-4094-8400-1D6149013BAE}" destId="{266CA61A-6452-4155-A1C1-C334F7D65347}" srcOrd="3" destOrd="0" parTransId="{B58F4800-53B7-45E8-9A27-CDB3FE82AB31}" sibTransId="{D70DCB1A-20A5-415D-9104-E0B833011E73}"/>
    <dgm:cxn modelId="{310ACC48-02FB-4FA4-8D3E-AD240BC21063}" type="presParOf" srcId="{EAEB999B-48C3-413B-AF09-CB53D2D4FF6E}" destId="{3C2469F3-69C8-42B8-8DA5-F211120386EA}" srcOrd="0" destOrd="0" presId="urn:microsoft.com/office/officeart/2005/8/layout/chevronAccent+Icon"/>
    <dgm:cxn modelId="{38F49E53-6588-464C-A85F-B44E2D262FBD}" type="presParOf" srcId="{3C2469F3-69C8-42B8-8DA5-F211120386EA}" destId="{3C3CDB10-C084-4253-BA92-8644FBCE124F}" srcOrd="0" destOrd="0" presId="urn:microsoft.com/office/officeart/2005/8/layout/chevronAccent+Icon"/>
    <dgm:cxn modelId="{14DBB05D-9E51-4075-85EE-7617D46C9345}" type="presParOf" srcId="{3C2469F3-69C8-42B8-8DA5-F211120386EA}" destId="{F1361B0C-9F5A-4346-977C-55A098FAD7CB}" srcOrd="1" destOrd="0" presId="urn:microsoft.com/office/officeart/2005/8/layout/chevronAccent+Icon"/>
    <dgm:cxn modelId="{B77066DF-A0E6-4BFF-8AC6-1A62089FFE49}" type="presParOf" srcId="{EAEB999B-48C3-413B-AF09-CB53D2D4FF6E}" destId="{3250B631-0CCB-4DE8-9DB0-5506254A5DE9}" srcOrd="1" destOrd="0" presId="urn:microsoft.com/office/officeart/2005/8/layout/chevronAccent+Icon"/>
    <dgm:cxn modelId="{E31D6937-31D3-4D47-AD1D-EBD6B9770E11}" type="presParOf" srcId="{EAEB999B-48C3-413B-AF09-CB53D2D4FF6E}" destId="{5616E27D-4468-4EE8-8E56-9510A25C4B84}" srcOrd="2" destOrd="0" presId="urn:microsoft.com/office/officeart/2005/8/layout/chevronAccent+Icon"/>
    <dgm:cxn modelId="{D52E085A-E5FB-4757-BED6-27B3963EF865}" type="presParOf" srcId="{5616E27D-4468-4EE8-8E56-9510A25C4B84}" destId="{DEAF5DD1-71D6-42AE-917C-FE874B47F2B3}" srcOrd="0" destOrd="0" presId="urn:microsoft.com/office/officeart/2005/8/layout/chevronAccent+Icon"/>
    <dgm:cxn modelId="{2D2D9120-CF9E-4657-92DB-B14224506DB1}" type="presParOf" srcId="{5616E27D-4468-4EE8-8E56-9510A25C4B84}" destId="{5B18F286-5538-45CD-9F87-F21814C92F04}" srcOrd="1" destOrd="0" presId="urn:microsoft.com/office/officeart/2005/8/layout/chevronAccent+Icon"/>
    <dgm:cxn modelId="{48BBD876-8F61-4E00-B7D6-4CFE97C9E31D}" type="presParOf" srcId="{EAEB999B-48C3-413B-AF09-CB53D2D4FF6E}" destId="{92E5F646-3312-4F53-A971-612E0F3279C3}" srcOrd="3" destOrd="0" presId="urn:microsoft.com/office/officeart/2005/8/layout/chevronAccent+Icon"/>
    <dgm:cxn modelId="{3F4A38AC-9089-4184-A0FC-5B662CB2C6AF}" type="presParOf" srcId="{EAEB999B-48C3-413B-AF09-CB53D2D4FF6E}" destId="{43FD733B-728C-4E7D-B050-4FD1198A341D}" srcOrd="4" destOrd="0" presId="urn:microsoft.com/office/officeart/2005/8/layout/chevronAccent+Icon"/>
    <dgm:cxn modelId="{7DEF90D1-C373-4428-B080-1CC2A263D179}" type="presParOf" srcId="{43FD733B-728C-4E7D-B050-4FD1198A341D}" destId="{6EA78BE6-D90C-4167-BC56-F7A58483F4FF}" srcOrd="0" destOrd="0" presId="urn:microsoft.com/office/officeart/2005/8/layout/chevronAccent+Icon"/>
    <dgm:cxn modelId="{5891492E-F7C9-4BD2-A6DF-336AC0BF81C1}" type="presParOf" srcId="{43FD733B-728C-4E7D-B050-4FD1198A341D}" destId="{604E3A70-D4B7-42AF-AA85-8B37F7275B10}" srcOrd="1" destOrd="0" presId="urn:microsoft.com/office/officeart/2005/8/layout/chevronAccent+Icon"/>
    <dgm:cxn modelId="{E14DB751-48B0-4663-A222-E4159A42914B}" type="presParOf" srcId="{EAEB999B-48C3-413B-AF09-CB53D2D4FF6E}" destId="{4789BBFD-FC90-4657-B19B-56A9739959D4}" srcOrd="5" destOrd="0" presId="urn:microsoft.com/office/officeart/2005/8/layout/chevronAccent+Icon"/>
    <dgm:cxn modelId="{039B5D19-54DC-457C-AB28-81A6CFD727F4}" type="presParOf" srcId="{EAEB999B-48C3-413B-AF09-CB53D2D4FF6E}" destId="{F83B5131-2D3D-463E-A568-6C9A10BDF03E}" srcOrd="6" destOrd="0" presId="urn:microsoft.com/office/officeart/2005/8/layout/chevronAccent+Icon"/>
    <dgm:cxn modelId="{8A96DAF1-29EF-4E65-A583-864F49B92FCE}" type="presParOf" srcId="{F83B5131-2D3D-463E-A568-6C9A10BDF03E}" destId="{B4224B78-4EB9-4D91-9EE4-1389C5AEB9D9}" srcOrd="0" destOrd="0" presId="urn:microsoft.com/office/officeart/2005/8/layout/chevronAccent+Icon"/>
    <dgm:cxn modelId="{FAC4B17C-A8C0-4052-855D-A558E93F6EE4}" type="presParOf" srcId="{F83B5131-2D3D-463E-A568-6C9A10BDF03E}" destId="{E076DFC6-83CC-4587-8E31-0D69A4B67F02}" srcOrd="1" destOrd="0" presId="urn:microsoft.com/office/officeart/2005/8/layout/chevronAccent+Icon"/>
    <dgm:cxn modelId="{84C1BBA9-508C-40CE-9B38-A25165525C21}" type="presParOf" srcId="{EAEB999B-48C3-413B-AF09-CB53D2D4FF6E}" destId="{57F2DAF3-401A-4B2B-9355-80EFB73D0001}" srcOrd="7" destOrd="0" presId="urn:microsoft.com/office/officeart/2005/8/layout/chevronAccent+Icon"/>
    <dgm:cxn modelId="{4569DAA2-367F-4FE7-8FE6-CF28A70E2158}" type="presParOf" srcId="{EAEB999B-48C3-413B-AF09-CB53D2D4FF6E}" destId="{ADF8BF8E-9988-455E-9ED8-A073F2E13AEB}" srcOrd="8" destOrd="0" presId="urn:microsoft.com/office/officeart/2005/8/layout/chevronAccent+Icon"/>
    <dgm:cxn modelId="{2BDE1281-369B-4828-9FA7-05C0021C02FC}" type="presParOf" srcId="{ADF8BF8E-9988-455E-9ED8-A073F2E13AEB}" destId="{A81C7DF6-DDB9-4B39-87C6-9B2352859E87}" srcOrd="0" destOrd="0" presId="urn:microsoft.com/office/officeart/2005/8/layout/chevronAccent+Icon"/>
    <dgm:cxn modelId="{0E475A94-3780-4ECC-9317-D654E55BA1F0}" type="presParOf" srcId="{ADF8BF8E-9988-455E-9ED8-A073F2E13AEB}" destId="{4757F0CF-4009-4E1A-9ECA-D61124B6A7A4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59C452-14C9-49F7-8324-32A4E64A2338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3D92C536-D001-4213-AD1D-8B7100ACC2CD}">
      <dgm:prSet phldrT="[Text]"/>
      <dgm:spPr/>
      <dgm:t>
        <a:bodyPr/>
        <a:lstStyle/>
        <a:p>
          <a:r>
            <a:rPr lang="en-US" dirty="0"/>
            <a:t>Temperature</a:t>
          </a:r>
        </a:p>
        <a:p>
          <a:r>
            <a:rPr lang="en-US" dirty="0"/>
            <a:t>Manual or Temp Logger</a:t>
          </a:r>
        </a:p>
      </dgm:t>
    </dgm:pt>
    <dgm:pt modelId="{2C24A759-8681-480E-86A4-436B8B112BF3}" type="parTrans" cxnId="{7D98F2A5-AE35-4297-B450-3BA19B09F1BE}">
      <dgm:prSet/>
      <dgm:spPr/>
      <dgm:t>
        <a:bodyPr/>
        <a:lstStyle/>
        <a:p>
          <a:endParaRPr lang="en-US"/>
        </a:p>
      </dgm:t>
    </dgm:pt>
    <dgm:pt modelId="{BC1A92C6-7542-4367-87EC-86DCF0B6F03E}" type="sibTrans" cxnId="{7D98F2A5-AE35-4297-B450-3BA19B09F1BE}">
      <dgm:prSet/>
      <dgm:spPr/>
      <dgm:t>
        <a:bodyPr/>
        <a:lstStyle/>
        <a:p>
          <a:endParaRPr lang="en-US"/>
        </a:p>
      </dgm:t>
    </dgm:pt>
    <dgm:pt modelId="{381F9E3C-10D6-427A-A25B-01F12B5D4DBF}">
      <dgm:prSet phldrT="[Text]"/>
      <dgm:spPr/>
      <dgm:t>
        <a:bodyPr/>
        <a:lstStyle/>
        <a:p>
          <a:r>
            <a:rPr lang="en-US" dirty="0"/>
            <a:t>TPH Removal</a:t>
          </a:r>
        </a:p>
        <a:p>
          <a:r>
            <a:rPr lang="en-US" dirty="0"/>
            <a:t>Retort and TPH</a:t>
          </a:r>
        </a:p>
      </dgm:t>
    </dgm:pt>
    <dgm:pt modelId="{5A93E875-3E3D-44F8-8705-BAD2EE70B041}" type="parTrans" cxnId="{31E8491C-BF05-48E9-B697-7140A245998B}">
      <dgm:prSet/>
      <dgm:spPr/>
      <dgm:t>
        <a:bodyPr/>
        <a:lstStyle/>
        <a:p>
          <a:endParaRPr lang="en-US"/>
        </a:p>
      </dgm:t>
    </dgm:pt>
    <dgm:pt modelId="{1AEB8785-4BA2-4C2E-BA9F-C26CF5F0F0C1}" type="sibTrans" cxnId="{31E8491C-BF05-48E9-B697-7140A245998B}">
      <dgm:prSet/>
      <dgm:spPr/>
      <dgm:t>
        <a:bodyPr/>
        <a:lstStyle/>
        <a:p>
          <a:endParaRPr lang="en-US"/>
        </a:p>
      </dgm:t>
    </dgm:pt>
    <dgm:pt modelId="{F5DD8227-A42A-480A-B961-E7432F5A8566}">
      <dgm:prSet phldrT="[Text]"/>
      <dgm:spPr/>
      <dgm:t>
        <a:bodyPr/>
        <a:lstStyle/>
        <a:p>
          <a:r>
            <a:rPr lang="en-US" dirty="0"/>
            <a:t>Texture and Holding Capacity</a:t>
          </a:r>
        </a:p>
        <a:p>
          <a:r>
            <a:rPr lang="en-US" dirty="0"/>
            <a:t>(Screen Technique)</a:t>
          </a:r>
        </a:p>
      </dgm:t>
    </dgm:pt>
    <dgm:pt modelId="{AB364441-F4AB-4A85-8EEE-B9EE5D9B5EA6}" type="parTrans" cxnId="{EBF0E691-2B37-4DA5-8513-00C3B57B6584}">
      <dgm:prSet/>
      <dgm:spPr/>
      <dgm:t>
        <a:bodyPr/>
        <a:lstStyle/>
        <a:p>
          <a:endParaRPr lang="en-US"/>
        </a:p>
      </dgm:t>
    </dgm:pt>
    <dgm:pt modelId="{644A5C04-42F7-471C-919F-D04FE82ACABC}" type="sibTrans" cxnId="{EBF0E691-2B37-4DA5-8513-00C3B57B6584}">
      <dgm:prSet/>
      <dgm:spPr/>
      <dgm:t>
        <a:bodyPr/>
        <a:lstStyle/>
        <a:p>
          <a:endParaRPr lang="en-US"/>
        </a:p>
      </dgm:t>
    </dgm:pt>
    <dgm:pt modelId="{59AC72F3-F473-409B-8F3A-C3612E4F2EC4}">
      <dgm:prSet phldrT="[Text]"/>
      <dgm:spPr/>
      <dgm:t>
        <a:bodyPr/>
        <a:lstStyle/>
        <a:p>
          <a:r>
            <a:rPr lang="en-US" dirty="0"/>
            <a:t>Plant Growth and leachate analysis</a:t>
          </a:r>
        </a:p>
      </dgm:t>
    </dgm:pt>
    <dgm:pt modelId="{31E3249F-BB5C-4478-A53A-59C6ACA47417}" type="parTrans" cxnId="{3936E1C2-76C7-4A3F-AAB6-C55F324968E3}">
      <dgm:prSet/>
      <dgm:spPr/>
      <dgm:t>
        <a:bodyPr/>
        <a:lstStyle/>
        <a:p>
          <a:endParaRPr lang="en-US"/>
        </a:p>
      </dgm:t>
    </dgm:pt>
    <dgm:pt modelId="{D0C30889-8E17-4B7D-A6A7-4BEEDCAF054D}" type="sibTrans" cxnId="{3936E1C2-76C7-4A3F-AAB6-C55F324968E3}">
      <dgm:prSet/>
      <dgm:spPr/>
      <dgm:t>
        <a:bodyPr/>
        <a:lstStyle/>
        <a:p>
          <a:endParaRPr lang="en-US"/>
        </a:p>
      </dgm:t>
    </dgm:pt>
    <dgm:pt modelId="{C9F3CD69-E15E-4322-A0A9-E46C582897C2}" type="pres">
      <dgm:prSet presAssocID="{D859C452-14C9-49F7-8324-32A4E64A2338}" presName="Name0" presStyleCnt="0">
        <dgm:presLayoutVars>
          <dgm:dir/>
          <dgm:resizeHandles val="exact"/>
        </dgm:presLayoutVars>
      </dgm:prSet>
      <dgm:spPr/>
    </dgm:pt>
    <dgm:pt modelId="{E7C48061-ADA3-4D64-9777-39C99DC147A8}" type="pres">
      <dgm:prSet presAssocID="{3D92C536-D001-4213-AD1D-8B7100ACC2CD}" presName="composite" presStyleCnt="0"/>
      <dgm:spPr/>
    </dgm:pt>
    <dgm:pt modelId="{5BE4EA60-CFB1-40D1-9EA4-0585E4F863BD}" type="pres">
      <dgm:prSet presAssocID="{3D92C536-D001-4213-AD1D-8B7100ACC2CD}" presName="bgChev" presStyleLbl="node1" presStyleIdx="0" presStyleCnt="4" custScaleY="283834"/>
      <dgm:spPr/>
    </dgm:pt>
    <dgm:pt modelId="{2F562639-681D-4EB2-931E-30BB8F784024}" type="pres">
      <dgm:prSet presAssocID="{3D92C536-D001-4213-AD1D-8B7100ACC2CD}" presName="txNode" presStyleLbl="fgAcc1" presStyleIdx="0" presStyleCnt="4" custScaleY="2838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DFF490-0837-483E-8058-30DB5F90BFA7}" type="pres">
      <dgm:prSet presAssocID="{BC1A92C6-7542-4367-87EC-86DCF0B6F03E}" presName="compositeSpace" presStyleCnt="0"/>
      <dgm:spPr/>
    </dgm:pt>
    <dgm:pt modelId="{8BEFB80A-BA5B-4E43-8770-98293A5F1B6A}" type="pres">
      <dgm:prSet presAssocID="{381F9E3C-10D6-427A-A25B-01F12B5D4DBF}" presName="composite" presStyleCnt="0"/>
      <dgm:spPr/>
    </dgm:pt>
    <dgm:pt modelId="{214B4C92-87B0-4B62-B0EF-D4A0253EB2F4}" type="pres">
      <dgm:prSet presAssocID="{381F9E3C-10D6-427A-A25B-01F12B5D4DBF}" presName="bgChev" presStyleLbl="node1" presStyleIdx="1" presStyleCnt="4" custScaleY="283834"/>
      <dgm:spPr/>
    </dgm:pt>
    <dgm:pt modelId="{C18360DE-4CC0-4090-9908-553FEBD308E2}" type="pres">
      <dgm:prSet presAssocID="{381F9E3C-10D6-427A-A25B-01F12B5D4DBF}" presName="txNode" presStyleLbl="fgAcc1" presStyleIdx="1" presStyleCnt="4" custScaleY="2838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3C5665-2120-49D5-BC19-22DD657132A6}" type="pres">
      <dgm:prSet presAssocID="{1AEB8785-4BA2-4C2E-BA9F-C26CF5F0F0C1}" presName="compositeSpace" presStyleCnt="0"/>
      <dgm:spPr/>
    </dgm:pt>
    <dgm:pt modelId="{B14DBD8E-A1FF-4F52-8E65-E906A3742DF2}" type="pres">
      <dgm:prSet presAssocID="{F5DD8227-A42A-480A-B961-E7432F5A8566}" presName="composite" presStyleCnt="0"/>
      <dgm:spPr/>
    </dgm:pt>
    <dgm:pt modelId="{05163BC0-20E3-46FB-ABB5-62DD83CC1A86}" type="pres">
      <dgm:prSet presAssocID="{F5DD8227-A42A-480A-B961-E7432F5A8566}" presName="bgChev" presStyleLbl="node1" presStyleIdx="2" presStyleCnt="4" custScaleY="283834"/>
      <dgm:spPr/>
    </dgm:pt>
    <dgm:pt modelId="{606643E5-42FB-4071-9ECA-FA1C58CCBB8D}" type="pres">
      <dgm:prSet presAssocID="{F5DD8227-A42A-480A-B961-E7432F5A8566}" presName="txNode" presStyleLbl="fgAcc1" presStyleIdx="2" presStyleCnt="4" custScaleY="2838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CBDE6F-C8E5-4F91-A4EF-B1D84B840322}" type="pres">
      <dgm:prSet presAssocID="{644A5C04-42F7-471C-919F-D04FE82ACABC}" presName="compositeSpace" presStyleCnt="0"/>
      <dgm:spPr/>
    </dgm:pt>
    <dgm:pt modelId="{B5CDBA07-E68C-488C-875A-A169B529FDF6}" type="pres">
      <dgm:prSet presAssocID="{59AC72F3-F473-409B-8F3A-C3612E4F2EC4}" presName="composite" presStyleCnt="0"/>
      <dgm:spPr/>
    </dgm:pt>
    <dgm:pt modelId="{871839F6-A1AA-47F6-B6BE-35B89C1929A0}" type="pres">
      <dgm:prSet presAssocID="{59AC72F3-F473-409B-8F3A-C3612E4F2EC4}" presName="bgChev" presStyleLbl="node1" presStyleIdx="3" presStyleCnt="4" custScaleX="108332" custScaleY="286082"/>
      <dgm:spPr/>
    </dgm:pt>
    <dgm:pt modelId="{58CD93AF-0B44-42CE-866B-B7B1C3CC7542}" type="pres">
      <dgm:prSet presAssocID="{59AC72F3-F473-409B-8F3A-C3612E4F2EC4}" presName="txNode" presStyleLbl="fgAcc1" presStyleIdx="3" presStyleCnt="4" custScaleY="2914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F0E691-2B37-4DA5-8513-00C3B57B6584}" srcId="{D859C452-14C9-49F7-8324-32A4E64A2338}" destId="{F5DD8227-A42A-480A-B961-E7432F5A8566}" srcOrd="2" destOrd="0" parTransId="{AB364441-F4AB-4A85-8EEE-B9EE5D9B5EA6}" sibTransId="{644A5C04-42F7-471C-919F-D04FE82ACABC}"/>
    <dgm:cxn modelId="{D9E9BDDA-4E3C-4D30-BB35-4D868ECFE654}" type="presOf" srcId="{3D92C536-D001-4213-AD1D-8B7100ACC2CD}" destId="{2F562639-681D-4EB2-931E-30BB8F784024}" srcOrd="0" destOrd="0" presId="urn:microsoft.com/office/officeart/2005/8/layout/chevronAccent+Icon"/>
    <dgm:cxn modelId="{6EB97416-4BE0-46E0-8EFF-0171085EFA1C}" type="presOf" srcId="{F5DD8227-A42A-480A-B961-E7432F5A8566}" destId="{606643E5-42FB-4071-9ECA-FA1C58CCBB8D}" srcOrd="0" destOrd="0" presId="urn:microsoft.com/office/officeart/2005/8/layout/chevronAccent+Icon"/>
    <dgm:cxn modelId="{8C16CC0E-8F3F-47A0-B94F-86E16D06D79F}" type="presOf" srcId="{59AC72F3-F473-409B-8F3A-C3612E4F2EC4}" destId="{58CD93AF-0B44-42CE-866B-B7B1C3CC7542}" srcOrd="0" destOrd="0" presId="urn:microsoft.com/office/officeart/2005/8/layout/chevronAccent+Icon"/>
    <dgm:cxn modelId="{17F9EE62-8E9B-46FD-B18A-0A61249526AB}" type="presOf" srcId="{D859C452-14C9-49F7-8324-32A4E64A2338}" destId="{C9F3CD69-E15E-4322-A0A9-E46C582897C2}" srcOrd="0" destOrd="0" presId="urn:microsoft.com/office/officeart/2005/8/layout/chevronAccent+Icon"/>
    <dgm:cxn modelId="{907BB53B-2D53-440B-B885-5DEB0A9A67FA}" type="presOf" srcId="{381F9E3C-10D6-427A-A25B-01F12B5D4DBF}" destId="{C18360DE-4CC0-4090-9908-553FEBD308E2}" srcOrd="0" destOrd="0" presId="urn:microsoft.com/office/officeart/2005/8/layout/chevronAccent+Icon"/>
    <dgm:cxn modelId="{31E8491C-BF05-48E9-B697-7140A245998B}" srcId="{D859C452-14C9-49F7-8324-32A4E64A2338}" destId="{381F9E3C-10D6-427A-A25B-01F12B5D4DBF}" srcOrd="1" destOrd="0" parTransId="{5A93E875-3E3D-44F8-8705-BAD2EE70B041}" sibTransId="{1AEB8785-4BA2-4C2E-BA9F-C26CF5F0F0C1}"/>
    <dgm:cxn modelId="{3936E1C2-76C7-4A3F-AAB6-C55F324968E3}" srcId="{D859C452-14C9-49F7-8324-32A4E64A2338}" destId="{59AC72F3-F473-409B-8F3A-C3612E4F2EC4}" srcOrd="3" destOrd="0" parTransId="{31E3249F-BB5C-4478-A53A-59C6ACA47417}" sibTransId="{D0C30889-8E17-4B7D-A6A7-4BEEDCAF054D}"/>
    <dgm:cxn modelId="{7D98F2A5-AE35-4297-B450-3BA19B09F1BE}" srcId="{D859C452-14C9-49F7-8324-32A4E64A2338}" destId="{3D92C536-D001-4213-AD1D-8B7100ACC2CD}" srcOrd="0" destOrd="0" parTransId="{2C24A759-8681-480E-86A4-436B8B112BF3}" sibTransId="{BC1A92C6-7542-4367-87EC-86DCF0B6F03E}"/>
    <dgm:cxn modelId="{1D6D0DB2-A1A0-4A62-A143-E0A43BFBD0D2}" type="presParOf" srcId="{C9F3CD69-E15E-4322-A0A9-E46C582897C2}" destId="{E7C48061-ADA3-4D64-9777-39C99DC147A8}" srcOrd="0" destOrd="0" presId="urn:microsoft.com/office/officeart/2005/8/layout/chevronAccent+Icon"/>
    <dgm:cxn modelId="{893CAA21-0243-4D57-8ABE-487F86D7DF86}" type="presParOf" srcId="{E7C48061-ADA3-4D64-9777-39C99DC147A8}" destId="{5BE4EA60-CFB1-40D1-9EA4-0585E4F863BD}" srcOrd="0" destOrd="0" presId="urn:microsoft.com/office/officeart/2005/8/layout/chevronAccent+Icon"/>
    <dgm:cxn modelId="{983D1BE8-8D9C-48AE-8A6D-D4BE481EBC16}" type="presParOf" srcId="{E7C48061-ADA3-4D64-9777-39C99DC147A8}" destId="{2F562639-681D-4EB2-931E-30BB8F784024}" srcOrd="1" destOrd="0" presId="urn:microsoft.com/office/officeart/2005/8/layout/chevronAccent+Icon"/>
    <dgm:cxn modelId="{79302261-92FD-49FE-BCCE-7D2BE94E6824}" type="presParOf" srcId="{C9F3CD69-E15E-4322-A0A9-E46C582897C2}" destId="{95DFF490-0837-483E-8058-30DB5F90BFA7}" srcOrd="1" destOrd="0" presId="urn:microsoft.com/office/officeart/2005/8/layout/chevronAccent+Icon"/>
    <dgm:cxn modelId="{BEE5EE1A-B91B-45CB-B1C8-DB04DB4F3D3D}" type="presParOf" srcId="{C9F3CD69-E15E-4322-A0A9-E46C582897C2}" destId="{8BEFB80A-BA5B-4E43-8770-98293A5F1B6A}" srcOrd="2" destOrd="0" presId="urn:microsoft.com/office/officeart/2005/8/layout/chevronAccent+Icon"/>
    <dgm:cxn modelId="{F142E3AD-B65F-4B5D-8734-2B5B23F2AE2B}" type="presParOf" srcId="{8BEFB80A-BA5B-4E43-8770-98293A5F1B6A}" destId="{214B4C92-87B0-4B62-B0EF-D4A0253EB2F4}" srcOrd="0" destOrd="0" presId="urn:microsoft.com/office/officeart/2005/8/layout/chevronAccent+Icon"/>
    <dgm:cxn modelId="{F509DF44-3265-4874-B5E4-3318A8CC4F49}" type="presParOf" srcId="{8BEFB80A-BA5B-4E43-8770-98293A5F1B6A}" destId="{C18360DE-4CC0-4090-9908-553FEBD308E2}" srcOrd="1" destOrd="0" presId="urn:microsoft.com/office/officeart/2005/8/layout/chevronAccent+Icon"/>
    <dgm:cxn modelId="{413FEA6A-196A-4548-9D36-B3A44814C119}" type="presParOf" srcId="{C9F3CD69-E15E-4322-A0A9-E46C582897C2}" destId="{A83C5665-2120-49D5-BC19-22DD657132A6}" srcOrd="3" destOrd="0" presId="urn:microsoft.com/office/officeart/2005/8/layout/chevronAccent+Icon"/>
    <dgm:cxn modelId="{B8767FD4-45B0-4440-BFBD-AB453FB9AB32}" type="presParOf" srcId="{C9F3CD69-E15E-4322-A0A9-E46C582897C2}" destId="{B14DBD8E-A1FF-4F52-8E65-E906A3742DF2}" srcOrd="4" destOrd="0" presId="urn:microsoft.com/office/officeart/2005/8/layout/chevronAccent+Icon"/>
    <dgm:cxn modelId="{AD583430-E0B7-4E5F-A47F-8FCDED2DD6C1}" type="presParOf" srcId="{B14DBD8E-A1FF-4F52-8E65-E906A3742DF2}" destId="{05163BC0-20E3-46FB-ABB5-62DD83CC1A86}" srcOrd="0" destOrd="0" presId="urn:microsoft.com/office/officeart/2005/8/layout/chevronAccent+Icon"/>
    <dgm:cxn modelId="{3A53BEA0-09C9-44C9-B37B-09D6FF5E8CD9}" type="presParOf" srcId="{B14DBD8E-A1FF-4F52-8E65-E906A3742DF2}" destId="{606643E5-42FB-4071-9ECA-FA1C58CCBB8D}" srcOrd="1" destOrd="0" presId="urn:microsoft.com/office/officeart/2005/8/layout/chevronAccent+Icon"/>
    <dgm:cxn modelId="{F672BD45-2AE8-47B7-BEBF-EA9EF1FA720B}" type="presParOf" srcId="{C9F3CD69-E15E-4322-A0A9-E46C582897C2}" destId="{EDCBDE6F-C8E5-4F91-A4EF-B1D84B840322}" srcOrd="5" destOrd="0" presId="urn:microsoft.com/office/officeart/2005/8/layout/chevronAccent+Icon"/>
    <dgm:cxn modelId="{1F18E1B8-B677-4332-9511-A3A6C2B6DFFC}" type="presParOf" srcId="{C9F3CD69-E15E-4322-A0A9-E46C582897C2}" destId="{B5CDBA07-E68C-488C-875A-A169B529FDF6}" srcOrd="6" destOrd="0" presId="urn:microsoft.com/office/officeart/2005/8/layout/chevronAccent+Icon"/>
    <dgm:cxn modelId="{DB6F0A30-98B1-4889-8C4D-C995824AC875}" type="presParOf" srcId="{B5CDBA07-E68C-488C-875A-A169B529FDF6}" destId="{871839F6-A1AA-47F6-B6BE-35B89C1929A0}" srcOrd="0" destOrd="0" presId="urn:microsoft.com/office/officeart/2005/8/layout/chevronAccent+Icon"/>
    <dgm:cxn modelId="{4A985D56-B949-49E1-9C2E-454DC329BA8B}" type="presParOf" srcId="{B5CDBA07-E68C-488C-875A-A169B529FDF6}" destId="{58CD93AF-0B44-42CE-866B-B7B1C3CC7542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2B0E4-23FC-475E-8D53-EFD70B5D72AF}">
      <dsp:nvSpPr>
        <dsp:cNvPr id="0" name=""/>
        <dsp:cNvSpPr/>
      </dsp:nvSpPr>
      <dsp:spPr>
        <a:xfrm>
          <a:off x="0" y="0"/>
          <a:ext cx="5139739" cy="7699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Texture</a:t>
          </a:r>
        </a:p>
      </dsp:txBody>
      <dsp:txXfrm>
        <a:off x="22551" y="22551"/>
        <a:ext cx="4218830" cy="724837"/>
      </dsp:txXfrm>
    </dsp:sp>
    <dsp:sp modelId="{A05A19BA-BCE6-48A5-95A3-05F0C2851F9F}">
      <dsp:nvSpPr>
        <dsp:cNvPr id="0" name=""/>
        <dsp:cNvSpPr/>
      </dsp:nvSpPr>
      <dsp:spPr>
        <a:xfrm>
          <a:off x="383811" y="876875"/>
          <a:ext cx="5139739" cy="7699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Mineral Composition of Soil</a:t>
          </a:r>
        </a:p>
      </dsp:txBody>
      <dsp:txXfrm>
        <a:off x="406362" y="899426"/>
        <a:ext cx="4210364" cy="724837"/>
      </dsp:txXfrm>
    </dsp:sp>
    <dsp:sp modelId="{FD56C609-8D63-4AC0-BFFA-7AFADEF55291}">
      <dsp:nvSpPr>
        <dsp:cNvPr id="0" name=""/>
        <dsp:cNvSpPr/>
      </dsp:nvSpPr>
      <dsp:spPr>
        <a:xfrm>
          <a:off x="767623" y="1753751"/>
          <a:ext cx="5139739" cy="7699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Sodium Adsorption Ratio</a:t>
          </a:r>
        </a:p>
      </dsp:txBody>
      <dsp:txXfrm>
        <a:off x="790174" y="1776302"/>
        <a:ext cx="4210364" cy="724837"/>
      </dsp:txXfrm>
    </dsp:sp>
    <dsp:sp modelId="{9402AE19-5833-4BE8-A17E-D853BD348FED}">
      <dsp:nvSpPr>
        <dsp:cNvPr id="0" name=""/>
        <dsp:cNvSpPr/>
      </dsp:nvSpPr>
      <dsp:spPr>
        <a:xfrm>
          <a:off x="1151435" y="2630626"/>
          <a:ext cx="5139739" cy="7699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Essential Mineral Elements of Soil</a:t>
          </a:r>
        </a:p>
      </dsp:txBody>
      <dsp:txXfrm>
        <a:off x="1173986" y="2653177"/>
        <a:ext cx="4210364" cy="724837"/>
      </dsp:txXfrm>
    </dsp:sp>
    <dsp:sp modelId="{D179E935-D14A-4896-A6C5-CBD368ADDFCF}">
      <dsp:nvSpPr>
        <dsp:cNvPr id="0" name=""/>
        <dsp:cNvSpPr/>
      </dsp:nvSpPr>
      <dsp:spPr>
        <a:xfrm>
          <a:off x="1535246" y="3507502"/>
          <a:ext cx="5139739" cy="7699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Soil pH and Liming</a:t>
          </a:r>
        </a:p>
      </dsp:txBody>
      <dsp:txXfrm>
        <a:off x="1557797" y="3530053"/>
        <a:ext cx="4210364" cy="724837"/>
      </dsp:txXfrm>
    </dsp:sp>
    <dsp:sp modelId="{82A365B2-88A4-4E49-B25D-0C907547F3B2}">
      <dsp:nvSpPr>
        <dsp:cNvPr id="0" name=""/>
        <dsp:cNvSpPr/>
      </dsp:nvSpPr>
      <dsp:spPr>
        <a:xfrm>
          <a:off x="4639278" y="562483"/>
          <a:ext cx="500460" cy="50046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4751882" y="562483"/>
        <a:ext cx="275253" cy="376596"/>
      </dsp:txXfrm>
    </dsp:sp>
    <dsp:sp modelId="{0E4B715C-D863-4CF9-8655-24E2513AECD0}">
      <dsp:nvSpPr>
        <dsp:cNvPr id="0" name=""/>
        <dsp:cNvSpPr/>
      </dsp:nvSpPr>
      <dsp:spPr>
        <a:xfrm>
          <a:off x="5023090" y="1439359"/>
          <a:ext cx="500460" cy="50046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5135694" y="1439359"/>
        <a:ext cx="275253" cy="376596"/>
      </dsp:txXfrm>
    </dsp:sp>
    <dsp:sp modelId="{BB4DE34A-3AF3-4B17-871C-5C59856ED610}">
      <dsp:nvSpPr>
        <dsp:cNvPr id="0" name=""/>
        <dsp:cNvSpPr/>
      </dsp:nvSpPr>
      <dsp:spPr>
        <a:xfrm>
          <a:off x="5406901" y="2303402"/>
          <a:ext cx="500460" cy="50046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5519505" y="2303402"/>
        <a:ext cx="275253" cy="376596"/>
      </dsp:txXfrm>
    </dsp:sp>
    <dsp:sp modelId="{1DB0A94B-646E-4CAA-9902-27C2069FBC27}">
      <dsp:nvSpPr>
        <dsp:cNvPr id="0" name=""/>
        <dsp:cNvSpPr/>
      </dsp:nvSpPr>
      <dsp:spPr>
        <a:xfrm>
          <a:off x="5790713" y="3188833"/>
          <a:ext cx="500460" cy="50046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5903317" y="3188833"/>
        <a:ext cx="275253" cy="3765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CDB10-C084-4253-BA92-8644FBCE124F}">
      <dsp:nvSpPr>
        <dsp:cNvPr id="0" name=""/>
        <dsp:cNvSpPr/>
      </dsp:nvSpPr>
      <dsp:spPr>
        <a:xfrm>
          <a:off x="4324" y="378880"/>
          <a:ext cx="1915238" cy="2501042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361B0C-9F5A-4346-977C-55A098FAD7CB}">
      <dsp:nvSpPr>
        <dsp:cNvPr id="0" name=""/>
        <dsp:cNvSpPr/>
      </dsp:nvSpPr>
      <dsp:spPr>
        <a:xfrm>
          <a:off x="515054" y="563700"/>
          <a:ext cx="1617312" cy="25010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Moisture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ASTM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Holding capacity</a:t>
          </a:r>
        </a:p>
      </dsp:txBody>
      <dsp:txXfrm>
        <a:off x="562423" y="611069"/>
        <a:ext cx="1522574" cy="2406304"/>
      </dsp:txXfrm>
    </dsp:sp>
    <dsp:sp modelId="{DEAF5DD1-71D6-42AE-917C-FE874B47F2B3}">
      <dsp:nvSpPr>
        <dsp:cNvPr id="0" name=""/>
        <dsp:cNvSpPr/>
      </dsp:nvSpPr>
      <dsp:spPr>
        <a:xfrm>
          <a:off x="2191951" y="378880"/>
          <a:ext cx="1915238" cy="2501042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18F286-5538-45CD-9F87-F21814C92F04}">
      <dsp:nvSpPr>
        <dsp:cNvPr id="0" name=""/>
        <dsp:cNvSpPr/>
      </dsp:nvSpPr>
      <dsp:spPr>
        <a:xfrm>
          <a:off x="2702682" y="563700"/>
          <a:ext cx="1617312" cy="25010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Nitrogen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PHPA Digestion Test</a:t>
          </a:r>
        </a:p>
      </dsp:txBody>
      <dsp:txXfrm>
        <a:off x="2750051" y="611069"/>
        <a:ext cx="1522574" cy="2406304"/>
      </dsp:txXfrm>
    </dsp:sp>
    <dsp:sp modelId="{6EA78BE6-D90C-4167-BC56-F7A58483F4FF}">
      <dsp:nvSpPr>
        <dsp:cNvPr id="0" name=""/>
        <dsp:cNvSpPr/>
      </dsp:nvSpPr>
      <dsp:spPr>
        <a:xfrm>
          <a:off x="4379579" y="378880"/>
          <a:ext cx="1915238" cy="2501042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E3A70-D4B7-42AF-AA85-8B37F7275B10}">
      <dsp:nvSpPr>
        <dsp:cNvPr id="0" name=""/>
        <dsp:cNvSpPr/>
      </dsp:nvSpPr>
      <dsp:spPr>
        <a:xfrm>
          <a:off x="4890310" y="563700"/>
          <a:ext cx="1617312" cy="25010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Carbon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TPH</a:t>
          </a:r>
        </a:p>
      </dsp:txBody>
      <dsp:txXfrm>
        <a:off x="4937679" y="611069"/>
        <a:ext cx="1522574" cy="2406304"/>
      </dsp:txXfrm>
    </dsp:sp>
    <dsp:sp modelId="{B4224B78-4EB9-4D91-9EE4-1389C5AEB9D9}">
      <dsp:nvSpPr>
        <dsp:cNvPr id="0" name=""/>
        <dsp:cNvSpPr/>
      </dsp:nvSpPr>
      <dsp:spPr>
        <a:xfrm>
          <a:off x="6567207" y="378880"/>
          <a:ext cx="1915238" cy="2501042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76DFC6-83CC-4587-8E31-0D69A4B67F02}">
      <dsp:nvSpPr>
        <dsp:cNvPr id="0" name=""/>
        <dsp:cNvSpPr/>
      </dsp:nvSpPr>
      <dsp:spPr>
        <a:xfrm>
          <a:off x="7004932" y="563700"/>
          <a:ext cx="1763323" cy="25010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Phosphate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Colorimetric</a:t>
          </a:r>
        </a:p>
      </dsp:txBody>
      <dsp:txXfrm>
        <a:off x="7056578" y="615346"/>
        <a:ext cx="1660031" cy="2397750"/>
      </dsp:txXfrm>
    </dsp:sp>
    <dsp:sp modelId="{A81C7DF6-DDB9-4B39-87C6-9B2352859E87}">
      <dsp:nvSpPr>
        <dsp:cNvPr id="0" name=""/>
        <dsp:cNvSpPr/>
      </dsp:nvSpPr>
      <dsp:spPr>
        <a:xfrm>
          <a:off x="8827840" y="378880"/>
          <a:ext cx="1915238" cy="2501042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57F0CF-4009-4E1A-9ECA-D61124B6A7A4}">
      <dsp:nvSpPr>
        <dsp:cNvPr id="0" name=""/>
        <dsp:cNvSpPr/>
      </dsp:nvSpPr>
      <dsp:spPr>
        <a:xfrm>
          <a:off x="9066223" y="563700"/>
          <a:ext cx="2162007" cy="25010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Porosity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Volume displacement </a:t>
          </a:r>
        </a:p>
      </dsp:txBody>
      <dsp:txXfrm>
        <a:off x="9129546" y="627023"/>
        <a:ext cx="2035361" cy="23743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48A87A34-81AB-432B-8DAE-1953F412C126}" type="datetimeFigureOut">
              <a:rPr lang="en-US" dirty="0"/>
              <a:pPr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image" Target="../media/image1.jp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B961CC-ECF9-4207-A177-3CDFF3544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6529" y="1600431"/>
            <a:ext cx="10316035" cy="2618554"/>
          </a:xfrm>
        </p:spPr>
        <p:txBody>
          <a:bodyPr>
            <a:normAutofit fontScale="90000"/>
          </a:bodyPr>
          <a:lstStyle/>
          <a:p>
            <a:r>
              <a:rPr lang="en-US" dirty="0"/>
              <a:t>Opening the pathway for onshore beneficial reuse of drill cuttings with bioremediation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EF269B1-85FB-4055-B2E5-8E383C225C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8543" y="4719498"/>
            <a:ext cx="8637072" cy="1071095"/>
          </a:xfrm>
        </p:spPr>
        <p:txBody>
          <a:bodyPr/>
          <a:lstStyle/>
          <a:p>
            <a:r>
              <a:rPr lang="en-US" dirty="0"/>
              <a:t>John Candler M-I SWACO, Patrick Tyczynski M-I SWACO</a:t>
            </a:r>
          </a:p>
        </p:txBody>
      </p:sp>
    </p:spTree>
    <p:extLst>
      <p:ext uri="{BB962C8B-B14F-4D97-AF65-F5344CB8AC3E}">
        <p14:creationId xmlns:p14="http://schemas.microsoft.com/office/powerpoint/2010/main" val="179394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49D73F-E652-4456-BB83-EAF1A8BB2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Monitoring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9C8AC44B-18DB-4C80-BE3A-257FBD75F9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3179823"/>
              </p:ext>
            </p:extLst>
          </p:nvPr>
        </p:nvGraphicFramePr>
        <p:xfrm>
          <a:off x="2032000" y="719667"/>
          <a:ext cx="9564914" cy="5274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4318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342513F2-F8B4-400D-B806-DC23BBFA2D8A}"/>
              </a:ext>
            </a:extLst>
          </p:cNvPr>
          <p:cNvSpPr txBox="1">
            <a:spLocks/>
          </p:cNvSpPr>
          <p:nvPr/>
        </p:nvSpPr>
        <p:spPr>
          <a:xfrm>
            <a:off x="1130270" y="953324"/>
            <a:ext cx="10234416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Preparation and Monitoring of Lab Scale Compost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2254CD8-C5B6-4147-9CD2-62D2396F1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26" y="1776888"/>
            <a:ext cx="10976260" cy="330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54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0D7624-FBFE-4241-A8E8-59D335EFB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36390" y="4709814"/>
            <a:ext cx="1655044" cy="9431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47E302-7D64-458D-8B03-6E9C6D01A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17238" y="4573159"/>
            <a:ext cx="1655041" cy="121642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3F719A21-262C-4C5F-95BB-9D9E3A2D76C0}"/>
              </a:ext>
            </a:extLst>
          </p:cNvPr>
          <p:cNvSpPr txBox="1">
            <a:spLocks/>
          </p:cNvSpPr>
          <p:nvPr/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TPH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CD4D20C6-090A-4F59-87B1-7FDBCD3D2585}"/>
              </a:ext>
            </a:extLst>
          </p:cNvPr>
          <p:cNvSpPr txBox="1">
            <a:spLocks/>
          </p:cNvSpPr>
          <p:nvPr/>
        </p:nvSpPr>
        <p:spPr>
          <a:xfrm>
            <a:off x="1130270" y="2171769"/>
            <a:ext cx="3253044" cy="32945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Performance</a:t>
            </a:r>
          </a:p>
          <a:p>
            <a:r>
              <a:rPr lang="en-US" dirty="0"/>
              <a:t>Retort</a:t>
            </a:r>
          </a:p>
          <a:p>
            <a:r>
              <a:rPr lang="en-US" dirty="0"/>
              <a:t>INFRACAL</a:t>
            </a:r>
          </a:p>
          <a:p>
            <a:r>
              <a:rPr lang="en-US" dirty="0"/>
              <a:t>DRO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C81B71-D3DC-4E55-80CC-26621CAC2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603" y="3773345"/>
            <a:ext cx="1277412" cy="146592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987F81E-B895-420E-9C2D-CF0348215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6191" y="3773344"/>
            <a:ext cx="1028334" cy="146592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51632C0-A279-49B4-9E34-33923D4669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7795" y="1150620"/>
            <a:ext cx="6524185" cy="45034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8372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FBE588-845A-4059-B1E0-9787A601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Moisture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DA699A-85C6-435D-B728-EA00439FD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171" y="1021267"/>
            <a:ext cx="6759956" cy="2322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F039C7-EB82-4D13-94A4-6592A57B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171" y="3467848"/>
            <a:ext cx="6759956" cy="2586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F5B0A3-A3F2-460E-BE84-513530B70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577" y="3817951"/>
            <a:ext cx="1454182" cy="207244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BE58F04-9E20-40EB-A7EF-6B17E1B94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81" y="3817950"/>
            <a:ext cx="1543681" cy="207244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FAC44F-9172-4CBA-94F2-24B83C144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286936" y="4053787"/>
            <a:ext cx="2072441" cy="160076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00D3B380-7477-4E96-86B3-E4ABFCFDBDB8}"/>
              </a:ext>
            </a:extLst>
          </p:cNvPr>
          <p:cNvSpPr txBox="1">
            <a:spLocks/>
          </p:cNvSpPr>
          <p:nvPr/>
        </p:nvSpPr>
        <p:spPr>
          <a:xfrm>
            <a:off x="1130270" y="2171769"/>
            <a:ext cx="3253044" cy="32945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Moisture content</a:t>
            </a:r>
          </a:p>
          <a:p>
            <a:r>
              <a:rPr lang="en-US" dirty="0"/>
              <a:t>Target – 25 – 35%</a:t>
            </a:r>
          </a:p>
          <a:p>
            <a:r>
              <a:rPr lang="en-US" dirty="0"/>
              <a:t>ASTM  </a:t>
            </a:r>
          </a:p>
        </p:txBody>
      </p:sp>
    </p:spTree>
    <p:extLst>
      <p:ext uri="{BB962C8B-B14F-4D97-AF65-F5344CB8AC3E}">
        <p14:creationId xmlns:p14="http://schemas.microsoft.com/office/powerpoint/2010/main" val="3972574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6CC852-F77A-464D-904F-B6CF9A366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4424369" cy="1049235"/>
          </a:xfrm>
        </p:spPr>
        <p:txBody>
          <a:bodyPr/>
          <a:lstStyle/>
          <a:p>
            <a:r>
              <a:rPr lang="en-US" dirty="0"/>
              <a:t>Water Holding Capacity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AE210E-0F75-448E-B96E-FC40CFF11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1" y="2171769"/>
            <a:ext cx="3810220" cy="3294576"/>
          </a:xfrm>
        </p:spPr>
        <p:txBody>
          <a:bodyPr/>
          <a:lstStyle/>
          <a:p>
            <a:r>
              <a:rPr lang="en-US" dirty="0"/>
              <a:t>Traditional techniques based on ribbon test</a:t>
            </a:r>
          </a:p>
          <a:p>
            <a:r>
              <a:rPr lang="en-US" dirty="0"/>
              <a:t>New technique based on screening and sample preparation</a:t>
            </a:r>
          </a:p>
        </p:txBody>
      </p:sp>
      <p:pic>
        <p:nvPicPr>
          <p:cNvPr id="7" name="Picture 6" descr="A person sitting on a dirt road&#10;&#10;Description generated with very high confidence">
            <a:extLst>
              <a:ext uri="{FF2B5EF4-FFF2-40B4-BE49-F238E27FC236}">
                <a16:creationId xmlns:a16="http://schemas.microsoft.com/office/drawing/2014/main" xmlns="" id="{068D9A79-C2AB-4277-983D-B092F4C0A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514" y="1238089"/>
            <a:ext cx="5802067" cy="43515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1140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384CB7-B59F-4BF9-95E0-6551D03DC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009525-2692-4B9D-B08E-90D61F1C0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2171769"/>
            <a:ext cx="2337325" cy="3294576"/>
          </a:xfrm>
        </p:spPr>
        <p:txBody>
          <a:bodyPr/>
          <a:lstStyle/>
          <a:p>
            <a:r>
              <a:rPr lang="en-US" dirty="0"/>
              <a:t>Volume displacement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8633D4-5EF3-4035-BE04-9E112F028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266" y="1888328"/>
            <a:ext cx="7712108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94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489878-37E2-4230-A70A-BD96BC080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Nitrogen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76C41C-8C06-4E75-BB14-58E812055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798" y="3727750"/>
            <a:ext cx="6777693" cy="2255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BE3254-26A9-4BF4-970A-892E05C7D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797" y="953323"/>
            <a:ext cx="6777693" cy="2624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BE4861-B07A-44C8-9AFA-98F7356EB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02" y="3062515"/>
            <a:ext cx="3761583" cy="27606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84BE5B7E-A5CD-4DD0-9D8D-3FAC94774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2171769"/>
            <a:ext cx="3049844" cy="3294576"/>
          </a:xfrm>
        </p:spPr>
        <p:txBody>
          <a:bodyPr/>
          <a:lstStyle/>
          <a:p>
            <a:pPr lvl="0"/>
            <a:r>
              <a:rPr lang="en-US" dirty="0"/>
              <a:t>PHPA Digestion Test</a:t>
            </a:r>
          </a:p>
        </p:txBody>
      </p:sp>
    </p:spTree>
    <p:extLst>
      <p:ext uri="{BB962C8B-B14F-4D97-AF65-F5344CB8AC3E}">
        <p14:creationId xmlns:p14="http://schemas.microsoft.com/office/powerpoint/2010/main" val="1533391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088CBC-2A75-4B46-82EE-B8A9EA35E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07DED8-1B0D-447C-8FC9-ADCFEAA1F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1" y="2171769"/>
            <a:ext cx="2184430" cy="3294576"/>
          </a:xfrm>
        </p:spPr>
        <p:txBody>
          <a:bodyPr/>
          <a:lstStyle/>
          <a:p>
            <a:r>
              <a:rPr lang="en-US" dirty="0"/>
              <a:t>Direct measurement</a:t>
            </a:r>
          </a:p>
          <a:p>
            <a:r>
              <a:rPr lang="en-US" dirty="0"/>
              <a:t>Datalogger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E4B337-22B8-467D-A13C-1274BEDA7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070" y="1859216"/>
            <a:ext cx="8172930" cy="31395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F076D7-4C6C-40C8-9251-0F299E13C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45417" y="3356819"/>
            <a:ext cx="2223461" cy="281947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5628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088CBC-2A75-4B46-82EE-B8A9EA35E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07DED8-1B0D-447C-8FC9-ADCFEAA1F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1" y="2171769"/>
            <a:ext cx="2184430" cy="3294576"/>
          </a:xfrm>
        </p:spPr>
        <p:txBody>
          <a:bodyPr/>
          <a:lstStyle/>
          <a:p>
            <a:r>
              <a:rPr lang="en-US" dirty="0"/>
              <a:t>Direct measurement</a:t>
            </a:r>
          </a:p>
          <a:p>
            <a:r>
              <a:rPr lang="en-US" dirty="0"/>
              <a:t>Datalogger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312C8A9-CA57-4D9F-ADD4-AB7EF2FE8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68599" y="3409110"/>
            <a:ext cx="2307772" cy="267247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BC7E9C-89B8-46E0-9EF4-E72920F50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329" y="1857158"/>
            <a:ext cx="8064499" cy="346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61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0000422">
            <a:extLst>
              <a:ext uri="{FF2B5EF4-FFF2-40B4-BE49-F238E27FC236}">
                <a16:creationId xmlns:a16="http://schemas.microsoft.com/office/drawing/2014/main" xmlns="" id="{0BEBCAB6-734A-42AB-A658-49DCC14057F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046" y="992614"/>
            <a:ext cx="4396123" cy="291219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/>
        </p:spPr>
      </p:pic>
      <p:pic>
        <p:nvPicPr>
          <p:cNvPr id="6" name="Picture 5" descr="landfarm 3">
            <a:extLst>
              <a:ext uri="{FF2B5EF4-FFF2-40B4-BE49-F238E27FC236}">
                <a16:creationId xmlns:a16="http://schemas.microsoft.com/office/drawing/2014/main" xmlns="" id="{51381FCA-5F71-4EE2-954D-4027466C0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563" y="992614"/>
            <a:ext cx="3383280" cy="208878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7" name="Picture 8" descr="Landfarm 1">
            <a:extLst>
              <a:ext uri="{FF2B5EF4-FFF2-40B4-BE49-F238E27FC236}">
                <a16:creationId xmlns:a16="http://schemas.microsoft.com/office/drawing/2014/main" xmlns="" id="{FFFC289D-CA30-4E08-9C60-BD4F09D00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9824"/>
          <a:stretch>
            <a:fillRect/>
          </a:stretch>
        </p:blipFill>
        <p:spPr bwMode="auto">
          <a:xfrm>
            <a:off x="528563" y="3306668"/>
            <a:ext cx="3383280" cy="259757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5C686C-08AE-4364-8F77-C7CFE75A5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495" y="992614"/>
            <a:ext cx="2847899" cy="19261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FAC1468-23A9-40F4-85CB-A89FFFF19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0495" y="4164692"/>
            <a:ext cx="7552674" cy="17395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F0CF2A4-737F-4CCA-9EEA-86B3EAE68003}"/>
              </a:ext>
            </a:extLst>
          </p:cNvPr>
          <p:cNvSpPr txBox="1"/>
          <p:nvPr/>
        </p:nvSpPr>
        <p:spPr>
          <a:xfrm>
            <a:off x="4450248" y="3218586"/>
            <a:ext cx="238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Transition from the lab to the field…….</a:t>
            </a:r>
          </a:p>
        </p:txBody>
      </p:sp>
    </p:spTree>
    <p:extLst>
      <p:ext uri="{BB962C8B-B14F-4D97-AF65-F5344CB8AC3E}">
        <p14:creationId xmlns:p14="http://schemas.microsoft.com/office/powerpoint/2010/main" val="1012600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E241DB-CF74-4E3F-8478-1416F75C1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Beneficial Reuse</a:t>
            </a:r>
          </a:p>
        </p:txBody>
      </p:sp>
      <p:sp>
        <p:nvSpPr>
          <p:cNvPr id="11" name="Shape 10">
            <a:extLst>
              <a:ext uri="{FF2B5EF4-FFF2-40B4-BE49-F238E27FC236}">
                <a16:creationId xmlns:a16="http://schemas.microsoft.com/office/drawing/2014/main" xmlns="" id="{546770F7-CD41-4D42-8BC5-63A426AD3E68}"/>
              </a:ext>
            </a:extLst>
          </p:cNvPr>
          <p:cNvSpPr/>
          <p:nvPr/>
        </p:nvSpPr>
        <p:spPr>
          <a:xfrm>
            <a:off x="2030176" y="1525775"/>
            <a:ext cx="7696219" cy="1600195"/>
          </a:xfrm>
          <a:prstGeom prst="leftRightRibbon">
            <a:avLst/>
          </a:pr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B946C5E-9D21-4153-9C85-3341977736CF}"/>
              </a:ext>
            </a:extLst>
          </p:cNvPr>
          <p:cNvGrpSpPr/>
          <p:nvPr/>
        </p:nvGrpSpPr>
        <p:grpSpPr>
          <a:xfrm>
            <a:off x="3020776" y="1447205"/>
            <a:ext cx="2451735" cy="1456182"/>
            <a:chOff x="1371590" y="607232"/>
            <a:chExt cx="2451735" cy="145618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6A46B52-7B11-4362-9296-CD623D803C75}"/>
                </a:ext>
              </a:extLst>
            </p:cNvPr>
            <p:cNvSpPr/>
            <p:nvPr/>
          </p:nvSpPr>
          <p:spPr>
            <a:xfrm>
              <a:off x="1371590" y="607232"/>
              <a:ext cx="2451735" cy="1456182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8610084-2C9E-41B8-90AA-A589762B0914}"/>
                </a:ext>
              </a:extLst>
            </p:cNvPr>
            <p:cNvSpPr txBox="1"/>
            <p:nvPr/>
          </p:nvSpPr>
          <p:spPr>
            <a:xfrm>
              <a:off x="1371590" y="607232"/>
              <a:ext cx="2451735" cy="14561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3124" rIns="0" bIns="11049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 dirty="0"/>
                <a:t>Opportunities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ADE4575-ECC2-4775-B398-E7A57DB8CF4B}"/>
              </a:ext>
            </a:extLst>
          </p:cNvPr>
          <p:cNvGrpSpPr/>
          <p:nvPr/>
        </p:nvGrpSpPr>
        <p:grpSpPr>
          <a:xfrm>
            <a:off x="5878286" y="1762956"/>
            <a:ext cx="2897505" cy="1456182"/>
            <a:chOff x="4229100" y="995553"/>
            <a:chExt cx="2897505" cy="145618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2C799EB4-6E6D-4E2B-878E-B0E7C114C1A0}"/>
                </a:ext>
              </a:extLst>
            </p:cNvPr>
            <p:cNvSpPr/>
            <p:nvPr/>
          </p:nvSpPr>
          <p:spPr>
            <a:xfrm>
              <a:off x="4229100" y="995553"/>
              <a:ext cx="2897505" cy="1456182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F9A97DE-B8C2-41D9-A800-A4847F7B4BD2}"/>
                </a:ext>
              </a:extLst>
            </p:cNvPr>
            <p:cNvSpPr txBox="1"/>
            <p:nvPr/>
          </p:nvSpPr>
          <p:spPr>
            <a:xfrm>
              <a:off x="4229100" y="995553"/>
              <a:ext cx="2897505" cy="14561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3124" rIns="0" bIns="11049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 dirty="0"/>
                <a:t>Challenges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1F9FB23-FA0A-4AD0-9AAC-6E7C20E08ABD}"/>
              </a:ext>
            </a:extLst>
          </p:cNvPr>
          <p:cNvSpPr txBox="1"/>
          <p:nvPr/>
        </p:nvSpPr>
        <p:spPr>
          <a:xfrm>
            <a:off x="812640" y="3040013"/>
            <a:ext cx="50656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Reduce the cost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Reduce resource consumption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Improve overall environmental performance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Enhance community relationships</a:t>
            </a:r>
            <a:endParaRPr lang="en-US" sz="20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F5EEC0D-EC37-4F70-AB5E-B1E7913D51E0}"/>
              </a:ext>
            </a:extLst>
          </p:cNvPr>
          <p:cNvSpPr txBox="1"/>
          <p:nvPr/>
        </p:nvSpPr>
        <p:spPr>
          <a:xfrm>
            <a:off x="6585271" y="3040013"/>
            <a:ext cx="533095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Avoiding environmental or human health damage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Technical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Regulatory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Liability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Sham recycling threats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Finding a market for reuse</a:t>
            </a:r>
          </a:p>
          <a:p>
            <a:pPr algn="l"/>
            <a:endParaRPr lang="en-US" sz="24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0641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5CBBF5-F4DC-4F93-9307-8FCA4978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a opening the pathway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D4B5B6-68E5-4FF6-861C-D098F4A90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en-US" sz="2400" dirty="0"/>
              <a:t>Training and competency assurance for office team, technical team, and field team on bioremediation/composting in the greenhouse </a:t>
            </a:r>
          </a:p>
          <a:p>
            <a:pPr marL="457200" indent="-457200"/>
            <a:r>
              <a:rPr lang="en-US" sz="2400" dirty="0"/>
              <a:t>Development of an effective infrastructure to support bioremediation under field conditions</a:t>
            </a:r>
          </a:p>
          <a:p>
            <a:pPr marL="457200" indent="-457200"/>
            <a:r>
              <a:rPr lang="en-US" sz="2400" dirty="0"/>
              <a:t>A good business plan that sets us up for success</a:t>
            </a:r>
          </a:p>
        </p:txBody>
      </p:sp>
    </p:spTree>
    <p:extLst>
      <p:ext uri="{BB962C8B-B14F-4D97-AF65-F5344CB8AC3E}">
        <p14:creationId xmlns:p14="http://schemas.microsoft.com/office/powerpoint/2010/main" val="259926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81E35-F84C-41DB-A614-A5C67C12F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the pathway for onshore beneficial reuse of drill cuttings with bioremediation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5B7DEB-4752-41FB-AD96-6253909CDA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6183" y="2108580"/>
            <a:ext cx="5815936" cy="3827534"/>
          </a:xfrm>
        </p:spPr>
        <p:txBody>
          <a:bodyPr>
            <a:noAutofit/>
          </a:bodyPr>
          <a:lstStyle/>
          <a:p>
            <a:pPr marL="514350" indent="-514350">
              <a:buAutoNum type="arabicParenR"/>
            </a:pPr>
            <a:r>
              <a:rPr lang="en-US" dirty="0"/>
              <a:t>Equivalent technical performance</a:t>
            </a:r>
          </a:p>
          <a:p>
            <a:pPr marL="514350" indent="-514350">
              <a:buAutoNum type="arabicParenR"/>
            </a:pPr>
            <a:r>
              <a:rPr lang="en-US" dirty="0"/>
              <a:t>Equivalent or Lower cost when waste and mud costs are considered</a:t>
            </a:r>
          </a:p>
          <a:p>
            <a:pPr marL="514350" indent="-514350">
              <a:buAutoNum type="arabicParenR"/>
            </a:pPr>
            <a:r>
              <a:rPr lang="en-US" dirty="0"/>
              <a:t>Less Trucks on the road hauling cuttings</a:t>
            </a:r>
          </a:p>
          <a:p>
            <a:pPr marL="514350" indent="-514350">
              <a:buAutoNum type="arabicParenR"/>
            </a:pPr>
            <a:r>
              <a:rPr lang="en-US" dirty="0"/>
              <a:t>Less waste disposal</a:t>
            </a:r>
          </a:p>
          <a:p>
            <a:pPr marL="514350" indent="-514350">
              <a:buAutoNum type="arabicParenR"/>
            </a:pPr>
            <a:r>
              <a:rPr lang="en-US" dirty="0"/>
              <a:t>Ecosystem enhancement opportunities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FB40A46-9A19-4AE9-A6B8-E0C7731DE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AECFA-C89D-47DC-9B2B-D597BF80610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 descr="A close up of a fence&#10;&#10;Description generated with very high confidence">
            <a:extLst>
              <a:ext uri="{FF2B5EF4-FFF2-40B4-BE49-F238E27FC236}">
                <a16:creationId xmlns:a16="http://schemas.microsoft.com/office/drawing/2014/main" xmlns="" id="{25A56A36-7BCD-4CE0-B5DC-C5C6E4674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19" y="2108580"/>
            <a:ext cx="4523721" cy="298751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5326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E241DB-CF74-4E3F-8478-1416F75C1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Management Options</a:t>
            </a:r>
          </a:p>
        </p:txBody>
      </p:sp>
      <p:sp>
        <p:nvSpPr>
          <p:cNvPr id="11" name="Shape 10">
            <a:extLst>
              <a:ext uri="{FF2B5EF4-FFF2-40B4-BE49-F238E27FC236}">
                <a16:creationId xmlns:a16="http://schemas.microsoft.com/office/drawing/2014/main" xmlns="" id="{546770F7-CD41-4D42-8BC5-63A426AD3E68}"/>
              </a:ext>
            </a:extLst>
          </p:cNvPr>
          <p:cNvSpPr/>
          <p:nvPr/>
        </p:nvSpPr>
        <p:spPr>
          <a:xfrm>
            <a:off x="2030176" y="1525775"/>
            <a:ext cx="7696219" cy="1600195"/>
          </a:xfrm>
          <a:prstGeom prst="leftRightRibbon">
            <a:avLst/>
          </a:pr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B946C5E-9D21-4153-9C85-3341977736CF}"/>
              </a:ext>
            </a:extLst>
          </p:cNvPr>
          <p:cNvGrpSpPr/>
          <p:nvPr/>
        </p:nvGrpSpPr>
        <p:grpSpPr>
          <a:xfrm>
            <a:off x="3020776" y="1447205"/>
            <a:ext cx="2451735" cy="1456182"/>
            <a:chOff x="1371590" y="607232"/>
            <a:chExt cx="2451735" cy="145618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6A46B52-7B11-4362-9296-CD623D803C75}"/>
                </a:ext>
              </a:extLst>
            </p:cNvPr>
            <p:cNvSpPr/>
            <p:nvPr/>
          </p:nvSpPr>
          <p:spPr>
            <a:xfrm>
              <a:off x="1371590" y="607232"/>
              <a:ext cx="2451735" cy="1456182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8610084-2C9E-41B8-90AA-A589762B0914}"/>
                </a:ext>
              </a:extLst>
            </p:cNvPr>
            <p:cNvSpPr txBox="1"/>
            <p:nvPr/>
          </p:nvSpPr>
          <p:spPr>
            <a:xfrm>
              <a:off x="1371590" y="607232"/>
              <a:ext cx="2451735" cy="14561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3124" rIns="0" bIns="11049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 dirty="0"/>
                <a:t>Waste?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ADE4575-ECC2-4775-B398-E7A57DB8CF4B}"/>
              </a:ext>
            </a:extLst>
          </p:cNvPr>
          <p:cNvGrpSpPr/>
          <p:nvPr/>
        </p:nvGrpSpPr>
        <p:grpSpPr>
          <a:xfrm>
            <a:off x="5878286" y="1762956"/>
            <a:ext cx="2897505" cy="1456182"/>
            <a:chOff x="4229100" y="995553"/>
            <a:chExt cx="2897505" cy="145618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2C799EB4-6E6D-4E2B-878E-B0E7C114C1A0}"/>
                </a:ext>
              </a:extLst>
            </p:cNvPr>
            <p:cNvSpPr/>
            <p:nvPr/>
          </p:nvSpPr>
          <p:spPr>
            <a:xfrm>
              <a:off x="4229100" y="995553"/>
              <a:ext cx="2897505" cy="1456182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F9A97DE-B8C2-41D9-A800-A4847F7B4BD2}"/>
                </a:ext>
              </a:extLst>
            </p:cNvPr>
            <p:cNvSpPr txBox="1"/>
            <p:nvPr/>
          </p:nvSpPr>
          <p:spPr>
            <a:xfrm>
              <a:off x="4229100" y="995553"/>
              <a:ext cx="2897505" cy="14561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3124" rIns="0" bIns="11049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 dirty="0"/>
                <a:t>Product?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1F9FB23-FA0A-4AD0-9AAC-6E7C20E08ABD}"/>
              </a:ext>
            </a:extLst>
          </p:cNvPr>
          <p:cNvSpPr txBox="1"/>
          <p:nvPr/>
        </p:nvSpPr>
        <p:spPr>
          <a:xfrm>
            <a:off x="812641" y="3040013"/>
            <a:ext cx="5544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It may be harmful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We have to test 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We must dispose of waste properly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We must be in compliance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F5EEC0D-EC37-4F70-AB5E-B1E7913D51E0}"/>
              </a:ext>
            </a:extLst>
          </p:cNvPr>
          <p:cNvSpPr txBox="1"/>
          <p:nvPr/>
        </p:nvSpPr>
        <p:spPr>
          <a:xfrm>
            <a:off x="6585271" y="3040013"/>
            <a:ext cx="495633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We must protect human health and the environment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We must find a market for 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We must test it to prove it meets requirements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We must store and transport it safely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We must be in compliance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07445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E241DB-CF74-4E3F-8478-1416F75C1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Targets for Beneficial Reuse of Drill Cuttings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4BB672-2ACD-4891-922C-C0782A1C3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0812" y="1575582"/>
            <a:ext cx="7451188" cy="4381090"/>
          </a:xfrm>
        </p:spPr>
        <p:txBody>
          <a:bodyPr>
            <a:noAutofit/>
          </a:bodyPr>
          <a:lstStyle/>
          <a:p>
            <a:r>
              <a:rPr lang="en-US" sz="2400" dirty="0"/>
              <a:t>Beneficial reuse of drill cuttings as a soil or soil amendment</a:t>
            </a:r>
          </a:p>
          <a:p>
            <a:r>
              <a:rPr lang="en-US" sz="2400" dirty="0"/>
              <a:t>Integration of reusable drilling fluids design in operations</a:t>
            </a:r>
          </a:p>
          <a:p>
            <a:r>
              <a:rPr lang="en-US" sz="2400" dirty="0"/>
              <a:t>Identification of chemical and physical soil science targets</a:t>
            </a:r>
          </a:p>
          <a:p>
            <a:r>
              <a:rPr lang="en-US" sz="2400" dirty="0"/>
              <a:t>Identification of regulatory closure targets </a:t>
            </a:r>
          </a:p>
          <a:p>
            <a:pPr marL="0" indent="0">
              <a:buNone/>
            </a:pPr>
            <a:endParaRPr lang="en-US" sz="2400" b="1" dirty="0"/>
          </a:p>
          <a:p>
            <a:endParaRPr lang="en-US" sz="2400" b="1" dirty="0"/>
          </a:p>
          <a:p>
            <a:endParaRPr lang="en-US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D04B070-DE50-4868-AC3D-DA62B840F459}"/>
              </a:ext>
            </a:extLst>
          </p:cNvPr>
          <p:cNvSpPr/>
          <p:nvPr/>
        </p:nvSpPr>
        <p:spPr>
          <a:xfrm>
            <a:off x="436728" y="1787943"/>
            <a:ext cx="3998794" cy="406222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01495838-5AB3-40BC-831F-98705179DFF1}"/>
              </a:ext>
            </a:extLst>
          </p:cNvPr>
          <p:cNvSpPr/>
          <p:nvPr/>
        </p:nvSpPr>
        <p:spPr>
          <a:xfrm>
            <a:off x="1110245" y="2426355"/>
            <a:ext cx="2651760" cy="27854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9596CD2-DA48-41B4-BF52-9B9C53315DF5}"/>
              </a:ext>
            </a:extLst>
          </p:cNvPr>
          <p:cNvSpPr/>
          <p:nvPr/>
        </p:nvSpPr>
        <p:spPr>
          <a:xfrm>
            <a:off x="1635263" y="3052528"/>
            <a:ext cx="1595949" cy="153305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164DEFF-18EE-499B-80AC-C0F5D897301C}"/>
              </a:ext>
            </a:extLst>
          </p:cNvPr>
          <p:cNvSpPr/>
          <p:nvPr/>
        </p:nvSpPr>
        <p:spPr>
          <a:xfrm>
            <a:off x="2198352" y="3601329"/>
            <a:ext cx="469772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26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C014BF94-4DFC-4A65-99BF-76277891EA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255C7B1-10DA-4D61-B560-5E1F081B34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9C05BF-72C0-412E-8FB4-C04939146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028" y="948706"/>
            <a:ext cx="4507707" cy="1049235"/>
          </a:xfrm>
        </p:spPr>
        <p:txBody>
          <a:bodyPr>
            <a:normAutofit/>
          </a:bodyPr>
          <a:lstStyle/>
          <a:p>
            <a:r>
              <a:rPr lang="en-US" dirty="0"/>
              <a:t>Soil Science Targets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8C29B8B-A62C-43CE-92FF-12EAA1D01B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60419" b="36564"/>
          <a:stretch/>
        </p:blipFill>
        <p:spPr>
          <a:xfrm>
            <a:off x="1125460" y="643464"/>
            <a:ext cx="4526280" cy="15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E8B708-DE96-4FD0-8D84-6E3DBAD9F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009" y="604477"/>
            <a:ext cx="3715902" cy="27869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873EA42-E9E9-4806-A9F6-1718BE38B7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99D5523-0BC8-4D5A-871C-69C0725E73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xmlns="" id="{6D5B5F50-5853-4B6C-9CB8-86ADABE34D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0418574"/>
              </p:ext>
            </p:extLst>
          </p:nvPr>
        </p:nvGraphicFramePr>
        <p:xfrm>
          <a:off x="291871" y="1631852"/>
          <a:ext cx="6674986" cy="4277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8B61F7-232C-49C7-89E6-85FC71C967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9943" y="2849350"/>
            <a:ext cx="2996197" cy="308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47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547DC8-3F78-447C-9326-215A05E9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Regulatory Requirements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0FB63ADA-4BAF-4AC8-8198-CA41BE121E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6401527"/>
              </p:ext>
            </p:extLst>
          </p:nvPr>
        </p:nvGraphicFramePr>
        <p:xfrm>
          <a:off x="483876" y="2193980"/>
          <a:ext cx="7734300" cy="3294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86B376-F442-4213-AA16-180A6C6767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2971" y="1082531"/>
            <a:ext cx="1143000" cy="64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FE0CED-E7E5-434F-A497-010B397CCA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8597" y="1062396"/>
            <a:ext cx="1066800" cy="1066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A168BB5-9145-4F6A-9A45-71C0ABF5D1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4442" y="2129196"/>
            <a:ext cx="1047750" cy="1047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7DEDD3C-ABC9-4143-9F95-1D64F09811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8594" y="2600743"/>
            <a:ext cx="2023012" cy="5446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2D5ECCE-87A1-44E8-AB4B-5B4792002D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84442" y="3609761"/>
            <a:ext cx="1069231" cy="541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B99C9FE-8483-4229-BA77-9E3A52FE01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5971" y="4330824"/>
            <a:ext cx="1049235" cy="10492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9616294-EA26-4562-AE28-81BECD001F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96672" y="3743584"/>
            <a:ext cx="1274934" cy="796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9FE5A6-DDF3-4988-9D61-615740D522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55271" y="5514616"/>
            <a:ext cx="358140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62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37673-00B4-42D9-8F32-278D1576D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on Base Fluid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A96CDF-33B0-410C-B0ED-E348B74BB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2171769"/>
            <a:ext cx="10391170" cy="3294576"/>
          </a:xfrm>
        </p:spPr>
        <p:txBody>
          <a:bodyPr>
            <a:noAutofit/>
          </a:bodyPr>
          <a:lstStyle/>
          <a:p>
            <a:r>
              <a:rPr lang="en-US" sz="2800" dirty="0"/>
              <a:t>Chemistry drives biodegradation performance. </a:t>
            </a:r>
          </a:p>
          <a:p>
            <a:pPr lvl="1"/>
            <a:r>
              <a:rPr lang="en-US" sz="2600" dirty="0"/>
              <a:t>(Rate and completeness of removal)</a:t>
            </a:r>
          </a:p>
          <a:p>
            <a:r>
              <a:rPr lang="en-US" sz="2800" dirty="0"/>
              <a:t>Chemistry drives drilling performance. </a:t>
            </a:r>
          </a:p>
          <a:p>
            <a:pPr lvl="1"/>
            <a:r>
              <a:rPr lang="en-US" sz="2600" dirty="0"/>
              <a:t>(Viscosity &amp; resistance to contamination)</a:t>
            </a:r>
          </a:p>
          <a:p>
            <a:r>
              <a:rPr lang="en-US" sz="2800" dirty="0"/>
              <a:t>Chemistry drives health and safety performance. </a:t>
            </a:r>
          </a:p>
          <a:p>
            <a:pPr lvl="1"/>
            <a:r>
              <a:rPr lang="en-US" sz="2600" dirty="0"/>
              <a:t>(Flashpoint, skin irritation, vapor generation and toxicity)</a:t>
            </a:r>
          </a:p>
        </p:txBody>
      </p:sp>
    </p:spTree>
    <p:extLst>
      <p:ext uri="{BB962C8B-B14F-4D97-AF65-F5344CB8AC3E}">
        <p14:creationId xmlns:p14="http://schemas.microsoft.com/office/powerpoint/2010/main" val="2513023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616BFE-8979-40D9-973A-B05AD21DB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 Fluid Selection to Optimize Aerobic Biodegradation Performance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A8555F6-0CF1-43B1-A0D6-AAC93D5CB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2842333" cy="80194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Carbon Distribution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813F0CC2-107E-4D96-BFA3-FB2A37077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166" y="2974447"/>
            <a:ext cx="4645152" cy="2889324"/>
          </a:xfrm>
        </p:spPr>
        <p:txBody>
          <a:bodyPr>
            <a:normAutofit/>
          </a:bodyPr>
          <a:lstStyle/>
          <a:p>
            <a:r>
              <a:rPr lang="en-US" sz="2400" dirty="0"/>
              <a:t>C10- C12</a:t>
            </a:r>
          </a:p>
          <a:p>
            <a:r>
              <a:rPr lang="en-US" sz="2400" dirty="0"/>
              <a:t>C12-C16</a:t>
            </a:r>
          </a:p>
          <a:p>
            <a:r>
              <a:rPr lang="en-US" sz="2400" dirty="0"/>
              <a:t>C16-C21</a:t>
            </a:r>
          </a:p>
          <a:p>
            <a:r>
              <a:rPr lang="en-US" sz="2400" dirty="0"/>
              <a:t>C21-C35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D673CEF-58FC-48D2-BAEF-1C9F24424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95089" y="2169432"/>
            <a:ext cx="4645152" cy="802237"/>
          </a:xfrm>
        </p:spPr>
        <p:txBody>
          <a:bodyPr>
            <a:normAutofit/>
          </a:bodyPr>
          <a:lstStyle/>
          <a:p>
            <a:r>
              <a:rPr lang="en-US" dirty="0"/>
              <a:t>Hydrocarbon Structures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1C5382D6-3393-4331-A9ED-C0FF25CCE3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95089" y="2971669"/>
            <a:ext cx="4645152" cy="2487193"/>
          </a:xfrm>
        </p:spPr>
        <p:txBody>
          <a:bodyPr>
            <a:normAutofit/>
          </a:bodyPr>
          <a:lstStyle/>
          <a:p>
            <a:r>
              <a:rPr lang="en-US" sz="2400" dirty="0"/>
              <a:t>Paraffins</a:t>
            </a:r>
          </a:p>
          <a:p>
            <a:r>
              <a:rPr lang="en-US" sz="2400" dirty="0"/>
              <a:t>Olefins</a:t>
            </a:r>
          </a:p>
          <a:p>
            <a:r>
              <a:rPr lang="en-US" sz="2400" dirty="0"/>
              <a:t>Cyclic Structures</a:t>
            </a:r>
          </a:p>
          <a:p>
            <a:r>
              <a:rPr lang="en-US" sz="2400" dirty="0"/>
              <a:t>Branched Structures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A862BB-AFE5-44ED-9024-64236F9E9D34}"/>
              </a:ext>
            </a:extLst>
          </p:cNvPr>
          <p:cNvSpPr/>
          <p:nvPr/>
        </p:nvSpPr>
        <p:spPr>
          <a:xfrm>
            <a:off x="2876903" y="5274196"/>
            <a:ext cx="3234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Biodegradation </a:t>
            </a:r>
            <a:r>
              <a:rPr lang="en-US" dirty="0"/>
              <a:t>Rate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xmlns="" id="{48EC2E8A-700D-471B-8396-54B56AE64B8F}"/>
              </a:ext>
            </a:extLst>
          </p:cNvPr>
          <p:cNvSpPr/>
          <p:nvPr/>
        </p:nvSpPr>
        <p:spPr>
          <a:xfrm>
            <a:off x="3451742" y="3131742"/>
            <a:ext cx="1281467" cy="20346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68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E8D0EF89-6ECA-45AA-929D-576E91198D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7064316"/>
              </p:ext>
            </p:extLst>
          </p:nvPr>
        </p:nvGraphicFramePr>
        <p:xfrm>
          <a:off x="567559" y="1444880"/>
          <a:ext cx="11232555" cy="3443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BBDD046B-8C8E-409C-B95D-266FF0440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610" y="920262"/>
            <a:ext cx="9603275" cy="1049235"/>
          </a:xfrm>
        </p:spPr>
        <p:txBody>
          <a:bodyPr/>
          <a:lstStyle/>
          <a:p>
            <a:r>
              <a:rPr lang="en-US" dirty="0"/>
              <a:t>Control Points</a:t>
            </a:r>
          </a:p>
        </p:txBody>
      </p:sp>
    </p:spTree>
    <p:extLst>
      <p:ext uri="{BB962C8B-B14F-4D97-AF65-F5344CB8AC3E}">
        <p14:creationId xmlns:p14="http://schemas.microsoft.com/office/powerpoint/2010/main" val="165986293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1789</TotalTime>
  <Words>485</Words>
  <Application>Microsoft Office PowerPoint</Application>
  <PresentationFormat>Widescreen</PresentationFormat>
  <Paragraphs>124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Century Gothic</vt:lpstr>
      <vt:lpstr>Gallery</vt:lpstr>
      <vt:lpstr>Opening the pathway for onshore beneficial reuse of drill cuttings with bioremediation</vt:lpstr>
      <vt:lpstr>Beneficial Reuse</vt:lpstr>
      <vt:lpstr>Management Options</vt:lpstr>
      <vt:lpstr>Targets for Beneficial Reuse of Drill Cuttings</vt:lpstr>
      <vt:lpstr>Soil Science Targets</vt:lpstr>
      <vt:lpstr>Regulatory Requirements</vt:lpstr>
      <vt:lpstr>Background on Base Fluid Design</vt:lpstr>
      <vt:lpstr>Base Fluid Selection to Optimize Aerobic Biodegradation Performance</vt:lpstr>
      <vt:lpstr>Control Points</vt:lpstr>
      <vt:lpstr>Performance Monitoring</vt:lpstr>
      <vt:lpstr>PowerPoint Presentation</vt:lpstr>
      <vt:lpstr>PowerPoint Presentation</vt:lpstr>
      <vt:lpstr>Moisture</vt:lpstr>
      <vt:lpstr>Water Holding Capacity</vt:lpstr>
      <vt:lpstr>Porosity</vt:lpstr>
      <vt:lpstr>Nitrogen</vt:lpstr>
      <vt:lpstr>Temperature</vt:lpstr>
      <vt:lpstr>Temperature</vt:lpstr>
      <vt:lpstr>PowerPoint Presentation</vt:lpstr>
      <vt:lpstr>Elements of a opening the pathway</vt:lpstr>
      <vt:lpstr>Opening the pathway for onshore beneficial reuse of drill cuttings with bioremediation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Biotreatment of drill cuttings.</dc:title>
  <dc:creator>John Candler</dc:creator>
  <cp:lastModifiedBy>user1</cp:lastModifiedBy>
  <cp:revision>41</cp:revision>
  <dcterms:created xsi:type="dcterms:W3CDTF">2018-10-28T17:54:44Z</dcterms:created>
  <dcterms:modified xsi:type="dcterms:W3CDTF">2018-10-31T18:45:13Z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03e2fe1-4846-4393-8cf2-1bc71a04fd88_Enabled">
    <vt:lpwstr>True</vt:lpwstr>
  </property>
  <property fmtid="{D5CDD505-2E9C-101B-9397-08002B2CF9AE}" pid="3" name="MSIP_Label_703e2fe1-4846-4393-8cf2-1bc71a04fd88_SiteId">
    <vt:lpwstr>41ff26dc-250f-4b13-8981-739be8610c21</vt:lpwstr>
  </property>
  <property fmtid="{D5CDD505-2E9C-101B-9397-08002B2CF9AE}" pid="4" name="MSIP_Label_703e2fe1-4846-4393-8cf2-1bc71a04fd88_Owner">
    <vt:lpwstr>PTyczynski@slb.com</vt:lpwstr>
  </property>
  <property fmtid="{D5CDD505-2E9C-101B-9397-08002B2CF9AE}" pid="5" name="MSIP_Label_703e2fe1-4846-4393-8cf2-1bc71a04fd88_SetDate">
    <vt:lpwstr>2018-10-31T00:24:48.0317266Z</vt:lpwstr>
  </property>
  <property fmtid="{D5CDD505-2E9C-101B-9397-08002B2CF9AE}" pid="6" name="MSIP_Label_703e2fe1-4846-4393-8cf2-1bc71a04fd88_Name">
    <vt:lpwstr>Public</vt:lpwstr>
  </property>
  <property fmtid="{D5CDD505-2E9C-101B-9397-08002B2CF9AE}" pid="7" name="MSIP_Label_703e2fe1-4846-4393-8cf2-1bc71a04fd88_Application">
    <vt:lpwstr>Microsoft Azure Information Protection</vt:lpwstr>
  </property>
  <property fmtid="{D5CDD505-2E9C-101B-9397-08002B2CF9AE}" pid="8" name="MSIP_Label_703e2fe1-4846-4393-8cf2-1bc71a04fd88_Extended_MSFT_Method">
    <vt:lpwstr>Manual</vt:lpwstr>
  </property>
  <property fmtid="{D5CDD505-2E9C-101B-9397-08002B2CF9AE}" pid="9" name="Sensitivity">
    <vt:lpwstr>Public</vt:lpwstr>
  </property>
</Properties>
</file>