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1" r:id="rId4"/>
    <p:sldMasterId id="2147483648" r:id="rId5"/>
    <p:sldMasterId id="2147483914" r:id="rId6"/>
    <p:sldMasterId id="2147483906" r:id="rId7"/>
    <p:sldMasterId id="2147483666" r:id="rId8"/>
    <p:sldMasterId id="2147483785" r:id="rId9"/>
    <p:sldMasterId id="2147483851" r:id="rId10"/>
  </p:sldMasterIdLst>
  <p:notesMasterIdLst>
    <p:notesMasterId r:id="rId34"/>
  </p:notesMasterIdLst>
  <p:handoutMasterIdLst>
    <p:handoutMasterId r:id="rId35"/>
  </p:handoutMasterIdLst>
  <p:sldIdLst>
    <p:sldId id="307" r:id="rId11"/>
    <p:sldId id="312" r:id="rId12"/>
    <p:sldId id="261" r:id="rId13"/>
    <p:sldId id="431" r:id="rId14"/>
    <p:sldId id="369" r:id="rId15"/>
    <p:sldId id="260" r:id="rId16"/>
    <p:sldId id="264" r:id="rId17"/>
    <p:sldId id="373" r:id="rId18"/>
    <p:sldId id="420" r:id="rId19"/>
    <p:sldId id="422" r:id="rId20"/>
    <p:sldId id="275" r:id="rId21"/>
    <p:sldId id="269" r:id="rId22"/>
    <p:sldId id="270" r:id="rId23"/>
    <p:sldId id="271" r:id="rId24"/>
    <p:sldId id="383" r:id="rId25"/>
    <p:sldId id="423" r:id="rId26"/>
    <p:sldId id="266" r:id="rId27"/>
    <p:sldId id="429" r:id="rId28"/>
    <p:sldId id="319" r:id="rId29"/>
    <p:sldId id="321" r:id="rId30"/>
    <p:sldId id="322" r:id="rId31"/>
    <p:sldId id="323" r:id="rId32"/>
    <p:sldId id="305" r:id="rId33"/>
  </p:sldIdLst>
  <p:sldSz cx="12188825" cy="6858000"/>
  <p:notesSz cx="6797675" cy="9926638"/>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3732" userDrawn="1">
          <p15:clr>
            <a:srgbClr val="A4A3A4"/>
          </p15:clr>
        </p15:guide>
        <p15:guide id="3" pos="393"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itzgibbons, Jeff/DEN" initials="FJ" lastIdx="2" clrIdx="0">
    <p:extLst>
      <p:ext uri="{19B8F6BF-5375-455C-9EA6-DF929625EA0E}">
        <p15:presenceInfo xmlns:p15="http://schemas.microsoft.com/office/powerpoint/2012/main" userId="S-1-5-21-682003330-2025429265-839522115-14181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B3B3B3"/>
    <a:srgbClr val="999999"/>
    <a:srgbClr val="CCCCCC"/>
    <a:srgbClr val="961334"/>
    <a:srgbClr val="6C6F70"/>
    <a:srgbClr val="597AB5"/>
    <a:srgbClr val="EE7B00"/>
    <a:srgbClr val="CFCAC7"/>
    <a:srgbClr val="4214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66428" autoAdjust="0"/>
  </p:normalViewPr>
  <p:slideViewPr>
    <p:cSldViewPr>
      <p:cViewPr varScale="1">
        <p:scale>
          <a:sx n="102" d="100"/>
          <a:sy n="102" d="100"/>
        </p:scale>
        <p:origin x="456" y="76"/>
      </p:cViewPr>
      <p:guideLst>
        <p:guide orient="horz" pos="2160"/>
        <p:guide orient="horz" pos="3732"/>
        <p:guide pos="393"/>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p:cViewPr varScale="1">
        <p:scale>
          <a:sx n="71" d="100"/>
          <a:sy n="71" d="100"/>
        </p:scale>
        <p:origin x="2684" y="82"/>
      </p:cViewPr>
      <p:guideLst>
        <p:guide orient="horz" pos="3126"/>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commentAuthors" Target="commentAuthor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tzgibbons, Jeff/DEN" userId="86370817-9857-4d28-96ad-8be3437996f3" providerId="ADAL" clId="{9AF775ED-8CA5-4040-981D-E130EBAE8D22}"/>
    <pc:docChg chg="undo custSel addSld delSld modSld">
      <pc:chgData name="Fitzgibbons, Jeff/DEN" userId="86370817-9857-4d28-96ad-8be3437996f3" providerId="ADAL" clId="{9AF775ED-8CA5-4040-981D-E130EBAE8D22}" dt="2018-10-31T17:38:07.857" v="1082" actId="20577"/>
      <pc:docMkLst>
        <pc:docMk/>
      </pc:docMkLst>
      <pc:sldChg chg="modSp">
        <pc:chgData name="Fitzgibbons, Jeff/DEN" userId="86370817-9857-4d28-96ad-8be3437996f3" providerId="ADAL" clId="{9AF775ED-8CA5-4040-981D-E130EBAE8D22}" dt="2018-10-30T16:16:59.790" v="294" actId="6549"/>
        <pc:sldMkLst>
          <pc:docMk/>
          <pc:sldMk cId="2360704976" sldId="261"/>
        </pc:sldMkLst>
        <pc:spChg chg="mod">
          <ac:chgData name="Fitzgibbons, Jeff/DEN" userId="86370817-9857-4d28-96ad-8be3437996f3" providerId="ADAL" clId="{9AF775ED-8CA5-4040-981D-E130EBAE8D22}" dt="2018-10-30T16:15:06.170" v="60" actId="20577"/>
          <ac:spMkLst>
            <pc:docMk/>
            <pc:sldMk cId="2360704976" sldId="261"/>
            <ac:spMk id="2" creationId="{00000000-0000-0000-0000-000000000000}"/>
          </ac:spMkLst>
        </pc:spChg>
        <pc:spChg chg="mod">
          <ac:chgData name="Fitzgibbons, Jeff/DEN" userId="86370817-9857-4d28-96ad-8be3437996f3" providerId="ADAL" clId="{9AF775ED-8CA5-4040-981D-E130EBAE8D22}" dt="2018-10-30T16:16:59.790" v="294" actId="6549"/>
          <ac:spMkLst>
            <pc:docMk/>
            <pc:sldMk cId="2360704976" sldId="261"/>
            <ac:spMk id="3" creationId="{00000000-0000-0000-0000-000000000000}"/>
          </ac:spMkLst>
        </pc:spChg>
      </pc:sldChg>
      <pc:sldChg chg="add del">
        <pc:chgData name="Fitzgibbons, Jeff/DEN" userId="86370817-9857-4d28-96ad-8be3437996f3" providerId="ADAL" clId="{9AF775ED-8CA5-4040-981D-E130EBAE8D22}" dt="2018-10-30T16:19:40.404" v="301" actId="20577"/>
        <pc:sldMkLst>
          <pc:docMk/>
          <pc:sldMk cId="1533597551" sldId="274"/>
        </pc:sldMkLst>
      </pc:sldChg>
      <pc:sldChg chg="addSp delSp modSp">
        <pc:chgData name="Fitzgibbons, Jeff/DEN" userId="86370817-9857-4d28-96ad-8be3437996f3" providerId="ADAL" clId="{9AF775ED-8CA5-4040-981D-E130EBAE8D22}" dt="2018-10-30T16:34:23.856" v="745" actId="20577"/>
        <pc:sldMkLst>
          <pc:docMk/>
          <pc:sldMk cId="2862801345" sldId="305"/>
        </pc:sldMkLst>
        <pc:spChg chg="mod">
          <ac:chgData name="Fitzgibbons, Jeff/DEN" userId="86370817-9857-4d28-96ad-8be3437996f3" providerId="ADAL" clId="{9AF775ED-8CA5-4040-981D-E130EBAE8D22}" dt="2018-10-30T16:29:31.755" v="527" actId="14100"/>
          <ac:spMkLst>
            <pc:docMk/>
            <pc:sldMk cId="2862801345" sldId="305"/>
            <ac:spMk id="3" creationId="{00000000-0000-0000-0000-000000000000}"/>
          </ac:spMkLst>
        </pc:spChg>
        <pc:spChg chg="add mod">
          <ac:chgData name="Fitzgibbons, Jeff/DEN" userId="86370817-9857-4d28-96ad-8be3437996f3" providerId="ADAL" clId="{9AF775ED-8CA5-4040-981D-E130EBAE8D22}" dt="2018-10-30T16:34:23.856" v="745" actId="20577"/>
          <ac:spMkLst>
            <pc:docMk/>
            <pc:sldMk cId="2862801345" sldId="305"/>
            <ac:spMk id="4" creationId="{0610B313-EE7A-46CE-BC10-D63B3478EFC2}"/>
          </ac:spMkLst>
        </pc:spChg>
        <pc:spChg chg="add del">
          <ac:chgData name="Fitzgibbons, Jeff/DEN" userId="86370817-9857-4d28-96ad-8be3437996f3" providerId="ADAL" clId="{9AF775ED-8CA5-4040-981D-E130EBAE8D22}" dt="2018-10-30T16:29:54.509" v="556" actId="20577"/>
          <ac:spMkLst>
            <pc:docMk/>
            <pc:sldMk cId="2862801345" sldId="305"/>
            <ac:spMk id="5" creationId="{BEBFFF2E-E480-4EF5-9A43-541AA89ABB38}"/>
          </ac:spMkLst>
        </pc:spChg>
        <pc:spChg chg="add del">
          <ac:chgData name="Fitzgibbons, Jeff/DEN" userId="86370817-9857-4d28-96ad-8be3437996f3" providerId="ADAL" clId="{9AF775ED-8CA5-4040-981D-E130EBAE8D22}" dt="2018-10-30T16:34:00.014" v="698" actId="478"/>
          <ac:spMkLst>
            <pc:docMk/>
            <pc:sldMk cId="2862801345" sldId="305"/>
            <ac:spMk id="6" creationId="{3F6D1CE1-D611-4CF0-8B36-290A02A0E4E1}"/>
          </ac:spMkLst>
        </pc:spChg>
      </pc:sldChg>
      <pc:sldChg chg="modSp">
        <pc:chgData name="Fitzgibbons, Jeff/DEN" userId="86370817-9857-4d28-96ad-8be3437996f3" providerId="ADAL" clId="{9AF775ED-8CA5-4040-981D-E130EBAE8D22}" dt="2018-10-30T16:25:54.218" v="526" actId="20577"/>
        <pc:sldMkLst>
          <pc:docMk/>
          <pc:sldMk cId="1447697298" sldId="322"/>
        </pc:sldMkLst>
        <pc:spChg chg="mod">
          <ac:chgData name="Fitzgibbons, Jeff/DEN" userId="86370817-9857-4d28-96ad-8be3437996f3" providerId="ADAL" clId="{9AF775ED-8CA5-4040-981D-E130EBAE8D22}" dt="2018-10-30T16:25:54.218" v="526" actId="20577"/>
          <ac:spMkLst>
            <pc:docMk/>
            <pc:sldMk cId="1447697298" sldId="322"/>
            <ac:spMk id="3" creationId="{D898A75E-B691-44C2-9D3B-F69B699BAF21}"/>
          </ac:spMkLst>
        </pc:spChg>
      </pc:sldChg>
      <pc:sldChg chg="modSp">
        <pc:chgData name="Fitzgibbons, Jeff/DEN" userId="86370817-9857-4d28-96ad-8be3437996f3" providerId="ADAL" clId="{9AF775ED-8CA5-4040-981D-E130EBAE8D22}" dt="2018-10-31T01:45:30.280" v="1076" actId="1036"/>
        <pc:sldMkLst>
          <pc:docMk/>
          <pc:sldMk cId="2335059182" sldId="422"/>
        </pc:sldMkLst>
        <pc:spChg chg="mod">
          <ac:chgData name="Fitzgibbons, Jeff/DEN" userId="86370817-9857-4d28-96ad-8be3437996f3" providerId="ADAL" clId="{9AF775ED-8CA5-4040-981D-E130EBAE8D22}" dt="2018-10-31T01:45:30.280" v="1076" actId="1036"/>
          <ac:spMkLst>
            <pc:docMk/>
            <pc:sldMk cId="2335059182" sldId="422"/>
            <ac:spMk id="3" creationId="{6692DC41-581C-46BC-8DA8-9680D208A6B6}"/>
          </ac:spMkLst>
        </pc:spChg>
      </pc:sldChg>
      <pc:sldChg chg="modSp">
        <pc:chgData name="Fitzgibbons, Jeff/DEN" userId="86370817-9857-4d28-96ad-8be3437996f3" providerId="ADAL" clId="{9AF775ED-8CA5-4040-981D-E130EBAE8D22}" dt="2018-10-31T17:38:07.857" v="1082" actId="20577"/>
        <pc:sldMkLst>
          <pc:docMk/>
          <pc:sldMk cId="2952770755" sldId="423"/>
        </pc:sldMkLst>
        <pc:spChg chg="mod">
          <ac:chgData name="Fitzgibbons, Jeff/DEN" userId="86370817-9857-4d28-96ad-8be3437996f3" providerId="ADAL" clId="{9AF775ED-8CA5-4040-981D-E130EBAE8D22}" dt="2018-10-31T17:38:07.857" v="1082" actId="20577"/>
          <ac:spMkLst>
            <pc:docMk/>
            <pc:sldMk cId="2952770755" sldId="423"/>
            <ac:spMk id="3" creationId="{9FF091BA-EF09-4880-88DE-8306CBE4A35F}"/>
          </ac:spMkLst>
        </pc:spChg>
      </pc:sldChg>
      <pc:sldChg chg="del">
        <pc:chgData name="Fitzgibbons, Jeff/DEN" userId="86370817-9857-4d28-96ad-8be3437996f3" providerId="ADAL" clId="{9AF775ED-8CA5-4040-981D-E130EBAE8D22}" dt="2018-10-30T16:19:13.908" v="299" actId="2696"/>
        <pc:sldMkLst>
          <pc:docMk/>
          <pc:sldMk cId="2568708500" sldId="428"/>
        </pc:sldMkLst>
      </pc:sldChg>
      <pc:sldChg chg="modSp">
        <pc:chgData name="Fitzgibbons, Jeff/DEN" userId="86370817-9857-4d28-96ad-8be3437996f3" providerId="ADAL" clId="{9AF775ED-8CA5-4040-981D-E130EBAE8D22}" dt="2018-10-30T16:45:35.304" v="759" actId="20577"/>
        <pc:sldMkLst>
          <pc:docMk/>
          <pc:sldMk cId="640142444" sldId="429"/>
        </pc:sldMkLst>
        <pc:spChg chg="mod">
          <ac:chgData name="Fitzgibbons, Jeff/DEN" userId="86370817-9857-4d28-96ad-8be3437996f3" providerId="ADAL" clId="{9AF775ED-8CA5-4040-981D-E130EBAE8D22}" dt="2018-10-30T16:45:35.304" v="759" actId="20577"/>
          <ac:spMkLst>
            <pc:docMk/>
            <pc:sldMk cId="640142444" sldId="429"/>
            <ac:spMk id="3" creationId="{C57DD30C-CA8C-4B84-8D16-CDD1C822006D}"/>
          </ac:spMkLst>
        </pc:spChg>
      </pc:sldChg>
      <pc:sldChg chg="add del">
        <pc:chgData name="Fitzgibbons, Jeff/DEN" userId="86370817-9857-4d28-96ad-8be3437996f3" providerId="ADAL" clId="{9AF775ED-8CA5-4040-981D-E130EBAE8D22}" dt="2018-10-30T16:17:43.413" v="297" actId="2696"/>
        <pc:sldMkLst>
          <pc:docMk/>
          <pc:sldMk cId="3850813008" sldId="430"/>
        </pc:sldMkLst>
      </pc:sldChg>
      <pc:sldChg chg="addSp modSp add">
        <pc:chgData name="Fitzgibbons, Jeff/DEN" userId="86370817-9857-4d28-96ad-8be3437996f3" providerId="ADAL" clId="{9AF775ED-8CA5-4040-981D-E130EBAE8D22}" dt="2018-10-31T17:21:30.600" v="1080" actId="20577"/>
        <pc:sldMkLst>
          <pc:docMk/>
          <pc:sldMk cId="410855584" sldId="431"/>
        </pc:sldMkLst>
        <pc:spChg chg="mod">
          <ac:chgData name="Fitzgibbons, Jeff/DEN" userId="86370817-9857-4d28-96ad-8be3437996f3" providerId="ADAL" clId="{9AF775ED-8CA5-4040-981D-E130EBAE8D22}" dt="2018-10-31T17:21:30.600" v="1080" actId="20577"/>
          <ac:spMkLst>
            <pc:docMk/>
            <pc:sldMk cId="410855584" sldId="431"/>
            <ac:spMk id="16" creationId="{F74558EA-382A-4C1A-ACC4-349DC10079D4}"/>
          </ac:spMkLst>
        </pc:spChg>
        <pc:spChg chg="mod">
          <ac:chgData name="Fitzgibbons, Jeff/DEN" userId="86370817-9857-4d28-96ad-8be3437996f3" providerId="ADAL" clId="{9AF775ED-8CA5-4040-981D-E130EBAE8D22}" dt="2018-10-30T16:22:21.895" v="391" actId="255"/>
          <ac:spMkLst>
            <pc:docMk/>
            <pc:sldMk cId="410855584" sldId="431"/>
            <ac:spMk id="17" creationId="{78018D9B-5BAF-4711-9B21-A7BBFD6BFF74}"/>
          </ac:spMkLst>
        </pc:spChg>
        <pc:spChg chg="add mod">
          <ac:chgData name="Fitzgibbons, Jeff/DEN" userId="86370817-9857-4d28-96ad-8be3437996f3" providerId="ADAL" clId="{9AF775ED-8CA5-4040-981D-E130EBAE8D22}" dt="2018-10-30T16:20:38.414" v="355" actId="20577"/>
          <ac:spMkLst>
            <pc:docMk/>
            <pc:sldMk cId="410855584" sldId="431"/>
            <ac:spMk id="34" creationId="{B8EA780B-2C82-43CE-9459-E7E2F8BAEF25}"/>
          </ac:spMkLst>
        </pc:spChg>
        <pc:spChg chg="add mod">
          <ac:chgData name="Fitzgibbons, Jeff/DEN" userId="86370817-9857-4d28-96ad-8be3437996f3" providerId="ADAL" clId="{9AF775ED-8CA5-4040-981D-E130EBAE8D22}" dt="2018-10-30T16:21:41.263" v="370" actId="1076"/>
          <ac:spMkLst>
            <pc:docMk/>
            <pc:sldMk cId="410855584" sldId="431"/>
            <ac:spMk id="38" creationId="{D13FBEB4-7B42-414F-8DA9-FE4B9AB8BFB1}"/>
          </ac:spMkLst>
        </pc:spChg>
        <pc:spChg chg="mod">
          <ac:chgData name="Fitzgibbons, Jeff/DEN" userId="86370817-9857-4d28-96ad-8be3437996f3" providerId="ADAL" clId="{9AF775ED-8CA5-4040-981D-E130EBAE8D22}" dt="2018-10-30T16:20:31.673" v="348" actId="1076"/>
          <ac:spMkLst>
            <pc:docMk/>
            <pc:sldMk cId="410855584" sldId="431"/>
            <ac:spMk id="42" creationId="{79E21A3D-0BE7-42ED-8538-08C895978D5E}"/>
          </ac:spMkLst>
        </pc:spChg>
      </pc:sldChg>
    </pc:docChg>
  </pc:docChgLst>
  <pc:docChgLst>
    <pc:chgData name="Fitzgibbons, Jeff/DEN" userId="86370817-9857-4d28-96ad-8be3437996f3" providerId="ADAL" clId="{0ECE1D24-9D24-49AC-BE39-F99376EEAF00}"/>
    <pc:docChg chg="delSld modSld">
      <pc:chgData name="Fitzgibbons, Jeff/DEN" userId="86370817-9857-4d28-96ad-8be3437996f3" providerId="ADAL" clId="{0ECE1D24-9D24-49AC-BE39-F99376EEAF00}" dt="2018-10-29T14:50:17.731" v="4" actId="2696"/>
      <pc:docMkLst>
        <pc:docMk/>
      </pc:docMkLst>
      <pc:sldChg chg="modSp">
        <pc:chgData name="Fitzgibbons, Jeff/DEN" userId="86370817-9857-4d28-96ad-8be3437996f3" providerId="ADAL" clId="{0ECE1D24-9D24-49AC-BE39-F99376EEAF00}" dt="2018-10-29T14:50:10.320" v="3" actId="20577"/>
        <pc:sldMkLst>
          <pc:docMk/>
          <pc:sldMk cId="3764699011" sldId="323"/>
        </pc:sldMkLst>
        <pc:spChg chg="mod">
          <ac:chgData name="Fitzgibbons, Jeff/DEN" userId="86370817-9857-4d28-96ad-8be3437996f3" providerId="ADAL" clId="{0ECE1D24-9D24-49AC-BE39-F99376EEAF00}" dt="2018-10-29T14:50:10.320" v="3" actId="20577"/>
          <ac:spMkLst>
            <pc:docMk/>
            <pc:sldMk cId="3764699011" sldId="323"/>
            <ac:spMk id="3" creationId="{315C3B39-57E6-4570-B901-D35825787283}"/>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LNAPL Recovery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'[sioux data.xlsx]Sheet1'!$B$1</c:f>
              <c:strCache>
                <c:ptCount val="1"/>
                <c:pt idx="0">
                  <c:v>Annual Vol. (gal)</c:v>
                </c:pt>
              </c:strCache>
            </c:strRef>
          </c:tx>
          <c:spPr>
            <a:solidFill>
              <a:schemeClr val="accent1"/>
            </a:solidFill>
            <a:ln w="19050">
              <a:noFill/>
            </a:ln>
            <a:effectLst/>
          </c:spPr>
          <c:invertIfNegative val="0"/>
          <c:cat>
            <c:numRef>
              <c:f>'[sioux data.xlsx]Sheet1'!$A$2:$A$21</c:f>
              <c:numCache>
                <c:formatCode>General</c:formatCode>
                <c:ptCount val="20"/>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numCache>
            </c:numRef>
          </c:cat>
          <c:val>
            <c:numRef>
              <c:f>'[sioux data.xlsx]Sheet1'!$B$2:$B$21</c:f>
              <c:numCache>
                <c:formatCode>General</c:formatCode>
                <c:ptCount val="20"/>
                <c:pt idx="0">
                  <c:v>767.19576719576719</c:v>
                </c:pt>
                <c:pt idx="1">
                  <c:v>6825.396825396826</c:v>
                </c:pt>
                <c:pt idx="2">
                  <c:v>5449.7354497354499</c:v>
                </c:pt>
                <c:pt idx="3">
                  <c:v>6534.3915343915351</c:v>
                </c:pt>
                <c:pt idx="4">
                  <c:v>58968.253968253972</c:v>
                </c:pt>
                <c:pt idx="5">
                  <c:v>52774.07407407408</c:v>
                </c:pt>
                <c:pt idx="6">
                  <c:v>10366.402116402118</c:v>
                </c:pt>
                <c:pt idx="7">
                  <c:v>8528.3068783068793</c:v>
                </c:pt>
                <c:pt idx="8">
                  <c:v>2684.1269841269841</c:v>
                </c:pt>
                <c:pt idx="9">
                  <c:v>2306.6137566137568</c:v>
                </c:pt>
                <c:pt idx="10">
                  <c:v>1821.4285714285716</c:v>
                </c:pt>
                <c:pt idx="11">
                  <c:v>1415.3439153439153</c:v>
                </c:pt>
                <c:pt idx="12">
                  <c:v>1120.6349206349207</c:v>
                </c:pt>
                <c:pt idx="13">
                  <c:v>0</c:v>
                </c:pt>
                <c:pt idx="14">
                  <c:v>0</c:v>
                </c:pt>
                <c:pt idx="15">
                  <c:v>0</c:v>
                </c:pt>
                <c:pt idx="16">
                  <c:v>84.656084656084658</c:v>
                </c:pt>
                <c:pt idx="17">
                  <c:v>0</c:v>
                </c:pt>
                <c:pt idx="18">
                  <c:v>0</c:v>
                </c:pt>
                <c:pt idx="19">
                  <c:v>0</c:v>
                </c:pt>
              </c:numCache>
            </c:numRef>
          </c:val>
          <c:extLst>
            <c:ext xmlns:c16="http://schemas.microsoft.com/office/drawing/2014/chart" uri="{C3380CC4-5D6E-409C-BE32-E72D297353CC}">
              <c16:uniqueId val="{00000000-F94D-4458-B031-A0E70FCED1BE}"/>
            </c:ext>
          </c:extLst>
        </c:ser>
        <c:dLbls>
          <c:showLegendKey val="0"/>
          <c:showVal val="0"/>
          <c:showCatName val="0"/>
          <c:showSerName val="0"/>
          <c:showPercent val="0"/>
          <c:showBubbleSize val="0"/>
        </c:dLbls>
        <c:gapWidth val="150"/>
        <c:axId val="436670216"/>
        <c:axId val="554220848"/>
      </c:barChart>
      <c:lineChart>
        <c:grouping val="standard"/>
        <c:varyColors val="0"/>
        <c:dLbls>
          <c:showLegendKey val="0"/>
          <c:showVal val="0"/>
          <c:showCatName val="0"/>
          <c:showSerName val="0"/>
          <c:showPercent val="0"/>
          <c:showBubbleSize val="0"/>
        </c:dLbls>
        <c:marker val="1"/>
        <c:smooth val="0"/>
        <c:axId val="436670216"/>
        <c:axId val="554220848"/>
        <c:extLst>
          <c:ext xmlns:c15="http://schemas.microsoft.com/office/drawing/2012/chart" uri="{02D57815-91ED-43cb-92C2-25804820EDAC}">
            <c15:filteredLineSeries>
              <c15:ser>
                <c:idx val="2"/>
                <c:order val="2"/>
                <c:tx>
                  <c:strRef>
                    <c:extLst>
                      <c:ext uri="{02D57815-91ED-43cb-92C2-25804820EDAC}">
                        <c15:formulaRef>
                          <c15:sqref>'[sioux data.xlsx]Sheet1'!$D$1</c15:sqref>
                        </c15:formulaRef>
                      </c:ext>
                    </c:extLst>
                    <c:strCache>
                      <c:ptCount val="1"/>
                      <c:pt idx="0">
                        <c:v>Recovery Rate (gal/ac/yr)</c:v>
                      </c:pt>
                    </c:strCache>
                  </c:strRef>
                </c:tx>
                <c:spPr>
                  <a:ln w="19050" cap="rnd">
                    <a:solidFill>
                      <a:schemeClr val="accent3"/>
                    </a:solidFill>
                    <a:round/>
                  </a:ln>
                  <a:effectLst/>
                </c:spPr>
                <c:marker>
                  <c:symbol val="none"/>
                </c:marker>
                <c:cat>
                  <c:numRef>
                    <c:extLst>
                      <c:ext uri="{02D57815-91ED-43cb-92C2-25804820EDAC}">
                        <c15:formulaRef>
                          <c15:sqref>'[sioux data.xlsx]Sheet1'!$A$2:$A$21</c15:sqref>
                        </c15:formulaRef>
                      </c:ext>
                    </c:extLst>
                    <c:numCache>
                      <c:formatCode>General</c:formatCode>
                      <c:ptCount val="20"/>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numCache>
                  </c:numRef>
                </c:cat>
                <c:val>
                  <c:numRef>
                    <c:extLst>
                      <c:ext uri="{02D57815-91ED-43cb-92C2-25804820EDAC}">
                        <c15:formulaRef>
                          <c15:sqref>'[sioux data.xlsx]Sheet1'!$D$2:$D$21</c15:sqref>
                        </c15:formulaRef>
                      </c:ext>
                    </c:extLst>
                    <c:numCache>
                      <c:formatCode>General</c:formatCode>
                      <c:ptCount val="20"/>
                      <c:pt idx="0">
                        <c:v>2954.9043873806545</c:v>
                      </c:pt>
                      <c:pt idx="1">
                        <c:v>26288.459722214102</c:v>
                      </c:pt>
                      <c:pt idx="2">
                        <c:v>20990.010475876374</c:v>
                      </c:pt>
                      <c:pt idx="3">
                        <c:v>25167.633920104199</c:v>
                      </c:pt>
                      <c:pt idx="4">
                        <c:v>227120.06480936136</c:v>
                      </c:pt>
                      <c:pt idx="5">
                        <c:v>203262.7781451784</c:v>
                      </c:pt>
                      <c:pt idx="6">
                        <c:v>39926.871868796887</c:v>
                      </c:pt>
                      <c:pt idx="7">
                        <c:v>32847.328529651786</c:v>
                      </c:pt>
                      <c:pt idx="8">
                        <c:v>10338.0896256428</c:v>
                      </c:pt>
                      <c:pt idx="9">
                        <c:v>8884.072880542044</c:v>
                      </c:pt>
                      <c:pt idx="10">
                        <c:v>7015.3505886606235</c:v>
                      </c:pt>
                      <c:pt idx="11">
                        <c:v>5451.2891284436218</c:v>
                      </c:pt>
                      <c:pt idx="12">
                        <c:v>4316.1982706705012</c:v>
                      </c:pt>
                      <c:pt idx="13">
                        <c:v>0</c:v>
                      </c:pt>
                      <c:pt idx="14">
                        <c:v>0</c:v>
                      </c:pt>
                      <c:pt idx="15">
                        <c:v>0</c:v>
                      </c:pt>
                      <c:pt idx="16">
                        <c:v>326.05841515924465</c:v>
                      </c:pt>
                      <c:pt idx="17">
                        <c:v>0</c:v>
                      </c:pt>
                      <c:pt idx="18">
                        <c:v>0</c:v>
                      </c:pt>
                      <c:pt idx="19">
                        <c:v>0</c:v>
                      </c:pt>
                    </c:numCache>
                  </c:numRef>
                </c:val>
                <c:smooth val="0"/>
                <c:extLst>
                  <c:ext xmlns:c16="http://schemas.microsoft.com/office/drawing/2014/chart" uri="{C3380CC4-5D6E-409C-BE32-E72D297353CC}">
                    <c16:uniqueId val="{00000002-F94D-4458-B031-A0E70FCED1BE}"/>
                  </c:ext>
                </c:extLst>
              </c15:ser>
            </c15:filteredLineSeries>
          </c:ext>
        </c:extLst>
      </c:lineChart>
      <c:lineChart>
        <c:grouping val="standard"/>
        <c:varyColors val="0"/>
        <c:ser>
          <c:idx val="1"/>
          <c:order val="1"/>
          <c:tx>
            <c:strRef>
              <c:f>'[sioux data.xlsx]Sheet1'!$C$1</c:f>
              <c:strCache>
                <c:ptCount val="1"/>
                <c:pt idx="0">
                  <c:v>Cumulative Vol. (gal)</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cat>
            <c:numRef>
              <c:f>'[sioux data.xlsx]Sheet1'!$A$2:$A$21</c:f>
              <c:numCache>
                <c:formatCode>General</c:formatCode>
                <c:ptCount val="20"/>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numCache>
            </c:numRef>
          </c:cat>
          <c:val>
            <c:numRef>
              <c:f>'[sioux data.xlsx]Sheet1'!$C$2:$C$21</c:f>
              <c:numCache>
                <c:formatCode>General</c:formatCode>
                <c:ptCount val="20"/>
                <c:pt idx="0">
                  <c:v>767.19576719576719</c:v>
                </c:pt>
                <c:pt idx="1">
                  <c:v>7592.5925925925931</c:v>
                </c:pt>
                <c:pt idx="2">
                  <c:v>13042.328042328043</c:v>
                </c:pt>
                <c:pt idx="3">
                  <c:v>19576.719576719577</c:v>
                </c:pt>
                <c:pt idx="4">
                  <c:v>78544.973544973545</c:v>
                </c:pt>
                <c:pt idx="5">
                  <c:v>131319.04761904763</c:v>
                </c:pt>
                <c:pt idx="6">
                  <c:v>141685.44973544974</c:v>
                </c:pt>
                <c:pt idx="7">
                  <c:v>150213.75661375662</c:v>
                </c:pt>
                <c:pt idx="8">
                  <c:v>152897.8835978836</c:v>
                </c:pt>
                <c:pt idx="9">
                  <c:v>155204.49735449735</c:v>
                </c:pt>
                <c:pt idx="10">
                  <c:v>157025.92592592593</c:v>
                </c:pt>
                <c:pt idx="11">
                  <c:v>158441.26984126985</c:v>
                </c:pt>
                <c:pt idx="12">
                  <c:v>159561.90476190476</c:v>
                </c:pt>
                <c:pt idx="13">
                  <c:v>159561.90476190476</c:v>
                </c:pt>
                <c:pt idx="14">
                  <c:v>159561.90476190476</c:v>
                </c:pt>
                <c:pt idx="15">
                  <c:v>159561.90476190476</c:v>
                </c:pt>
                <c:pt idx="16">
                  <c:v>159646.56084656084</c:v>
                </c:pt>
                <c:pt idx="17">
                  <c:v>159646.56084656084</c:v>
                </c:pt>
                <c:pt idx="18">
                  <c:v>159646.56084656084</c:v>
                </c:pt>
                <c:pt idx="19">
                  <c:v>159646.56084656084</c:v>
                </c:pt>
              </c:numCache>
            </c:numRef>
          </c:val>
          <c:smooth val="0"/>
          <c:extLst>
            <c:ext xmlns:c16="http://schemas.microsoft.com/office/drawing/2014/chart" uri="{C3380CC4-5D6E-409C-BE32-E72D297353CC}">
              <c16:uniqueId val="{00000001-F94D-4458-B031-A0E70FCED1BE}"/>
            </c:ext>
          </c:extLst>
        </c:ser>
        <c:dLbls>
          <c:showLegendKey val="0"/>
          <c:showVal val="0"/>
          <c:showCatName val="0"/>
          <c:showSerName val="0"/>
          <c:showPercent val="0"/>
          <c:showBubbleSize val="0"/>
        </c:dLbls>
        <c:marker val="1"/>
        <c:smooth val="0"/>
        <c:axId val="555291464"/>
        <c:axId val="555293760"/>
      </c:lineChart>
      <c:catAx>
        <c:axId val="4366702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4220848"/>
        <c:crosses val="autoZero"/>
        <c:auto val="1"/>
        <c:lblAlgn val="ctr"/>
        <c:lblOffset val="100"/>
        <c:noMultiLvlLbl val="0"/>
      </c:catAx>
      <c:valAx>
        <c:axId val="554220848"/>
        <c:scaling>
          <c:orientation val="minMax"/>
        </c:scaling>
        <c:delete val="0"/>
        <c:axPos val="l"/>
        <c:majorGridlines>
          <c:spPr>
            <a:ln w="9525" cap="flat" cmpd="sng" algn="ctr">
              <a:solidFill>
                <a:schemeClr val="tx1">
                  <a:lumMod val="15000"/>
                  <a:lumOff val="85000"/>
                </a:schemeClr>
              </a:solidFill>
              <a:round/>
            </a:ln>
            <a:effectLst/>
          </c:spPr>
        </c:majorGridlines>
        <c:title>
          <c:tx>
            <c:strRef>
              <c:f>'[sioux data.xlsx]Sheet1'!$B$1</c:f>
              <c:strCache>
                <c:ptCount val="1"/>
                <c:pt idx="0">
                  <c:v>Annual Vol. (gal)</c:v>
                </c:pt>
              </c:strCache>
            </c:strRef>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36670216"/>
        <c:crosses val="autoZero"/>
        <c:crossBetween val="between"/>
      </c:valAx>
      <c:valAx>
        <c:axId val="555293760"/>
        <c:scaling>
          <c:orientation val="minMax"/>
        </c:scaling>
        <c:delete val="0"/>
        <c:axPos val="r"/>
        <c:title>
          <c:tx>
            <c:strRef>
              <c:f>'[sioux data.xlsx]Sheet1'!$C$1</c:f>
              <c:strCache>
                <c:ptCount val="1"/>
                <c:pt idx="0">
                  <c:v>Cumulative Vol. (gal)</c:v>
                </c:pt>
              </c:strCache>
            </c:strRef>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55291464"/>
        <c:crosses val="max"/>
        <c:crossBetween val="between"/>
      </c:valAx>
      <c:catAx>
        <c:axId val="555291464"/>
        <c:scaling>
          <c:orientation val="minMax"/>
        </c:scaling>
        <c:delete val="1"/>
        <c:axPos val="b"/>
        <c:numFmt formatCode="General" sourceLinked="1"/>
        <c:majorTickMark val="out"/>
        <c:minorTickMark val="none"/>
        <c:tickLblPos val="nextTo"/>
        <c:crossAx val="55529376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LNAPL Recovery Rate vs. NSZD Rate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Sheet1!$E$1</c:f>
              <c:strCache>
                <c:ptCount val="1"/>
                <c:pt idx="0">
                  <c:v>Recovery Rate (gal/yr)</c:v>
                </c:pt>
              </c:strCache>
            </c:strRef>
          </c:tx>
          <c:spPr>
            <a:ln w="25400" cap="rnd">
              <a:noFill/>
              <a:round/>
            </a:ln>
            <a:effectLst/>
          </c:spPr>
          <c:marker>
            <c:symbol val="circle"/>
            <c:size val="5"/>
            <c:spPr>
              <a:solidFill>
                <a:schemeClr val="accent1"/>
              </a:solidFill>
              <a:ln w="9525">
                <a:solidFill>
                  <a:schemeClr val="accent1"/>
                </a:solidFill>
              </a:ln>
              <a:effectLst/>
            </c:spPr>
          </c:marker>
          <c:xVal>
            <c:numRef>
              <c:f>Sheet1!$A$2:$A$21</c:f>
              <c:numCache>
                <c:formatCode>General</c:formatCode>
                <c:ptCount val="20"/>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numCache>
            </c:numRef>
          </c:xVal>
          <c:yVal>
            <c:numRef>
              <c:f>Sheet1!$E$2:$E$21</c:f>
              <c:numCache>
                <c:formatCode>General</c:formatCode>
                <c:ptCount val="20"/>
                <c:pt idx="0">
                  <c:v>767.19576719576719</c:v>
                </c:pt>
                <c:pt idx="1">
                  <c:v>6825.396825396826</c:v>
                </c:pt>
                <c:pt idx="2">
                  <c:v>5449.7354497354499</c:v>
                </c:pt>
                <c:pt idx="3">
                  <c:v>6534.3915343915351</c:v>
                </c:pt>
                <c:pt idx="4">
                  <c:v>58968.253968253972</c:v>
                </c:pt>
                <c:pt idx="5">
                  <c:v>52774.07407407408</c:v>
                </c:pt>
                <c:pt idx="6">
                  <c:v>10366.402116402118</c:v>
                </c:pt>
                <c:pt idx="7">
                  <c:v>8528.3068783068793</c:v>
                </c:pt>
                <c:pt idx="8">
                  <c:v>2684.1269841269841</c:v>
                </c:pt>
                <c:pt idx="9">
                  <c:v>2306.6137566137568</c:v>
                </c:pt>
                <c:pt idx="10">
                  <c:v>1821.4285714285716</c:v>
                </c:pt>
                <c:pt idx="11">
                  <c:v>1415.3439153439153</c:v>
                </c:pt>
                <c:pt idx="12">
                  <c:v>1120.6349206349207</c:v>
                </c:pt>
                <c:pt idx="13">
                  <c:v>0</c:v>
                </c:pt>
                <c:pt idx="14">
                  <c:v>0</c:v>
                </c:pt>
                <c:pt idx="15">
                  <c:v>0</c:v>
                </c:pt>
                <c:pt idx="16">
                  <c:v>84.656084656084658</c:v>
                </c:pt>
                <c:pt idx="17">
                  <c:v>0</c:v>
                </c:pt>
                <c:pt idx="18">
                  <c:v>0</c:v>
                </c:pt>
                <c:pt idx="19">
                  <c:v>0</c:v>
                </c:pt>
              </c:numCache>
            </c:numRef>
          </c:yVal>
          <c:smooth val="0"/>
          <c:extLst>
            <c:ext xmlns:c16="http://schemas.microsoft.com/office/drawing/2014/chart" uri="{C3380CC4-5D6E-409C-BE32-E72D297353CC}">
              <c16:uniqueId val="{00000000-2819-4FB3-80DB-DA5CEB69FC53}"/>
            </c:ext>
          </c:extLst>
        </c:ser>
        <c:ser>
          <c:idx val="1"/>
          <c:order val="1"/>
          <c:tx>
            <c:strRef>
              <c:f>Sheet1!$F$1</c:f>
              <c:strCache>
                <c:ptCount val="1"/>
                <c:pt idx="0">
                  <c:v>NSZD Rate (gal/yr)</c:v>
                </c:pt>
              </c:strCache>
            </c:strRef>
          </c:tx>
          <c:spPr>
            <a:ln w="19050" cap="rnd">
              <a:solidFill>
                <a:schemeClr val="accent2"/>
              </a:solidFill>
              <a:round/>
            </a:ln>
            <a:effectLst/>
          </c:spPr>
          <c:marker>
            <c:symbol val="none"/>
          </c:marker>
          <c:xVal>
            <c:numRef>
              <c:f>Sheet1!$A$2:$A$21</c:f>
              <c:numCache>
                <c:formatCode>General</c:formatCode>
                <c:ptCount val="20"/>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numCache>
            </c:numRef>
          </c:xVal>
          <c:yVal>
            <c:numRef>
              <c:f>Sheet1!$F$2:$F$21</c:f>
              <c:numCache>
                <c:formatCode>General</c:formatCode>
                <c:ptCount val="20"/>
                <c:pt idx="0">
                  <c:v>700</c:v>
                </c:pt>
                <c:pt idx="1">
                  <c:v>700</c:v>
                </c:pt>
                <c:pt idx="2">
                  <c:v>700</c:v>
                </c:pt>
                <c:pt idx="3">
                  <c:v>700</c:v>
                </c:pt>
                <c:pt idx="4">
                  <c:v>700</c:v>
                </c:pt>
                <c:pt idx="5">
                  <c:v>700</c:v>
                </c:pt>
                <c:pt idx="6">
                  <c:v>700</c:v>
                </c:pt>
                <c:pt idx="7">
                  <c:v>700</c:v>
                </c:pt>
                <c:pt idx="8">
                  <c:v>700</c:v>
                </c:pt>
                <c:pt idx="9">
                  <c:v>700</c:v>
                </c:pt>
                <c:pt idx="10">
                  <c:v>700</c:v>
                </c:pt>
                <c:pt idx="11">
                  <c:v>700</c:v>
                </c:pt>
                <c:pt idx="12">
                  <c:v>700</c:v>
                </c:pt>
                <c:pt idx="13">
                  <c:v>700</c:v>
                </c:pt>
                <c:pt idx="14">
                  <c:v>700</c:v>
                </c:pt>
                <c:pt idx="15">
                  <c:v>700</c:v>
                </c:pt>
                <c:pt idx="16">
                  <c:v>700</c:v>
                </c:pt>
                <c:pt idx="17">
                  <c:v>700</c:v>
                </c:pt>
                <c:pt idx="18">
                  <c:v>700</c:v>
                </c:pt>
                <c:pt idx="19">
                  <c:v>700</c:v>
                </c:pt>
              </c:numCache>
            </c:numRef>
          </c:yVal>
          <c:smooth val="0"/>
          <c:extLst>
            <c:ext xmlns:c16="http://schemas.microsoft.com/office/drawing/2014/chart" uri="{C3380CC4-5D6E-409C-BE32-E72D297353CC}">
              <c16:uniqueId val="{00000001-2819-4FB3-80DB-DA5CEB69FC53}"/>
            </c:ext>
          </c:extLst>
        </c:ser>
        <c:dLbls>
          <c:showLegendKey val="0"/>
          <c:showVal val="0"/>
          <c:showCatName val="0"/>
          <c:showSerName val="0"/>
          <c:showPercent val="0"/>
          <c:showBubbleSize val="0"/>
        </c:dLbls>
        <c:axId val="444080008"/>
        <c:axId val="444080336"/>
      </c:scatterChart>
      <c:valAx>
        <c:axId val="444080008"/>
        <c:scaling>
          <c:orientation val="minMax"/>
          <c:max val="2015"/>
          <c:min val="1996"/>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4080336"/>
        <c:crosses val="autoZero"/>
        <c:crossBetween val="midCat"/>
        <c:majorUnit val="2"/>
      </c:valAx>
      <c:valAx>
        <c:axId val="444080336"/>
        <c:scaling>
          <c:orientation val="minMax"/>
          <c:max val="12000"/>
        </c:scaling>
        <c:delete val="0"/>
        <c:axPos val="l"/>
        <c:majorGridlines>
          <c:spPr>
            <a:ln w="9525" cap="flat" cmpd="sng" algn="ctr">
              <a:solidFill>
                <a:schemeClr val="tx1">
                  <a:lumMod val="15000"/>
                  <a:lumOff val="85000"/>
                </a:schemeClr>
              </a:solidFill>
              <a:round/>
            </a:ln>
            <a:effectLst/>
          </c:spPr>
        </c:majorGridlines>
        <c:title>
          <c:tx>
            <c:strRef>
              <c:f>Sheet1!$E$1</c:f>
              <c:strCache>
                <c:ptCount val="1"/>
                <c:pt idx="0">
                  <c:v>Recovery Rate (gal/yr)</c:v>
                </c:pt>
              </c:strCache>
            </c:strRef>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4408000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0.73524</cdr:x>
      <cdr:y>0.17711</cdr:y>
    </cdr:from>
    <cdr:to>
      <cdr:x>0.96422</cdr:x>
      <cdr:y>0.32498</cdr:y>
    </cdr:to>
    <cdr:sp macro="" textlink="">
      <cdr:nvSpPr>
        <cdr:cNvPr id="2" name="Callout: Line 1">
          <a:extLst xmlns:a="http://schemas.openxmlformats.org/drawingml/2006/main">
            <a:ext uri="{FF2B5EF4-FFF2-40B4-BE49-F238E27FC236}">
              <a16:creationId xmlns:a16="http://schemas.microsoft.com/office/drawing/2014/main" id="{753CBBAA-02F4-47B9-AD95-C92B8014235A}"/>
            </a:ext>
          </a:extLst>
        </cdr:cNvPr>
        <cdr:cNvSpPr/>
      </cdr:nvSpPr>
      <cdr:spPr>
        <a:xfrm xmlns:a="http://schemas.openxmlformats.org/drawingml/2006/main">
          <a:off x="3545450" y="609602"/>
          <a:ext cx="1104180" cy="508960"/>
        </a:xfrm>
        <a:prstGeom xmlns:a="http://schemas.openxmlformats.org/drawingml/2006/main" prst="borderCallout1">
          <a:avLst>
            <a:gd name="adj1" fmla="val 18750"/>
            <a:gd name="adj2" fmla="val -8333"/>
            <a:gd name="adj3" fmla="val 418440"/>
            <a:gd name="adj4" fmla="val -25757"/>
          </a:avLst>
        </a:prstGeom>
        <a:ln xmlns:a="http://schemas.openxmlformats.org/drawingml/2006/main">
          <a:solidFill>
            <a:schemeClr val="accent2"/>
          </a:solidFill>
        </a:ln>
      </cdr:spPr>
      <cdr:style>
        <a:lnRef xmlns:a="http://schemas.openxmlformats.org/drawingml/2006/main" idx="2">
          <a:schemeClr val="accent1"/>
        </a:lnRef>
        <a:fillRef xmlns:a="http://schemas.openxmlformats.org/drawingml/2006/main" idx="1">
          <a:schemeClr val="lt1"/>
        </a:fillRef>
        <a:effectRef xmlns:a="http://schemas.openxmlformats.org/drawingml/2006/main" idx="0">
          <a:schemeClr val="accent1"/>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en-US"/>
            <a:t>NSZD Rate:</a:t>
          </a:r>
          <a:br>
            <a:rPr lang="en-US"/>
          </a:br>
          <a:r>
            <a:rPr lang="en-US"/>
            <a:t>700 gal/year</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0129DFB0-39C6-46CB-9010-D1344F0671B7}" type="datetimeFigureOut">
              <a:rPr lang="en-AU" smtClean="0"/>
              <a:t>31/10/2018</a:t>
            </a:fld>
            <a:endParaRPr lang="en-AU" dirty="0"/>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AU" dirty="0"/>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E9FB7B34-2489-470D-9977-AB970587CF6F}" type="slidenum">
              <a:rPr lang="en-AU" smtClean="0"/>
              <a:t>‹#›</a:t>
            </a:fld>
            <a:endParaRPr lang="en-AU"/>
          </a:p>
        </p:txBody>
      </p:sp>
    </p:spTree>
    <p:extLst>
      <p:ext uri="{BB962C8B-B14F-4D97-AF65-F5344CB8AC3E}">
        <p14:creationId xmlns:p14="http://schemas.microsoft.com/office/powerpoint/2010/main" val="302511479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0A2E0E3A-835C-4E89-B822-40FBD8892F99}" type="datetimeFigureOut">
              <a:rPr lang="en-AU" smtClean="0"/>
              <a:t>31/10/2018</a:t>
            </a:fld>
            <a:endParaRPr lang="en-AU"/>
          </a:p>
        </p:txBody>
      </p:sp>
      <p:sp>
        <p:nvSpPr>
          <p:cNvPr id="4" name="Slide Image Placehold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59C4D8CE-9714-47DA-9CA1-FFF496958A6C}" type="slidenum">
              <a:rPr lang="en-AU" smtClean="0"/>
              <a:t>‹#›</a:t>
            </a:fld>
            <a:endParaRPr lang="en-AU"/>
          </a:p>
        </p:txBody>
      </p:sp>
    </p:spTree>
    <p:extLst>
      <p:ext uri="{BB962C8B-B14F-4D97-AF65-F5344CB8AC3E}">
        <p14:creationId xmlns:p14="http://schemas.microsoft.com/office/powerpoint/2010/main" val="1217611455"/>
      </p:ext>
    </p:extLst>
  </p:cSld>
  <p:clrMap bg1="lt1" tx1="dk1" bg2="lt2" tx2="dk2" accent1="accent1" accent2="accent2" accent3="accent3" accent4="accent4" accent5="accent5" accent6="accent6" hlink="hlink" folHlink="folHlink"/>
  <p:hf sldNum="0" hdr="0" ftr="0" dt="0"/>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6.png"/><Relationship Id="rId2" Type="http://schemas.openxmlformats.org/officeDocument/2006/relationships/image" Target="../media/image11.gif"/><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1">
    <p:spTree>
      <p:nvGrpSpPr>
        <p:cNvPr id="1" name=""/>
        <p:cNvGrpSpPr/>
        <p:nvPr/>
      </p:nvGrpSpPr>
      <p:grpSpPr>
        <a:xfrm>
          <a:off x="0" y="0"/>
          <a:ext cx="0" cy="0"/>
          <a:chOff x="0" y="0"/>
          <a:chExt cx="0" cy="0"/>
        </a:xfrm>
      </p:grpSpPr>
      <p:pic>
        <p:nvPicPr>
          <p:cNvPr id="3" name="JACOBS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782011" y="5589242"/>
            <a:ext cx="2687599" cy="4320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userDrawn="1"/>
        </p:nvSpPr>
        <p:spPr bwMode="black">
          <a:xfrm>
            <a:off x="7567771" y="6156678"/>
            <a:ext cx="3803251" cy="242374"/>
          </a:xfrm>
          <a:prstGeom prst="rect">
            <a:avLst/>
          </a:prstGeom>
          <a:noFill/>
        </p:spPr>
        <p:txBody>
          <a:bodyPr wrap="square"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AU" sz="975" dirty="0">
                <a:solidFill>
                  <a:srgbClr val="00338D"/>
                </a:solidFill>
                <a:cs typeface="Arial" pitchFamily="34" charset="0"/>
              </a:rPr>
              <a:t> www.jacobs.com | worldwide</a:t>
            </a:r>
          </a:p>
        </p:txBody>
      </p:sp>
      <p:sp>
        <p:nvSpPr>
          <p:cNvPr id="6" name="Rectangle 5"/>
          <p:cNvSpPr/>
          <p:nvPr userDrawn="1"/>
        </p:nvSpPr>
        <p:spPr bwMode="black">
          <a:xfrm>
            <a:off x="0" y="2782637"/>
            <a:ext cx="12188825" cy="1294435"/>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solidFill>
                <a:prstClr val="white"/>
              </a:solidFill>
            </a:endParaRPr>
          </a:p>
        </p:txBody>
      </p:sp>
      <p:sp>
        <p:nvSpPr>
          <p:cNvPr id="8" name="Picture Placeholder 4"/>
          <p:cNvSpPr>
            <a:spLocks noGrp="1"/>
          </p:cNvSpPr>
          <p:nvPr>
            <p:ph type="pic" sz="quarter" idx="11" hasCustomPrompt="1"/>
          </p:nvPr>
        </p:nvSpPr>
        <p:spPr>
          <a:xfrm>
            <a:off x="7974408" y="2782637"/>
            <a:ext cx="4217094" cy="1294435"/>
          </a:xfrm>
          <a:prstGeom prst="rect">
            <a:avLst/>
          </a:prstGeom>
          <a:solidFill>
            <a:schemeClr val="bg1"/>
          </a:solidFill>
        </p:spPr>
        <p:txBody>
          <a:bodyPr anchor="t" anchorCtr="1"/>
          <a:lstStyle>
            <a:lvl1pPr marL="0" indent="0" algn="ctr">
              <a:buFontTx/>
              <a:buNone/>
              <a:defRPr sz="1200" baseline="0"/>
            </a:lvl1pPr>
          </a:lstStyle>
          <a:p>
            <a:r>
              <a:rPr lang="en-AU" dirty="0"/>
              <a:t>Click icon to add picture or delete if not required.</a:t>
            </a:r>
          </a:p>
        </p:txBody>
      </p:sp>
      <p:sp>
        <p:nvSpPr>
          <p:cNvPr id="9" name="Title 1"/>
          <p:cNvSpPr>
            <a:spLocks noGrp="1"/>
          </p:cNvSpPr>
          <p:nvPr>
            <p:ph type="ctrTitle"/>
          </p:nvPr>
        </p:nvSpPr>
        <p:spPr bwMode="black">
          <a:xfrm>
            <a:off x="431259" y="2904379"/>
            <a:ext cx="7136510" cy="576064"/>
          </a:xfrm>
          <a:prstGeom prst="rect">
            <a:avLst/>
          </a:prstGeom>
          <a:solidFill>
            <a:srgbClr val="00338D"/>
          </a:solidFill>
        </p:spPr>
        <p:txBody>
          <a:bodyPr lIns="0" tIns="0" rIns="0" bIns="0" anchor="b">
            <a:normAutofit/>
          </a:bodyPr>
          <a:lstStyle>
            <a:lvl1pPr algn="l">
              <a:defRPr sz="2100" b="1">
                <a:solidFill>
                  <a:schemeClr val="bg1"/>
                </a:solidFill>
                <a:latin typeface="Arial" pitchFamily="34" charset="0"/>
                <a:cs typeface="Arial" pitchFamily="34" charset="0"/>
              </a:defRPr>
            </a:lvl1pPr>
          </a:lstStyle>
          <a:p>
            <a:r>
              <a:rPr lang="en-US"/>
              <a:t>Click to edit Master title style</a:t>
            </a:r>
            <a:endParaRPr lang="en-AU" dirty="0"/>
          </a:p>
        </p:txBody>
      </p:sp>
      <p:sp>
        <p:nvSpPr>
          <p:cNvPr id="10" name="Subtitle 2"/>
          <p:cNvSpPr>
            <a:spLocks noGrp="1"/>
          </p:cNvSpPr>
          <p:nvPr>
            <p:ph type="subTitle" idx="1"/>
          </p:nvPr>
        </p:nvSpPr>
        <p:spPr bwMode="gray">
          <a:xfrm>
            <a:off x="432358" y="3492695"/>
            <a:ext cx="7135193" cy="288032"/>
          </a:xfrm>
          <a:prstGeom prst="rect">
            <a:avLst/>
          </a:prstGeom>
        </p:spPr>
        <p:txBody>
          <a:bodyPr lIns="0" tIns="0" rIns="0" bIns="0" anchor="ctr"/>
          <a:lstStyle>
            <a:lvl1pPr marL="0" indent="0" algn="l">
              <a:buNone/>
              <a:defRPr sz="1200" b="1" cap="none" baseline="0">
                <a:solidFill>
                  <a:srgbClr val="B3B3B3"/>
                </a:solidFill>
                <a:latin typeface="Arial"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AU" dirty="0"/>
          </a:p>
        </p:txBody>
      </p:sp>
      <p:sp>
        <p:nvSpPr>
          <p:cNvPr id="11" name="Text Placeholder 10"/>
          <p:cNvSpPr>
            <a:spLocks noGrp="1"/>
          </p:cNvSpPr>
          <p:nvPr>
            <p:ph type="body" sz="quarter" idx="12" hasCustomPrompt="1"/>
          </p:nvPr>
        </p:nvSpPr>
        <p:spPr>
          <a:xfrm>
            <a:off x="432356" y="4221088"/>
            <a:ext cx="7135413" cy="433387"/>
          </a:xfrm>
          <a:prstGeom prst="rect">
            <a:avLst/>
          </a:prstGeom>
        </p:spPr>
        <p:txBody>
          <a:bodyPr lIns="18000" tIns="0" rIns="0" bIns="0" anchor="ctr"/>
          <a:lstStyle>
            <a:lvl1pPr marL="0" indent="0">
              <a:buNone/>
              <a:defRPr sz="1050" baseline="0">
                <a:solidFill>
                  <a:srgbClr val="00338D"/>
                </a:solidFill>
              </a:defRPr>
            </a:lvl1pPr>
          </a:lstStyle>
          <a:p>
            <a:pPr lvl="0"/>
            <a:r>
              <a:rPr lang="en-US" dirty="0"/>
              <a:t>Insert date</a:t>
            </a:r>
            <a:endParaRPr lang="en-AU" dirty="0"/>
          </a:p>
        </p:txBody>
      </p:sp>
      <p:pic>
        <p:nvPicPr>
          <p:cNvPr id="12" name="SKMJACOBSLOGO" hidden="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98356" y="5589241"/>
            <a:ext cx="3571254" cy="432047"/>
          </a:xfrm>
          <a:prstGeom prst="rect">
            <a:avLst/>
          </a:prstGeom>
        </p:spPr>
      </p:pic>
      <p:pic>
        <p:nvPicPr>
          <p:cNvPr id="1026" name="Picture 2" descr="T:\Chris\SKMJACOBS\24 Oct 2014\PowerPoint 16 by 9 Default Image.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 y="3453"/>
            <a:ext cx="12188826" cy="27791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JACOBSGUIMARLOGO" hidden="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369023" y="5563581"/>
            <a:ext cx="4001998" cy="361696"/>
          </a:xfrm>
          <a:prstGeom prst="rect">
            <a:avLst/>
          </a:prstGeom>
        </p:spPr>
      </p:pic>
      <p:pic>
        <p:nvPicPr>
          <p:cNvPr id="14" name="Picture 13" descr="JACOBSMATASISLOGO" hidden="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59324" y="5639272"/>
            <a:ext cx="4111697" cy="382016"/>
          </a:xfrm>
          <a:prstGeom prst="rect">
            <a:avLst/>
          </a:prstGeom>
        </p:spPr>
      </p:pic>
      <p:pic>
        <p:nvPicPr>
          <p:cNvPr id="15" name="Picture 14" descr="JACOBSZATELOGO" hidden="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967957" y="5609249"/>
            <a:ext cx="4420481" cy="390144"/>
          </a:xfrm>
          <a:prstGeom prst="rect">
            <a:avLst/>
          </a:prstGeom>
        </p:spPr>
      </p:pic>
      <p:pic>
        <p:nvPicPr>
          <p:cNvPr id="16" name="Picture 15" descr="JFSLLOGO" hidden="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753970" y="5624844"/>
            <a:ext cx="1617051" cy="377952"/>
          </a:xfrm>
          <a:prstGeom prst="rect">
            <a:avLst/>
          </a:prstGeom>
        </p:spPr>
      </p:pic>
    </p:spTree>
    <p:extLst>
      <p:ext uri="{BB962C8B-B14F-4D97-AF65-F5344CB8AC3E}">
        <p14:creationId xmlns:p14="http://schemas.microsoft.com/office/powerpoint/2010/main" val="2049043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dirty="0"/>
          </a:p>
        </p:txBody>
      </p:sp>
      <p:sp>
        <p:nvSpPr>
          <p:cNvPr id="3" name="Text Placeholder 2"/>
          <p:cNvSpPr>
            <a:spLocks noGrp="1"/>
          </p:cNvSpPr>
          <p:nvPr>
            <p:ph type="body" idx="1"/>
          </p:nvPr>
        </p:nvSpPr>
        <p:spPr>
          <a:xfrm>
            <a:off x="609441" y="1220755"/>
            <a:ext cx="5385514" cy="639763"/>
          </a:xfrm>
        </p:spPr>
        <p:txBody>
          <a:bodyPr anchor="t" anchorCtr="0">
            <a:noAutofit/>
          </a:bodyPr>
          <a:lstStyle>
            <a:lvl1pPr marL="0" indent="0">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8083" y="1941030"/>
            <a:ext cx="5386874" cy="3920747"/>
          </a:xfrm>
        </p:spPr>
        <p:txBody>
          <a:bodyPr>
            <a:no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4"/>
          <p:cNvSpPr>
            <a:spLocks noGrp="1"/>
          </p:cNvSpPr>
          <p:nvPr>
            <p:ph type="body" sz="quarter" idx="3"/>
          </p:nvPr>
        </p:nvSpPr>
        <p:spPr>
          <a:xfrm>
            <a:off x="6191757" y="1220755"/>
            <a:ext cx="5387630" cy="639763"/>
          </a:xfrm>
        </p:spPr>
        <p:txBody>
          <a:bodyPr anchor="t" anchorCtr="0">
            <a:noAutofit/>
          </a:bodyPr>
          <a:lstStyle>
            <a:lvl1pPr marL="0" indent="0">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0399" y="1941030"/>
            <a:ext cx="5388990" cy="3920747"/>
          </a:xfrm>
        </p:spPr>
        <p:txBody>
          <a:bodyPr>
            <a:no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Slide Number Placeholder 8"/>
          <p:cNvSpPr>
            <a:spLocks noGrp="1"/>
          </p:cNvSpPr>
          <p:nvPr>
            <p:ph type="sldNum" sz="quarter" idx="12"/>
          </p:nvPr>
        </p:nvSpPr>
        <p:spPr/>
        <p:txBody>
          <a:bodyPr/>
          <a:lstStyle/>
          <a:p>
            <a:fld id="{9B3E39EC-4BE2-4DEA-81C0-4ABC0AAB4AC0}" type="slidenum">
              <a:rPr lang="en-AU" smtClean="0"/>
              <a:t>‹#›</a:t>
            </a:fld>
            <a:endParaRPr lang="en-AU"/>
          </a:p>
        </p:txBody>
      </p:sp>
      <p:sp>
        <p:nvSpPr>
          <p:cNvPr id="7" name="Footer Placeholder 6"/>
          <p:cNvSpPr>
            <a:spLocks noGrp="1"/>
          </p:cNvSpPr>
          <p:nvPr>
            <p:ph type="ftr" sz="quarter" idx="13"/>
          </p:nvPr>
        </p:nvSpPr>
        <p:spPr/>
        <p:txBody>
          <a:bodyPr/>
          <a:lstStyle/>
          <a:p>
            <a:endParaRPr lang="en-AU"/>
          </a:p>
        </p:txBody>
      </p:sp>
    </p:spTree>
    <p:extLst>
      <p:ext uri="{BB962C8B-B14F-4D97-AF65-F5344CB8AC3E}">
        <p14:creationId xmlns:p14="http://schemas.microsoft.com/office/powerpoint/2010/main" val="3184271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5" name="Slide Number Placeholder 4"/>
          <p:cNvSpPr>
            <a:spLocks noGrp="1"/>
          </p:cNvSpPr>
          <p:nvPr>
            <p:ph type="sldNum" sz="quarter" idx="12"/>
          </p:nvPr>
        </p:nvSpPr>
        <p:spPr/>
        <p:txBody>
          <a:bodyPr/>
          <a:lstStyle/>
          <a:p>
            <a:fld id="{9B3E39EC-4BE2-4DEA-81C0-4ABC0AAB4AC0}" type="slidenum">
              <a:rPr lang="en-AU" smtClean="0"/>
              <a:t>‹#›</a:t>
            </a:fld>
            <a:endParaRPr lang="en-AU"/>
          </a:p>
        </p:txBody>
      </p:sp>
      <p:sp>
        <p:nvSpPr>
          <p:cNvPr id="3" name="Footer Placeholder 2"/>
          <p:cNvSpPr>
            <a:spLocks noGrp="1"/>
          </p:cNvSpPr>
          <p:nvPr>
            <p:ph type="ftr" sz="quarter" idx="13"/>
          </p:nvPr>
        </p:nvSpPr>
        <p:spPr/>
        <p:txBody>
          <a:bodyPr/>
          <a:lstStyle/>
          <a:p>
            <a:endParaRPr lang="en-AU"/>
          </a:p>
        </p:txBody>
      </p:sp>
    </p:spTree>
    <p:extLst>
      <p:ext uri="{BB962C8B-B14F-4D97-AF65-F5344CB8AC3E}">
        <p14:creationId xmlns:p14="http://schemas.microsoft.com/office/powerpoint/2010/main" val="2604791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sp>
        <p:nvSpPr>
          <p:cNvPr id="4" name="Content Placeholder 2"/>
          <p:cNvSpPr>
            <a:spLocks noGrp="1"/>
          </p:cNvSpPr>
          <p:nvPr>
            <p:ph idx="1"/>
          </p:nvPr>
        </p:nvSpPr>
        <p:spPr>
          <a:xfrm>
            <a:off x="4765493" y="1346024"/>
            <a:ext cx="6813892" cy="4526400"/>
          </a:xfrm>
        </p:spPr>
        <p:txBody>
          <a:bodyPr>
            <a:noAutofit/>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3"/>
          <p:cNvSpPr>
            <a:spLocks noGrp="1"/>
          </p:cNvSpPr>
          <p:nvPr>
            <p:ph type="body" sz="half" idx="2"/>
          </p:nvPr>
        </p:nvSpPr>
        <p:spPr>
          <a:xfrm>
            <a:off x="609443" y="1346024"/>
            <a:ext cx="4010039" cy="4526400"/>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AU"/>
          </a:p>
        </p:txBody>
      </p:sp>
    </p:spTree>
    <p:extLst>
      <p:ext uri="{BB962C8B-B14F-4D97-AF65-F5344CB8AC3E}">
        <p14:creationId xmlns:p14="http://schemas.microsoft.com/office/powerpoint/2010/main" val="10582918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sp>
        <p:nvSpPr>
          <p:cNvPr id="5" name="Content Placeholder 2"/>
          <p:cNvSpPr>
            <a:spLocks noGrp="1"/>
          </p:cNvSpPr>
          <p:nvPr>
            <p:ph idx="1"/>
          </p:nvPr>
        </p:nvSpPr>
        <p:spPr>
          <a:xfrm>
            <a:off x="609441" y="1052737"/>
            <a:ext cx="7212713" cy="4885852"/>
          </a:xfrm>
        </p:spPr>
        <p:txBody>
          <a:bodyPr/>
          <a:lstStyle>
            <a:lvl1pPr>
              <a:spcBef>
                <a:spcPts val="600"/>
              </a:spcBef>
              <a:spcAft>
                <a:spcPts val="0"/>
              </a:spcAft>
              <a:defRPr>
                <a:solidFill>
                  <a:schemeClr val="tx1"/>
                </a:solidFill>
              </a:defRPr>
            </a:lvl1pPr>
            <a:lvl2pPr>
              <a:spcBef>
                <a:spcPts val="600"/>
              </a:spcBef>
              <a:buClr>
                <a:srgbClr val="6C6F70"/>
              </a:buClr>
              <a:defRPr>
                <a:solidFill>
                  <a:schemeClr val="tx1"/>
                </a:solidFill>
              </a:defRPr>
            </a:lvl2pPr>
            <a:lvl3pPr>
              <a:spcBef>
                <a:spcPts val="600"/>
              </a:spcBef>
              <a:buClr>
                <a:srgbClr val="6C6F70"/>
              </a:buClr>
              <a:defRPr>
                <a:solidFill>
                  <a:schemeClr val="tx1"/>
                </a:solidFill>
              </a:defRPr>
            </a:lvl3pPr>
            <a:lvl4pPr>
              <a:spcBef>
                <a:spcPts val="600"/>
              </a:spcBef>
              <a:buClr>
                <a:srgbClr val="6C6F70"/>
              </a:buClr>
              <a:defRPr>
                <a:solidFill>
                  <a:schemeClr val="tx1"/>
                </a:solidFill>
              </a:defRPr>
            </a:lvl4pPr>
            <a:lvl5pPr>
              <a:spcBef>
                <a:spcPts val="600"/>
              </a:spcBef>
              <a:buClr>
                <a:srgbClr val="6C6F70"/>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Picture Placeholder 2"/>
          <p:cNvSpPr>
            <a:spLocks noGrp="1"/>
          </p:cNvSpPr>
          <p:nvPr>
            <p:ph type="pic" sz="quarter" idx="14"/>
          </p:nvPr>
        </p:nvSpPr>
        <p:spPr>
          <a:xfrm>
            <a:off x="8206099" y="1053001"/>
            <a:ext cx="3359498" cy="4896281"/>
          </a:xfrm>
        </p:spPr>
        <p:txBody>
          <a:bodyPr/>
          <a:lstStyle>
            <a:lvl1pPr marL="0" indent="0" algn="ctr">
              <a:buFontTx/>
              <a:buNone/>
              <a:defRPr/>
            </a:lvl1pPr>
          </a:lstStyle>
          <a:p>
            <a:r>
              <a:rPr lang="en-US" dirty="0"/>
              <a:t>Click icon to add picture</a:t>
            </a:r>
            <a:endParaRPr lang="en-AU" dirty="0"/>
          </a:p>
        </p:txBody>
      </p:sp>
      <p:sp>
        <p:nvSpPr>
          <p:cNvPr id="4" name="Footer Placeholder 3"/>
          <p:cNvSpPr>
            <a:spLocks noGrp="1"/>
          </p:cNvSpPr>
          <p:nvPr>
            <p:ph type="ftr" sz="quarter" idx="15"/>
          </p:nvPr>
        </p:nvSpPr>
        <p:spPr/>
        <p:txBody>
          <a:bodyPr/>
          <a:lstStyle/>
          <a:p>
            <a:endParaRPr lang="en-AU"/>
          </a:p>
        </p:txBody>
      </p:sp>
    </p:spTree>
    <p:extLst>
      <p:ext uri="{BB962C8B-B14F-4D97-AF65-F5344CB8AC3E}">
        <p14:creationId xmlns:p14="http://schemas.microsoft.com/office/powerpoint/2010/main" val="42000328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sp>
        <p:nvSpPr>
          <p:cNvPr id="4" name="Picture Placeholder 2"/>
          <p:cNvSpPr>
            <a:spLocks noGrp="1"/>
          </p:cNvSpPr>
          <p:nvPr>
            <p:ph type="pic" idx="1"/>
          </p:nvPr>
        </p:nvSpPr>
        <p:spPr>
          <a:xfrm>
            <a:off x="6094412" y="1291365"/>
            <a:ext cx="6094413" cy="2280000"/>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5" name="Picture Placeholder 2"/>
          <p:cNvSpPr>
            <a:spLocks noGrp="1"/>
          </p:cNvSpPr>
          <p:nvPr>
            <p:ph type="pic" idx="11"/>
          </p:nvPr>
        </p:nvSpPr>
        <p:spPr>
          <a:xfrm>
            <a:off x="0" y="1291365"/>
            <a:ext cx="6094413" cy="2280000"/>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6" name="Picture Placeholder 2"/>
          <p:cNvSpPr>
            <a:spLocks noGrp="1"/>
          </p:cNvSpPr>
          <p:nvPr>
            <p:ph type="pic" idx="12"/>
          </p:nvPr>
        </p:nvSpPr>
        <p:spPr>
          <a:xfrm>
            <a:off x="6094412" y="3582920"/>
            <a:ext cx="6094413" cy="2280000"/>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7" name="Picture Placeholder 2"/>
          <p:cNvSpPr>
            <a:spLocks noGrp="1"/>
          </p:cNvSpPr>
          <p:nvPr>
            <p:ph type="pic" idx="13"/>
          </p:nvPr>
        </p:nvSpPr>
        <p:spPr>
          <a:xfrm>
            <a:off x="0" y="3582920"/>
            <a:ext cx="6094413" cy="2280000"/>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8" name="Footer Placeholder 7"/>
          <p:cNvSpPr>
            <a:spLocks noGrp="1"/>
          </p:cNvSpPr>
          <p:nvPr>
            <p:ph type="ftr" sz="quarter" idx="14"/>
          </p:nvPr>
        </p:nvSpPr>
        <p:spPr/>
        <p:txBody>
          <a:bodyPr/>
          <a:lstStyle/>
          <a:p>
            <a:endParaRPr lang="en-AU"/>
          </a:p>
        </p:txBody>
      </p:sp>
    </p:spTree>
    <p:extLst>
      <p:ext uri="{BB962C8B-B14F-4D97-AF65-F5344CB8AC3E}">
        <p14:creationId xmlns:p14="http://schemas.microsoft.com/office/powerpoint/2010/main" val="3369306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sp>
        <p:nvSpPr>
          <p:cNvPr id="4" name="Picture Placeholder 2"/>
          <p:cNvSpPr>
            <a:spLocks noGrp="1"/>
          </p:cNvSpPr>
          <p:nvPr>
            <p:ph type="pic" idx="1"/>
          </p:nvPr>
        </p:nvSpPr>
        <p:spPr>
          <a:xfrm>
            <a:off x="6094412" y="1052736"/>
            <a:ext cx="6094413" cy="2232248"/>
          </a:xfrm>
          <a:prstGeom prst="rect">
            <a:avLst/>
          </a:prstGeom>
        </p:spPr>
        <p:txBody>
          <a:bodyPr/>
          <a:lstStyle>
            <a:lvl1pPr marL="0" indent="0" algn="ctr">
              <a:buNone/>
              <a:defRPr sz="1800">
                <a:latin typeface="Arial" pitchFamily="34" charset="0"/>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dirty="0"/>
          </a:p>
        </p:txBody>
      </p:sp>
      <p:sp>
        <p:nvSpPr>
          <p:cNvPr id="5" name="Picture Placeholder 2"/>
          <p:cNvSpPr>
            <a:spLocks noGrp="1"/>
          </p:cNvSpPr>
          <p:nvPr>
            <p:ph type="pic" idx="11"/>
          </p:nvPr>
        </p:nvSpPr>
        <p:spPr>
          <a:xfrm>
            <a:off x="0" y="1052736"/>
            <a:ext cx="6094413" cy="2232248"/>
          </a:xfrm>
          <a:prstGeom prst="rect">
            <a:avLst/>
          </a:prstGeom>
        </p:spPr>
        <p:txBody>
          <a:bodyPr/>
          <a:lstStyle>
            <a:lvl1pPr marL="0" indent="0" algn="ctr">
              <a:buNone/>
              <a:defRPr sz="1800">
                <a:latin typeface="Arial" pitchFamily="34" charset="0"/>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dirty="0"/>
          </a:p>
        </p:txBody>
      </p:sp>
      <p:sp>
        <p:nvSpPr>
          <p:cNvPr id="6" name="Picture Placeholder 2"/>
          <p:cNvSpPr>
            <a:spLocks noGrp="1"/>
          </p:cNvSpPr>
          <p:nvPr>
            <p:ph type="pic" idx="12"/>
          </p:nvPr>
        </p:nvSpPr>
        <p:spPr>
          <a:xfrm>
            <a:off x="6094412" y="3501008"/>
            <a:ext cx="6094413" cy="2232248"/>
          </a:xfrm>
          <a:prstGeom prst="rect">
            <a:avLst/>
          </a:prstGeom>
        </p:spPr>
        <p:txBody>
          <a:bodyPr/>
          <a:lstStyle>
            <a:lvl1pPr marL="0" indent="0" algn="ctr">
              <a:buNone/>
              <a:defRPr sz="1800">
                <a:latin typeface="Arial" pitchFamily="34" charset="0"/>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dirty="0"/>
          </a:p>
        </p:txBody>
      </p:sp>
      <p:sp>
        <p:nvSpPr>
          <p:cNvPr id="7" name="Picture Placeholder 2"/>
          <p:cNvSpPr>
            <a:spLocks noGrp="1"/>
          </p:cNvSpPr>
          <p:nvPr>
            <p:ph type="pic" idx="13"/>
          </p:nvPr>
        </p:nvSpPr>
        <p:spPr>
          <a:xfrm>
            <a:off x="0" y="3501008"/>
            <a:ext cx="6094413" cy="2232248"/>
          </a:xfrm>
          <a:prstGeom prst="rect">
            <a:avLst/>
          </a:prstGeom>
        </p:spPr>
        <p:txBody>
          <a:bodyPr/>
          <a:lstStyle>
            <a:lvl1pPr marL="0" indent="0" algn="ctr">
              <a:buNone/>
              <a:defRPr sz="1800">
                <a:latin typeface="Arial" pitchFamily="34" charset="0"/>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dirty="0"/>
          </a:p>
        </p:txBody>
      </p:sp>
      <p:sp>
        <p:nvSpPr>
          <p:cNvPr id="8" name="Rectangle 7"/>
          <p:cNvSpPr/>
          <p:nvPr userDrawn="1"/>
        </p:nvSpPr>
        <p:spPr bwMode="black">
          <a:xfrm>
            <a:off x="0" y="3284984"/>
            <a:ext cx="12188825"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sp>
        <p:nvSpPr>
          <p:cNvPr id="9" name="Rectangle 8"/>
          <p:cNvSpPr/>
          <p:nvPr userDrawn="1"/>
        </p:nvSpPr>
        <p:spPr bwMode="black">
          <a:xfrm>
            <a:off x="0" y="5733256"/>
            <a:ext cx="12188825"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sp>
        <p:nvSpPr>
          <p:cNvPr id="10" name="Text Placeholder 11"/>
          <p:cNvSpPr>
            <a:spLocks noGrp="1"/>
          </p:cNvSpPr>
          <p:nvPr>
            <p:ph type="body" sz="quarter" idx="14"/>
          </p:nvPr>
        </p:nvSpPr>
        <p:spPr bwMode="white">
          <a:xfrm>
            <a:off x="634837" y="3279747"/>
            <a:ext cx="5159089" cy="215900"/>
          </a:xfrm>
          <a:prstGeom prst="rect">
            <a:avLst/>
          </a:prstGeom>
        </p:spPr>
        <p:txBody>
          <a:bodyPr lIns="0" tIns="0" rIns="0" bIns="0" anchor="ctr" anchorCtr="0"/>
          <a:lstStyle>
            <a:lvl1pPr marL="0" indent="0">
              <a:buFontTx/>
              <a:buNone/>
              <a:defRPr sz="675" baseline="0">
                <a:solidFill>
                  <a:schemeClr val="bg1"/>
                </a:solidFill>
                <a:latin typeface="Arial" pitchFamily="34" charset="0"/>
                <a:cs typeface="Arial" pitchFamily="34" charset="0"/>
              </a:defRPr>
            </a:lvl1pPr>
            <a:lvl2pPr marL="342900" indent="0">
              <a:buFontTx/>
              <a:buNone/>
              <a:defRPr sz="675" baseline="0">
                <a:solidFill>
                  <a:schemeClr val="bg1"/>
                </a:solidFill>
                <a:latin typeface="Arial" pitchFamily="34" charset="0"/>
                <a:cs typeface="Arial" pitchFamily="34" charset="0"/>
              </a:defRPr>
            </a:lvl2pPr>
            <a:lvl3pPr marL="685800" indent="0">
              <a:buFontTx/>
              <a:buNone/>
              <a:defRPr sz="675" baseline="0">
                <a:solidFill>
                  <a:schemeClr val="bg1"/>
                </a:solidFill>
                <a:latin typeface="Arial" pitchFamily="34" charset="0"/>
                <a:cs typeface="Arial" pitchFamily="34" charset="0"/>
              </a:defRPr>
            </a:lvl3pPr>
            <a:lvl4pPr marL="1028700" indent="0">
              <a:buFontTx/>
              <a:buNone/>
              <a:defRPr sz="675" baseline="0">
                <a:solidFill>
                  <a:schemeClr val="bg1"/>
                </a:solidFill>
                <a:latin typeface="Arial" pitchFamily="34" charset="0"/>
                <a:cs typeface="Arial" pitchFamily="34" charset="0"/>
              </a:defRPr>
            </a:lvl4pPr>
            <a:lvl5pPr marL="1371600" indent="0">
              <a:buFontTx/>
              <a:buNone/>
              <a:defRPr sz="675" baseline="0">
                <a:solidFill>
                  <a:schemeClr val="bg1"/>
                </a:solidFill>
                <a:latin typeface="Arial" pitchFamily="34" charset="0"/>
                <a:cs typeface="Arial" pitchFamily="34" charset="0"/>
              </a:defRPr>
            </a:lvl5pPr>
          </a:lstStyle>
          <a:p>
            <a:pPr lvl="0"/>
            <a:r>
              <a:rPr lang="en-US" dirty="0"/>
              <a:t>Click to edit Master text styles</a:t>
            </a:r>
            <a:endParaRPr lang="en-AU" dirty="0"/>
          </a:p>
        </p:txBody>
      </p:sp>
      <p:sp>
        <p:nvSpPr>
          <p:cNvPr id="11" name="Text Placeholder 11"/>
          <p:cNvSpPr>
            <a:spLocks noGrp="1"/>
          </p:cNvSpPr>
          <p:nvPr>
            <p:ph type="body" sz="quarter" idx="15"/>
          </p:nvPr>
        </p:nvSpPr>
        <p:spPr bwMode="white">
          <a:xfrm>
            <a:off x="6574482" y="3284985"/>
            <a:ext cx="5159089" cy="215900"/>
          </a:xfrm>
          <a:prstGeom prst="rect">
            <a:avLst/>
          </a:prstGeom>
        </p:spPr>
        <p:txBody>
          <a:bodyPr lIns="0" tIns="0" rIns="0" bIns="0" anchor="ctr" anchorCtr="0"/>
          <a:lstStyle>
            <a:lvl1pPr marL="0" indent="0">
              <a:buFontTx/>
              <a:buNone/>
              <a:defRPr sz="675" baseline="0">
                <a:solidFill>
                  <a:schemeClr val="bg1"/>
                </a:solidFill>
                <a:latin typeface="Arial" pitchFamily="34" charset="0"/>
                <a:cs typeface="Arial" pitchFamily="34" charset="0"/>
              </a:defRPr>
            </a:lvl1pPr>
            <a:lvl2pPr marL="342900" indent="0">
              <a:buFontTx/>
              <a:buNone/>
              <a:defRPr sz="675" baseline="0">
                <a:solidFill>
                  <a:schemeClr val="bg1"/>
                </a:solidFill>
                <a:latin typeface="Arial" pitchFamily="34" charset="0"/>
                <a:cs typeface="Arial" pitchFamily="34" charset="0"/>
              </a:defRPr>
            </a:lvl2pPr>
            <a:lvl3pPr marL="685800" indent="0">
              <a:buFontTx/>
              <a:buNone/>
              <a:defRPr sz="675" baseline="0">
                <a:solidFill>
                  <a:schemeClr val="bg1"/>
                </a:solidFill>
                <a:latin typeface="Arial" pitchFamily="34" charset="0"/>
                <a:cs typeface="Arial" pitchFamily="34" charset="0"/>
              </a:defRPr>
            </a:lvl3pPr>
            <a:lvl4pPr marL="1028700" indent="0">
              <a:buFontTx/>
              <a:buNone/>
              <a:defRPr sz="675" baseline="0">
                <a:solidFill>
                  <a:schemeClr val="bg1"/>
                </a:solidFill>
                <a:latin typeface="Arial" pitchFamily="34" charset="0"/>
                <a:cs typeface="Arial" pitchFamily="34" charset="0"/>
              </a:defRPr>
            </a:lvl4pPr>
            <a:lvl5pPr marL="1371600" indent="0">
              <a:buFontTx/>
              <a:buNone/>
              <a:defRPr sz="675" baseline="0">
                <a:solidFill>
                  <a:schemeClr val="bg1"/>
                </a:solidFill>
                <a:latin typeface="Arial" pitchFamily="34" charset="0"/>
                <a:cs typeface="Arial" pitchFamily="34" charset="0"/>
              </a:defRPr>
            </a:lvl5pPr>
          </a:lstStyle>
          <a:p>
            <a:pPr lvl="0"/>
            <a:r>
              <a:rPr lang="en-US" dirty="0"/>
              <a:t>Click to edit Master text styles</a:t>
            </a:r>
            <a:endParaRPr lang="en-AU" dirty="0"/>
          </a:p>
        </p:txBody>
      </p:sp>
      <p:sp>
        <p:nvSpPr>
          <p:cNvPr id="12" name="Text Placeholder 11"/>
          <p:cNvSpPr>
            <a:spLocks noGrp="1"/>
          </p:cNvSpPr>
          <p:nvPr>
            <p:ph type="body" sz="quarter" idx="16"/>
          </p:nvPr>
        </p:nvSpPr>
        <p:spPr bwMode="white">
          <a:xfrm>
            <a:off x="634837" y="5728019"/>
            <a:ext cx="5159089" cy="215900"/>
          </a:xfrm>
          <a:prstGeom prst="rect">
            <a:avLst/>
          </a:prstGeom>
        </p:spPr>
        <p:txBody>
          <a:bodyPr lIns="0" tIns="0" rIns="0" bIns="0" anchor="ctr" anchorCtr="0"/>
          <a:lstStyle>
            <a:lvl1pPr marL="0" indent="0">
              <a:buFontTx/>
              <a:buNone/>
              <a:defRPr sz="675" baseline="0">
                <a:solidFill>
                  <a:schemeClr val="bg1"/>
                </a:solidFill>
                <a:latin typeface="Arial" pitchFamily="34" charset="0"/>
                <a:cs typeface="Arial" pitchFamily="34" charset="0"/>
              </a:defRPr>
            </a:lvl1pPr>
            <a:lvl2pPr marL="342900" indent="0">
              <a:buFontTx/>
              <a:buNone/>
              <a:defRPr sz="675" baseline="0">
                <a:solidFill>
                  <a:schemeClr val="bg1"/>
                </a:solidFill>
                <a:latin typeface="Arial" pitchFamily="34" charset="0"/>
                <a:cs typeface="Arial" pitchFamily="34" charset="0"/>
              </a:defRPr>
            </a:lvl2pPr>
            <a:lvl3pPr marL="685800" indent="0">
              <a:buFontTx/>
              <a:buNone/>
              <a:defRPr sz="675" baseline="0">
                <a:solidFill>
                  <a:schemeClr val="bg1"/>
                </a:solidFill>
                <a:latin typeface="Arial" pitchFamily="34" charset="0"/>
                <a:cs typeface="Arial" pitchFamily="34" charset="0"/>
              </a:defRPr>
            </a:lvl3pPr>
            <a:lvl4pPr marL="1028700" indent="0">
              <a:buFontTx/>
              <a:buNone/>
              <a:defRPr sz="675" baseline="0">
                <a:solidFill>
                  <a:schemeClr val="bg1"/>
                </a:solidFill>
                <a:latin typeface="Arial" pitchFamily="34" charset="0"/>
                <a:cs typeface="Arial" pitchFamily="34" charset="0"/>
              </a:defRPr>
            </a:lvl4pPr>
            <a:lvl5pPr marL="1371600" indent="0">
              <a:buFontTx/>
              <a:buNone/>
              <a:defRPr sz="675" baseline="0">
                <a:solidFill>
                  <a:schemeClr val="bg1"/>
                </a:solidFill>
                <a:latin typeface="Arial" pitchFamily="34" charset="0"/>
                <a:cs typeface="Arial" pitchFamily="34" charset="0"/>
              </a:defRPr>
            </a:lvl5pPr>
          </a:lstStyle>
          <a:p>
            <a:pPr lvl="0"/>
            <a:r>
              <a:rPr lang="en-US" dirty="0"/>
              <a:t>Click to edit Master text styles</a:t>
            </a:r>
            <a:endParaRPr lang="en-AU" dirty="0"/>
          </a:p>
        </p:txBody>
      </p:sp>
      <p:sp>
        <p:nvSpPr>
          <p:cNvPr id="13" name="Text Placeholder 11"/>
          <p:cNvSpPr>
            <a:spLocks noGrp="1"/>
          </p:cNvSpPr>
          <p:nvPr>
            <p:ph type="body" sz="quarter" idx="17"/>
          </p:nvPr>
        </p:nvSpPr>
        <p:spPr bwMode="white">
          <a:xfrm>
            <a:off x="6574482" y="5733257"/>
            <a:ext cx="5159089" cy="215900"/>
          </a:xfrm>
          <a:prstGeom prst="rect">
            <a:avLst/>
          </a:prstGeom>
        </p:spPr>
        <p:txBody>
          <a:bodyPr lIns="0" tIns="0" rIns="0" bIns="0" anchor="ctr" anchorCtr="0"/>
          <a:lstStyle>
            <a:lvl1pPr marL="0" indent="0">
              <a:buFontTx/>
              <a:buNone/>
              <a:defRPr sz="675" baseline="0">
                <a:solidFill>
                  <a:schemeClr val="bg1"/>
                </a:solidFill>
                <a:latin typeface="Arial" pitchFamily="34" charset="0"/>
                <a:cs typeface="Arial" pitchFamily="34" charset="0"/>
              </a:defRPr>
            </a:lvl1pPr>
            <a:lvl2pPr marL="342900" indent="0">
              <a:buFontTx/>
              <a:buNone/>
              <a:defRPr sz="675" baseline="0">
                <a:solidFill>
                  <a:schemeClr val="bg1"/>
                </a:solidFill>
                <a:latin typeface="Arial" pitchFamily="34" charset="0"/>
                <a:cs typeface="Arial" pitchFamily="34" charset="0"/>
              </a:defRPr>
            </a:lvl2pPr>
            <a:lvl3pPr marL="685800" indent="0">
              <a:buFontTx/>
              <a:buNone/>
              <a:defRPr sz="675" baseline="0">
                <a:solidFill>
                  <a:schemeClr val="bg1"/>
                </a:solidFill>
                <a:latin typeface="Arial" pitchFamily="34" charset="0"/>
                <a:cs typeface="Arial" pitchFamily="34" charset="0"/>
              </a:defRPr>
            </a:lvl3pPr>
            <a:lvl4pPr marL="1028700" indent="0">
              <a:buFontTx/>
              <a:buNone/>
              <a:defRPr sz="675" baseline="0">
                <a:solidFill>
                  <a:schemeClr val="bg1"/>
                </a:solidFill>
                <a:latin typeface="Arial" pitchFamily="34" charset="0"/>
                <a:cs typeface="Arial" pitchFamily="34" charset="0"/>
              </a:defRPr>
            </a:lvl4pPr>
            <a:lvl5pPr marL="1371600" indent="0">
              <a:buFontTx/>
              <a:buNone/>
              <a:defRPr sz="675" baseline="0">
                <a:solidFill>
                  <a:schemeClr val="bg1"/>
                </a:solidFill>
                <a:latin typeface="Arial" pitchFamily="34" charset="0"/>
                <a:cs typeface="Arial" pitchFamily="34" charset="0"/>
              </a:defRPr>
            </a:lvl5pPr>
          </a:lstStyle>
          <a:p>
            <a:pPr lvl="0"/>
            <a:r>
              <a:rPr lang="en-US" dirty="0"/>
              <a:t>Click to edit Master text styles</a:t>
            </a:r>
            <a:endParaRPr lang="en-AU" dirty="0"/>
          </a:p>
        </p:txBody>
      </p:sp>
      <p:sp>
        <p:nvSpPr>
          <p:cNvPr id="14" name="Footer Placeholder 13"/>
          <p:cNvSpPr>
            <a:spLocks noGrp="1"/>
          </p:cNvSpPr>
          <p:nvPr>
            <p:ph type="ftr" sz="quarter" idx="18"/>
          </p:nvPr>
        </p:nvSpPr>
        <p:spPr/>
        <p:txBody>
          <a:bodyPr/>
          <a:lstStyle/>
          <a:p>
            <a:endParaRPr lang="en-AU"/>
          </a:p>
        </p:txBody>
      </p:sp>
    </p:spTree>
    <p:extLst>
      <p:ext uri="{BB962C8B-B14F-4D97-AF65-F5344CB8AC3E}">
        <p14:creationId xmlns:p14="http://schemas.microsoft.com/office/powerpoint/2010/main" val="9971344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sp>
        <p:nvSpPr>
          <p:cNvPr id="9" name="Picture Placeholder 2"/>
          <p:cNvSpPr>
            <a:spLocks noGrp="1"/>
          </p:cNvSpPr>
          <p:nvPr>
            <p:ph type="pic" idx="11"/>
          </p:nvPr>
        </p:nvSpPr>
        <p:spPr>
          <a:xfrm>
            <a:off x="0" y="1291365"/>
            <a:ext cx="12188825" cy="4584000"/>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Footer Placeholder 3"/>
          <p:cNvSpPr>
            <a:spLocks noGrp="1"/>
          </p:cNvSpPr>
          <p:nvPr>
            <p:ph type="ftr" sz="quarter" idx="12"/>
          </p:nvPr>
        </p:nvSpPr>
        <p:spPr/>
        <p:txBody>
          <a:bodyPr/>
          <a:lstStyle/>
          <a:p>
            <a:endParaRPr lang="en-AU" dirty="0"/>
          </a:p>
        </p:txBody>
      </p:sp>
    </p:spTree>
    <p:extLst>
      <p:ext uri="{BB962C8B-B14F-4D97-AF65-F5344CB8AC3E}">
        <p14:creationId xmlns:p14="http://schemas.microsoft.com/office/powerpoint/2010/main" val="11343308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B3E39EC-4BE2-4DEA-81C0-4ABC0AAB4AC0}" type="slidenum">
              <a:rPr lang="en-AU" smtClean="0"/>
              <a:t>‹#›</a:t>
            </a:fld>
            <a:endParaRPr lang="en-AU" dirty="0"/>
          </a:p>
        </p:txBody>
      </p:sp>
      <p:sp>
        <p:nvSpPr>
          <p:cNvPr id="5" name="TextBox 4"/>
          <p:cNvSpPr txBox="1"/>
          <p:nvPr userDrawn="1"/>
        </p:nvSpPr>
        <p:spPr>
          <a:xfrm>
            <a:off x="623229" y="320003"/>
            <a:ext cx="10969943" cy="430887"/>
          </a:xfrm>
          <a:prstGeom prst="rect">
            <a:avLst/>
          </a:prstGeom>
          <a:noFill/>
        </p:spPr>
        <p:txBody>
          <a:bodyPr wrap="square" lIns="0" tIns="0" rIns="0" bIns="0" rtlCol="0" anchor="ctr">
            <a:spAutoFit/>
          </a:bodyPr>
          <a:lstStyle/>
          <a:p>
            <a:r>
              <a:rPr lang="en-AU" sz="2800" b="1" baseline="0" dirty="0">
                <a:solidFill>
                  <a:srgbClr val="00338D"/>
                </a:solidFill>
                <a:latin typeface="Arial" panose="020B0604020202020204" pitchFamily="34" charset="0"/>
                <a:cs typeface="Arial" panose="020B0604020202020204" pitchFamily="34" charset="0"/>
              </a:rPr>
              <a:t>Agenda</a:t>
            </a:r>
            <a:endParaRPr lang="en-AU" sz="2800" b="1" dirty="0">
              <a:solidFill>
                <a:srgbClr val="00338D"/>
              </a:solidFill>
              <a:latin typeface="Arial" panose="020B0604020202020204" pitchFamily="34" charset="0"/>
              <a:cs typeface="Arial" panose="020B0604020202020204" pitchFamily="34" charset="0"/>
            </a:endParaRPr>
          </a:p>
        </p:txBody>
      </p:sp>
      <p:sp>
        <p:nvSpPr>
          <p:cNvPr id="7" name="Content Placeholder 2"/>
          <p:cNvSpPr>
            <a:spLocks noGrp="1"/>
          </p:cNvSpPr>
          <p:nvPr>
            <p:ph idx="1"/>
          </p:nvPr>
        </p:nvSpPr>
        <p:spPr>
          <a:xfrm>
            <a:off x="609441" y="1053264"/>
            <a:ext cx="10969943" cy="4896000"/>
          </a:xfrm>
        </p:spPr>
        <p:txBody>
          <a:bodyPr>
            <a:noAutofit/>
          </a:bodyPr>
          <a:lstStyle>
            <a:lvl1pPr marL="514350" indent="-514350">
              <a:spcBef>
                <a:spcPts val="600"/>
              </a:spcBef>
              <a:spcAft>
                <a:spcPts val="0"/>
              </a:spcAft>
              <a:buFont typeface="+mj-lt"/>
              <a:buAutoNum type="arabicPeriod"/>
              <a:defRPr sz="2800">
                <a:solidFill>
                  <a:schemeClr val="tx1"/>
                </a:solidFill>
              </a:defRPr>
            </a:lvl1pPr>
            <a:lvl2pPr marL="756000">
              <a:spcBef>
                <a:spcPts val="600"/>
              </a:spcBef>
              <a:defRPr sz="2400">
                <a:solidFill>
                  <a:schemeClr val="tx1"/>
                </a:solidFill>
              </a:defRPr>
            </a:lvl2pPr>
            <a:lvl3pPr marL="972000">
              <a:spcBef>
                <a:spcPts val="600"/>
              </a:spcBef>
              <a:defRPr sz="2400">
                <a:solidFill>
                  <a:schemeClr val="tx1"/>
                </a:solidFill>
              </a:defRPr>
            </a:lvl3pPr>
            <a:lvl4pPr marL="1260000">
              <a:spcBef>
                <a:spcPts val="600"/>
              </a:spcBef>
              <a:defRPr>
                <a:solidFill>
                  <a:schemeClr val="tx1"/>
                </a:solidFill>
              </a:defRPr>
            </a:lvl4pPr>
            <a:lvl5pPr marL="1512000">
              <a:spcBef>
                <a:spcPts val="60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pPr lvl="0"/>
            <a:endParaRPr lang="en-US" dirty="0"/>
          </a:p>
        </p:txBody>
      </p:sp>
      <p:sp>
        <p:nvSpPr>
          <p:cNvPr id="2" name="Footer Placeholder 1"/>
          <p:cNvSpPr>
            <a:spLocks noGrp="1"/>
          </p:cNvSpPr>
          <p:nvPr>
            <p:ph type="ftr" sz="quarter" idx="13"/>
          </p:nvPr>
        </p:nvSpPr>
        <p:spPr/>
        <p:txBody>
          <a:bodyPr/>
          <a:lstStyle/>
          <a:p>
            <a:endParaRPr lang="en-AU"/>
          </a:p>
        </p:txBody>
      </p:sp>
    </p:spTree>
    <p:extLst>
      <p:ext uri="{BB962C8B-B14F-4D97-AF65-F5344CB8AC3E}">
        <p14:creationId xmlns:p14="http://schemas.microsoft.com/office/powerpoint/2010/main" val="22508719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afety Minute">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441" y="1053264"/>
            <a:ext cx="10969943" cy="4896000"/>
          </a:xfrm>
        </p:spPr>
        <p:txBody>
          <a:bodyPr>
            <a:noAutofit/>
          </a:bodyPr>
          <a:lstStyle>
            <a:lvl1pPr marL="243000" indent="-243000">
              <a:spcBef>
                <a:spcPts val="600"/>
              </a:spcBef>
              <a:spcAft>
                <a:spcPts val="0"/>
              </a:spcAft>
              <a:buFont typeface="Arial" panose="020B0604020202020204" pitchFamily="34" charset="0"/>
              <a:buChar char="•"/>
              <a:defRPr sz="2800">
                <a:solidFill>
                  <a:schemeClr val="tx1"/>
                </a:solidFill>
              </a:defRPr>
            </a:lvl1pPr>
            <a:lvl2pPr marL="513000">
              <a:spcBef>
                <a:spcPts val="600"/>
              </a:spcBef>
              <a:defRPr sz="2400">
                <a:solidFill>
                  <a:schemeClr val="tx1"/>
                </a:solidFill>
              </a:defRPr>
            </a:lvl2pPr>
            <a:lvl3pPr marL="756000">
              <a:spcBef>
                <a:spcPts val="600"/>
              </a:spcBef>
              <a:defRPr sz="2400">
                <a:solidFill>
                  <a:schemeClr val="tx1"/>
                </a:solidFill>
              </a:defRPr>
            </a:lvl3pPr>
            <a:lvl4pPr marL="1053000">
              <a:spcBef>
                <a:spcPts val="600"/>
              </a:spcBef>
              <a:defRPr>
                <a:solidFill>
                  <a:schemeClr val="tx1"/>
                </a:solidFill>
              </a:defRPr>
            </a:lvl4pPr>
            <a:lvl5pPr marL="1296000">
              <a:spcBef>
                <a:spcPts val="60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pPr lvl="0"/>
            <a:endParaRPr lang="en-US" dirty="0"/>
          </a:p>
        </p:txBody>
      </p:sp>
      <p:sp>
        <p:nvSpPr>
          <p:cNvPr id="6" name="Slide Number Placeholder 5"/>
          <p:cNvSpPr>
            <a:spLocks noGrp="1"/>
          </p:cNvSpPr>
          <p:nvPr>
            <p:ph type="sldNum" sz="quarter" idx="12"/>
          </p:nvPr>
        </p:nvSpPr>
        <p:spPr/>
        <p:txBody>
          <a:bodyPr/>
          <a:lstStyle/>
          <a:p>
            <a:fld id="{9B3E39EC-4BE2-4DEA-81C0-4ABC0AAB4AC0}" type="slidenum">
              <a:rPr lang="en-AU" smtClean="0"/>
              <a:t>‹#›</a:t>
            </a:fld>
            <a:endParaRPr lang="en-AU" dirty="0"/>
          </a:p>
        </p:txBody>
      </p:sp>
      <p:sp>
        <p:nvSpPr>
          <p:cNvPr id="5" name="TextBox 4"/>
          <p:cNvSpPr txBox="1"/>
          <p:nvPr userDrawn="1"/>
        </p:nvSpPr>
        <p:spPr>
          <a:xfrm>
            <a:off x="623229" y="320003"/>
            <a:ext cx="10969943" cy="430887"/>
          </a:xfrm>
          <a:prstGeom prst="rect">
            <a:avLst/>
          </a:prstGeom>
          <a:noFill/>
        </p:spPr>
        <p:txBody>
          <a:bodyPr wrap="square" lIns="0" tIns="0" rIns="0" bIns="0" rtlCol="0" anchor="ctr">
            <a:spAutoFit/>
          </a:bodyPr>
          <a:lstStyle/>
          <a:p>
            <a:r>
              <a:rPr lang="en-AU" sz="2800" b="1" baseline="0" dirty="0">
                <a:solidFill>
                  <a:srgbClr val="00338D"/>
                </a:solidFill>
                <a:latin typeface="Arial" panose="020B0604020202020204" pitchFamily="34" charset="0"/>
                <a:cs typeface="Arial" panose="020B0604020202020204" pitchFamily="34" charset="0"/>
              </a:rPr>
              <a:t>Safety Minute</a:t>
            </a:r>
            <a:endParaRPr lang="en-AU" sz="2800" b="1" dirty="0">
              <a:solidFill>
                <a:srgbClr val="00338D"/>
              </a:solidFill>
              <a:latin typeface="Arial" panose="020B0604020202020204" pitchFamily="34" charset="0"/>
              <a:cs typeface="Arial" panose="020B0604020202020204" pitchFamily="34" charset="0"/>
            </a:endParaRPr>
          </a:p>
        </p:txBody>
      </p:sp>
      <p:sp>
        <p:nvSpPr>
          <p:cNvPr id="2" name="Footer Placeholder 1"/>
          <p:cNvSpPr>
            <a:spLocks noGrp="1"/>
          </p:cNvSpPr>
          <p:nvPr>
            <p:ph type="ftr" sz="quarter" idx="13"/>
          </p:nvPr>
        </p:nvSpPr>
        <p:spPr/>
        <p:txBody>
          <a:bodyPr/>
          <a:lstStyle/>
          <a:p>
            <a:endParaRPr lang="en-AU"/>
          </a:p>
        </p:txBody>
      </p:sp>
    </p:spTree>
    <p:extLst>
      <p:ext uri="{BB962C8B-B14F-4D97-AF65-F5344CB8AC3E}">
        <p14:creationId xmlns:p14="http://schemas.microsoft.com/office/powerpoint/2010/main" val="8020610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endParaRPr lang="en-AU" dirty="0"/>
          </a:p>
        </p:txBody>
      </p:sp>
      <p:sp>
        <p:nvSpPr>
          <p:cNvPr id="3" name="Content Placeholder 2"/>
          <p:cNvSpPr>
            <a:spLocks noGrp="1"/>
          </p:cNvSpPr>
          <p:nvPr>
            <p:ph idx="1"/>
          </p:nvPr>
        </p:nvSpPr>
        <p:spPr>
          <a:xfrm>
            <a:off x="609441" y="1053264"/>
            <a:ext cx="10969943" cy="4896000"/>
          </a:xfrm>
        </p:spPr>
        <p:txBody>
          <a:bodyPr>
            <a:noAutofit/>
          </a:bodyPr>
          <a:lstStyle>
            <a:lvl1pPr marL="243000" indent="-243000">
              <a:spcBef>
                <a:spcPts val="600"/>
              </a:spcBef>
              <a:spcAft>
                <a:spcPts val="0"/>
              </a:spcAft>
              <a:buFont typeface="Arial" panose="020B0604020202020204" pitchFamily="34" charset="0"/>
              <a:buChar char="•"/>
              <a:defRPr sz="2800">
                <a:solidFill>
                  <a:schemeClr val="tx1"/>
                </a:solidFill>
              </a:defRPr>
            </a:lvl1pPr>
            <a:lvl2pPr marL="513000">
              <a:spcBef>
                <a:spcPts val="600"/>
              </a:spcBef>
              <a:defRPr sz="2400">
                <a:solidFill>
                  <a:schemeClr val="tx1"/>
                </a:solidFill>
              </a:defRPr>
            </a:lvl2pPr>
            <a:lvl3pPr marL="756000">
              <a:spcBef>
                <a:spcPts val="600"/>
              </a:spcBef>
              <a:defRPr sz="2400">
                <a:solidFill>
                  <a:schemeClr val="tx1"/>
                </a:solidFill>
              </a:defRPr>
            </a:lvl3pPr>
            <a:lvl4pPr marL="1053000">
              <a:spcBef>
                <a:spcPts val="600"/>
              </a:spcBef>
              <a:defRPr>
                <a:solidFill>
                  <a:schemeClr val="tx1"/>
                </a:solidFill>
              </a:defRPr>
            </a:lvl4pPr>
            <a:lvl5pPr marL="1296000">
              <a:spcBef>
                <a:spcPts val="60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pPr lvl="0"/>
            <a:endParaRPr lang="en-US" dirty="0"/>
          </a:p>
        </p:txBody>
      </p:sp>
      <p:sp>
        <p:nvSpPr>
          <p:cNvPr id="6" name="Slide Number Placeholder 5"/>
          <p:cNvSpPr>
            <a:spLocks noGrp="1"/>
          </p:cNvSpPr>
          <p:nvPr>
            <p:ph type="sldNum" sz="quarter" idx="12"/>
          </p:nvPr>
        </p:nvSpPr>
        <p:spPr/>
        <p:txBody>
          <a:bodyPr/>
          <a:lstStyle/>
          <a:p>
            <a:fld id="{9B3E39EC-4BE2-4DEA-81C0-4ABC0AAB4AC0}" type="slidenum">
              <a:rPr lang="en-AU" smtClean="0"/>
              <a:t>‹#›</a:t>
            </a:fld>
            <a:endParaRPr lang="en-AU" dirty="0"/>
          </a:p>
        </p:txBody>
      </p:sp>
      <p:sp>
        <p:nvSpPr>
          <p:cNvPr id="4" name="Footer Placeholder 3"/>
          <p:cNvSpPr>
            <a:spLocks noGrp="1"/>
          </p:cNvSpPr>
          <p:nvPr>
            <p:ph type="ftr" sz="quarter" idx="13"/>
          </p:nvPr>
        </p:nvSpPr>
        <p:spPr/>
        <p:txBody>
          <a:bodyPr/>
          <a:lstStyle/>
          <a:p>
            <a:endParaRPr lang="en-AU"/>
          </a:p>
        </p:txBody>
      </p:sp>
    </p:spTree>
    <p:extLst>
      <p:ext uri="{BB962C8B-B14F-4D97-AF65-F5344CB8AC3E}">
        <p14:creationId xmlns:p14="http://schemas.microsoft.com/office/powerpoint/2010/main" val="1099688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ck Cover 1">
    <p:spTree>
      <p:nvGrpSpPr>
        <p:cNvPr id="1" name=""/>
        <p:cNvGrpSpPr/>
        <p:nvPr/>
      </p:nvGrpSpPr>
      <p:grpSpPr>
        <a:xfrm>
          <a:off x="0" y="0"/>
          <a:ext cx="0" cy="0"/>
          <a:chOff x="0" y="0"/>
          <a:chExt cx="0" cy="0"/>
        </a:xfrm>
      </p:grpSpPr>
      <p:sp>
        <p:nvSpPr>
          <p:cNvPr id="9" name="Rectangle 8"/>
          <p:cNvSpPr/>
          <p:nvPr userDrawn="1"/>
        </p:nvSpPr>
        <p:spPr bwMode="black">
          <a:xfrm>
            <a:off x="0" y="0"/>
            <a:ext cx="12188825" cy="6858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solidFill>
                <a:prstClr val="white"/>
              </a:solidFill>
            </a:endParaRPr>
          </a:p>
        </p:txBody>
      </p:sp>
      <p:pic>
        <p:nvPicPr>
          <p:cNvPr id="5" name="JACOBS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8782011" y="5589240"/>
            <a:ext cx="2687599" cy="4320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bwMode="white">
          <a:xfrm>
            <a:off x="7570178" y="6156678"/>
            <a:ext cx="3803251" cy="242374"/>
          </a:xfrm>
          <a:prstGeom prst="rect">
            <a:avLst/>
          </a:prstGeom>
          <a:noFill/>
        </p:spPr>
        <p:txBody>
          <a:bodyPr wrap="square"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AU" sz="975" dirty="0">
                <a:solidFill>
                  <a:prstClr val="white"/>
                </a:solidFill>
                <a:cs typeface="Arial" pitchFamily="34" charset="0"/>
              </a:rPr>
              <a:t> www.jacobs.com | worldwide</a:t>
            </a:r>
          </a:p>
        </p:txBody>
      </p:sp>
      <p:sp>
        <p:nvSpPr>
          <p:cNvPr id="8" name="Title 1"/>
          <p:cNvSpPr>
            <a:spLocks noGrp="1"/>
          </p:cNvSpPr>
          <p:nvPr>
            <p:ph type="ctrTitle"/>
          </p:nvPr>
        </p:nvSpPr>
        <p:spPr bwMode="white">
          <a:xfrm>
            <a:off x="728312" y="1268760"/>
            <a:ext cx="9597500" cy="1296144"/>
          </a:xfrm>
          <a:prstGeom prst="rect">
            <a:avLst/>
          </a:prstGeom>
        </p:spPr>
        <p:txBody>
          <a:bodyPr lIns="0" tIns="0" rIns="0" bIns="0" anchor="b"/>
          <a:lstStyle>
            <a:lvl1pPr algn="l">
              <a:defRPr sz="2400" b="1">
                <a:solidFill>
                  <a:schemeClr val="bg1"/>
                </a:solidFill>
                <a:latin typeface="Arial" pitchFamily="34" charset="0"/>
                <a:cs typeface="Arial" pitchFamily="34" charset="0"/>
              </a:defRPr>
            </a:lvl1pPr>
          </a:lstStyle>
          <a:p>
            <a:r>
              <a:rPr lang="en-US"/>
              <a:t>Click to edit Master title style</a:t>
            </a:r>
            <a:endParaRPr lang="en-AU" dirty="0"/>
          </a:p>
        </p:txBody>
      </p:sp>
      <p:sp>
        <p:nvSpPr>
          <p:cNvPr id="11" name="Subtitle 2"/>
          <p:cNvSpPr>
            <a:spLocks noGrp="1"/>
          </p:cNvSpPr>
          <p:nvPr>
            <p:ph type="subTitle" idx="1"/>
          </p:nvPr>
        </p:nvSpPr>
        <p:spPr bwMode="gray">
          <a:xfrm>
            <a:off x="729410" y="2636912"/>
            <a:ext cx="9597500" cy="792088"/>
          </a:xfrm>
          <a:prstGeom prst="rect">
            <a:avLst/>
          </a:prstGeom>
        </p:spPr>
        <p:txBody>
          <a:bodyPr lIns="18000" tIns="0" rIns="0" bIns="0" anchor="t"/>
          <a:lstStyle>
            <a:lvl1pPr marL="0" indent="0" algn="l">
              <a:buNone/>
              <a:defRPr sz="1200" b="1" cap="none" baseline="0">
                <a:solidFill>
                  <a:srgbClr val="B3B3B3"/>
                </a:solidFill>
                <a:latin typeface="Arial"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AU" dirty="0"/>
          </a:p>
        </p:txBody>
      </p:sp>
      <p:pic>
        <p:nvPicPr>
          <p:cNvPr id="7" name="SKMJACOBSLOGO"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882134" y="5543122"/>
            <a:ext cx="4525565" cy="4781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JACOBSGUIMARLOGO"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71422" y="5624416"/>
            <a:ext cx="4002006" cy="361697"/>
          </a:xfrm>
          <a:prstGeom prst="rect">
            <a:avLst/>
          </a:prstGeom>
        </p:spPr>
      </p:pic>
      <p:pic>
        <p:nvPicPr>
          <p:cNvPr id="14" name="Picture 13" descr="JACOBSMATASISLOGO" hidden="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61723" y="5639272"/>
            <a:ext cx="4111705" cy="382017"/>
          </a:xfrm>
          <a:prstGeom prst="rect">
            <a:avLst/>
          </a:prstGeom>
        </p:spPr>
      </p:pic>
      <p:pic>
        <p:nvPicPr>
          <p:cNvPr id="15" name="Picture 14" descr="JACOBSZATELOGO" hidden="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953313" y="5610208"/>
            <a:ext cx="4420115" cy="390112"/>
          </a:xfrm>
          <a:prstGeom prst="rect">
            <a:avLst/>
          </a:prstGeom>
        </p:spPr>
      </p:pic>
      <p:pic>
        <p:nvPicPr>
          <p:cNvPr id="16" name="Picture 15" descr="JFSLLOGO" hidden="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752312" y="5614256"/>
            <a:ext cx="1621116" cy="382017"/>
          </a:xfrm>
          <a:prstGeom prst="rect">
            <a:avLst/>
          </a:prstGeom>
        </p:spPr>
      </p:pic>
      <p:sp>
        <p:nvSpPr>
          <p:cNvPr id="17" name="Rectangle 16"/>
          <p:cNvSpPr/>
          <p:nvPr userDrawn="1"/>
        </p:nvSpPr>
        <p:spPr>
          <a:xfrm>
            <a:off x="738366" y="6254593"/>
            <a:ext cx="589905" cy="115416"/>
          </a:xfrm>
          <a:prstGeom prst="rect">
            <a:avLst/>
          </a:prstGeom>
        </p:spPr>
        <p:txBody>
          <a:bodyPr wrap="none" lIns="0" tIns="0" rIns="0" bIns="0" anchor="b">
            <a:spAutoFit/>
          </a:bodyPr>
          <a:lstStyle/>
          <a:p>
            <a:pPr algn="l"/>
            <a:fld id="{C3A37E12-0F4F-497E-9683-4E31336C494A}" type="datetime4">
              <a:rPr lang="en-US" sz="750" smtClean="0">
                <a:solidFill>
                  <a:schemeClr val="bg1"/>
                </a:solidFill>
                <a:latin typeface="Arial" panose="020B0604020202020204" pitchFamily="34" charset="0"/>
                <a:cs typeface="Arial" panose="020B0604020202020204" pitchFamily="34" charset="0"/>
              </a:rPr>
              <a:t>October 31, 2018</a:t>
            </a:fld>
            <a:endParaRPr lang="en-AU" sz="750" dirty="0">
              <a:solidFill>
                <a:schemeClr val="bg1"/>
              </a:solidFill>
              <a:latin typeface="Arial" panose="020B0604020202020204" pitchFamily="34" charset="0"/>
              <a:cs typeface="Arial" panose="020B0604020202020204" pitchFamily="34" charset="0"/>
            </a:endParaRPr>
          </a:p>
        </p:txBody>
      </p:sp>
      <p:sp>
        <p:nvSpPr>
          <p:cNvPr id="18" name="Rectangle 17"/>
          <p:cNvSpPr/>
          <p:nvPr userDrawn="1"/>
        </p:nvSpPr>
        <p:spPr>
          <a:xfrm>
            <a:off x="748560" y="6041261"/>
            <a:ext cx="1216318" cy="115416"/>
          </a:xfrm>
          <a:prstGeom prst="rect">
            <a:avLst/>
          </a:prstGeom>
          <a:solidFill>
            <a:srgbClr val="00338D"/>
          </a:solidFill>
        </p:spPr>
        <p:txBody>
          <a:bodyPr wrap="square" lIns="0" tIns="0" rIns="0" bIns="0" anchor="b">
            <a:spAutoFit/>
          </a:bodyPr>
          <a:lstStyle/>
          <a:p>
            <a:pPr algn="l"/>
            <a:r>
              <a:rPr lang="en-AU" sz="750" dirty="0">
                <a:solidFill>
                  <a:schemeClr val="bg1"/>
                </a:solidFill>
                <a:latin typeface="Arial" panose="020B0604020202020204" pitchFamily="34" charset="0"/>
                <a:cs typeface="Arial" panose="020B0604020202020204" pitchFamily="34" charset="0"/>
              </a:rPr>
              <a:t>© Copyright</a:t>
            </a:r>
            <a:r>
              <a:rPr lang="en-AU" sz="750" baseline="0" dirty="0">
                <a:solidFill>
                  <a:schemeClr val="bg1"/>
                </a:solidFill>
                <a:latin typeface="Arial" panose="020B0604020202020204" pitchFamily="34" charset="0"/>
                <a:cs typeface="Arial" panose="020B0604020202020204" pitchFamily="34" charset="0"/>
              </a:rPr>
              <a:t> Jacobs</a:t>
            </a:r>
            <a:r>
              <a:rPr lang="en-AU" sz="750"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752617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 Number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3" y="258387"/>
            <a:ext cx="10967651" cy="568800"/>
          </a:xfrm>
        </p:spPr>
        <p:txBody>
          <a:bodyPr/>
          <a:lstStyle>
            <a:lvl1pPr>
              <a:defRPr/>
            </a:lvl1pPr>
          </a:lstStyle>
          <a:p>
            <a:r>
              <a:rPr lang="en-US" dirty="0"/>
              <a:t>Click to add title</a:t>
            </a:r>
            <a:endParaRPr lang="en-AU" dirty="0"/>
          </a:p>
        </p:txBody>
      </p:sp>
      <p:sp>
        <p:nvSpPr>
          <p:cNvPr id="3" name="Content Placeholder 2"/>
          <p:cNvSpPr>
            <a:spLocks noGrp="1"/>
          </p:cNvSpPr>
          <p:nvPr>
            <p:ph idx="1"/>
          </p:nvPr>
        </p:nvSpPr>
        <p:spPr>
          <a:xfrm>
            <a:off x="609441" y="1053264"/>
            <a:ext cx="10969943" cy="4896000"/>
          </a:xfrm>
        </p:spPr>
        <p:txBody>
          <a:bodyPr>
            <a:noAutofit/>
          </a:bodyPr>
          <a:lstStyle>
            <a:lvl1pPr marL="514350" indent="-514350">
              <a:spcBef>
                <a:spcPts val="600"/>
              </a:spcBef>
              <a:spcAft>
                <a:spcPts val="0"/>
              </a:spcAft>
              <a:buFont typeface="+mj-lt"/>
              <a:buAutoNum type="arabicPeriod"/>
              <a:defRPr sz="2800" b="0">
                <a:solidFill>
                  <a:schemeClr val="tx1"/>
                </a:solidFill>
              </a:defRPr>
            </a:lvl1pPr>
            <a:lvl2pPr marL="709200" indent="-457200">
              <a:spcBef>
                <a:spcPts val="600"/>
              </a:spcBef>
              <a:buFont typeface="+mj-lt"/>
              <a:buAutoNum type="arabicPeriod"/>
              <a:defRPr sz="2400">
                <a:solidFill>
                  <a:schemeClr val="tx1"/>
                </a:solidFill>
              </a:defRPr>
            </a:lvl2pPr>
            <a:lvl3pPr marL="961200" indent="-457200">
              <a:spcBef>
                <a:spcPts val="600"/>
              </a:spcBef>
              <a:buFont typeface="+mj-lt"/>
              <a:buAutoNum type="arabicPeriod"/>
              <a:defRPr sz="2400">
                <a:solidFill>
                  <a:schemeClr val="tx1"/>
                </a:solidFill>
              </a:defRPr>
            </a:lvl3pPr>
            <a:lvl4pPr marL="1200600" indent="-457200">
              <a:spcBef>
                <a:spcPts val="600"/>
              </a:spcBef>
              <a:buFont typeface="+mj-lt"/>
              <a:buAutoNum type="arabicPeriod"/>
              <a:defRPr>
                <a:solidFill>
                  <a:schemeClr val="tx1"/>
                </a:solidFill>
              </a:defRPr>
            </a:lvl4pPr>
            <a:lvl5pPr marL="1452600" indent="-457200">
              <a:spcBef>
                <a:spcPts val="600"/>
              </a:spcBef>
              <a:buFont typeface="+mj-lt"/>
              <a:buAutoNum type="arabicPeriod"/>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9B3E39EC-4BE2-4DEA-81C0-4ABC0AAB4AC0}" type="slidenum">
              <a:rPr lang="en-AU" smtClean="0"/>
              <a:t>‹#›</a:t>
            </a:fld>
            <a:endParaRPr lang="en-AU" dirty="0"/>
          </a:p>
        </p:txBody>
      </p:sp>
      <p:sp>
        <p:nvSpPr>
          <p:cNvPr id="4" name="Footer Placeholder 3"/>
          <p:cNvSpPr>
            <a:spLocks noGrp="1"/>
          </p:cNvSpPr>
          <p:nvPr>
            <p:ph type="ftr" sz="quarter" idx="13"/>
          </p:nvPr>
        </p:nvSpPr>
        <p:spPr/>
        <p:txBody>
          <a:bodyPr/>
          <a:lstStyle/>
          <a:p>
            <a:endParaRPr lang="en-AU"/>
          </a:p>
        </p:txBody>
      </p:sp>
    </p:spTree>
    <p:extLst>
      <p:ext uri="{BB962C8B-B14F-4D97-AF65-F5344CB8AC3E}">
        <p14:creationId xmlns:p14="http://schemas.microsoft.com/office/powerpoint/2010/main" val="6690875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sz="half" idx="1"/>
          </p:nvPr>
        </p:nvSpPr>
        <p:spPr>
          <a:xfrm>
            <a:off x="603853" y="1220755"/>
            <a:ext cx="5388986" cy="4641917"/>
          </a:xfrm>
        </p:spPr>
        <p:txBody>
          <a:bodyPr>
            <a:noAutofit/>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6190398" y="1220755"/>
            <a:ext cx="5388986" cy="4641917"/>
          </a:xfrm>
        </p:spPr>
        <p:txBody>
          <a:bodyPr>
            <a:noAutofit/>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Slide Number Placeholder 6"/>
          <p:cNvSpPr>
            <a:spLocks noGrp="1"/>
          </p:cNvSpPr>
          <p:nvPr>
            <p:ph type="sldNum" sz="quarter" idx="12"/>
          </p:nvPr>
        </p:nvSpPr>
        <p:spPr/>
        <p:txBody>
          <a:bodyPr/>
          <a:lstStyle/>
          <a:p>
            <a:fld id="{9B3E39EC-4BE2-4DEA-81C0-4ABC0AAB4AC0}" type="slidenum">
              <a:rPr lang="en-AU" smtClean="0"/>
              <a:t>‹#›</a:t>
            </a:fld>
            <a:endParaRPr lang="en-AU"/>
          </a:p>
        </p:txBody>
      </p:sp>
      <p:sp>
        <p:nvSpPr>
          <p:cNvPr id="5" name="Footer Placeholder 4"/>
          <p:cNvSpPr>
            <a:spLocks noGrp="1"/>
          </p:cNvSpPr>
          <p:nvPr>
            <p:ph type="ftr" sz="quarter" idx="13"/>
          </p:nvPr>
        </p:nvSpPr>
        <p:spPr/>
        <p:txBody>
          <a:bodyPr/>
          <a:lstStyle/>
          <a:p>
            <a:endParaRPr lang="en-AU"/>
          </a:p>
        </p:txBody>
      </p:sp>
    </p:spTree>
    <p:extLst>
      <p:ext uri="{BB962C8B-B14F-4D97-AF65-F5344CB8AC3E}">
        <p14:creationId xmlns:p14="http://schemas.microsoft.com/office/powerpoint/2010/main" val="31553912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dirty="0"/>
          </a:p>
        </p:txBody>
      </p:sp>
      <p:sp>
        <p:nvSpPr>
          <p:cNvPr id="3" name="Text Placeholder 2"/>
          <p:cNvSpPr>
            <a:spLocks noGrp="1"/>
          </p:cNvSpPr>
          <p:nvPr>
            <p:ph type="body" idx="1"/>
          </p:nvPr>
        </p:nvSpPr>
        <p:spPr>
          <a:xfrm>
            <a:off x="609441" y="1220755"/>
            <a:ext cx="5385514" cy="639763"/>
          </a:xfrm>
        </p:spPr>
        <p:txBody>
          <a:bodyPr anchor="t" anchorCtr="0">
            <a:noAutofit/>
          </a:bodyPr>
          <a:lstStyle>
            <a:lvl1pPr marL="0" indent="0">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8083" y="1941030"/>
            <a:ext cx="5386874" cy="3920747"/>
          </a:xfrm>
        </p:spPr>
        <p:txBody>
          <a:bodyPr>
            <a:no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4"/>
          <p:cNvSpPr>
            <a:spLocks noGrp="1"/>
          </p:cNvSpPr>
          <p:nvPr>
            <p:ph type="body" sz="quarter" idx="3"/>
          </p:nvPr>
        </p:nvSpPr>
        <p:spPr>
          <a:xfrm>
            <a:off x="6191757" y="1220755"/>
            <a:ext cx="5387630" cy="639763"/>
          </a:xfrm>
        </p:spPr>
        <p:txBody>
          <a:bodyPr anchor="t" anchorCtr="0">
            <a:noAutofit/>
          </a:bodyPr>
          <a:lstStyle>
            <a:lvl1pPr marL="0" indent="0">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0399" y="1941030"/>
            <a:ext cx="5388990" cy="3920747"/>
          </a:xfrm>
        </p:spPr>
        <p:txBody>
          <a:bodyPr>
            <a:noAutofit/>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Slide Number Placeholder 8"/>
          <p:cNvSpPr>
            <a:spLocks noGrp="1"/>
          </p:cNvSpPr>
          <p:nvPr>
            <p:ph type="sldNum" sz="quarter" idx="12"/>
          </p:nvPr>
        </p:nvSpPr>
        <p:spPr/>
        <p:txBody>
          <a:bodyPr/>
          <a:lstStyle/>
          <a:p>
            <a:fld id="{9B3E39EC-4BE2-4DEA-81C0-4ABC0AAB4AC0}" type="slidenum">
              <a:rPr lang="en-AU" smtClean="0"/>
              <a:t>‹#›</a:t>
            </a:fld>
            <a:endParaRPr lang="en-AU"/>
          </a:p>
        </p:txBody>
      </p:sp>
      <p:sp>
        <p:nvSpPr>
          <p:cNvPr id="7" name="Footer Placeholder 6"/>
          <p:cNvSpPr>
            <a:spLocks noGrp="1"/>
          </p:cNvSpPr>
          <p:nvPr>
            <p:ph type="ftr" sz="quarter" idx="13"/>
          </p:nvPr>
        </p:nvSpPr>
        <p:spPr/>
        <p:txBody>
          <a:bodyPr/>
          <a:lstStyle/>
          <a:p>
            <a:endParaRPr lang="en-AU"/>
          </a:p>
        </p:txBody>
      </p:sp>
    </p:spTree>
    <p:extLst>
      <p:ext uri="{BB962C8B-B14F-4D97-AF65-F5344CB8AC3E}">
        <p14:creationId xmlns:p14="http://schemas.microsoft.com/office/powerpoint/2010/main" val="27655834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dirty="0"/>
          </a:p>
        </p:txBody>
      </p:sp>
      <p:sp>
        <p:nvSpPr>
          <p:cNvPr id="5" name="Slide Number Placeholder 4"/>
          <p:cNvSpPr>
            <a:spLocks noGrp="1"/>
          </p:cNvSpPr>
          <p:nvPr>
            <p:ph type="sldNum" sz="quarter" idx="12"/>
          </p:nvPr>
        </p:nvSpPr>
        <p:spPr/>
        <p:txBody>
          <a:bodyPr/>
          <a:lstStyle/>
          <a:p>
            <a:fld id="{9B3E39EC-4BE2-4DEA-81C0-4ABC0AAB4AC0}" type="slidenum">
              <a:rPr lang="en-AU" smtClean="0"/>
              <a:t>‹#›</a:t>
            </a:fld>
            <a:endParaRPr lang="en-AU"/>
          </a:p>
        </p:txBody>
      </p:sp>
      <p:sp>
        <p:nvSpPr>
          <p:cNvPr id="3" name="Footer Placeholder 2"/>
          <p:cNvSpPr>
            <a:spLocks noGrp="1"/>
          </p:cNvSpPr>
          <p:nvPr>
            <p:ph type="ftr" sz="quarter" idx="13"/>
          </p:nvPr>
        </p:nvSpPr>
        <p:spPr/>
        <p:txBody>
          <a:bodyPr/>
          <a:lstStyle/>
          <a:p>
            <a:endParaRPr lang="en-AU"/>
          </a:p>
        </p:txBody>
      </p:sp>
    </p:spTree>
    <p:extLst>
      <p:ext uri="{BB962C8B-B14F-4D97-AF65-F5344CB8AC3E}">
        <p14:creationId xmlns:p14="http://schemas.microsoft.com/office/powerpoint/2010/main" val="29793238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sp>
        <p:nvSpPr>
          <p:cNvPr id="4" name="Content Placeholder 2"/>
          <p:cNvSpPr>
            <a:spLocks noGrp="1"/>
          </p:cNvSpPr>
          <p:nvPr>
            <p:ph idx="1"/>
          </p:nvPr>
        </p:nvSpPr>
        <p:spPr>
          <a:xfrm>
            <a:off x="4765493" y="1346024"/>
            <a:ext cx="6813892" cy="4526400"/>
          </a:xfrm>
        </p:spPr>
        <p:txBody>
          <a:bodyPr>
            <a:noAutofit/>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3"/>
          <p:cNvSpPr>
            <a:spLocks noGrp="1"/>
          </p:cNvSpPr>
          <p:nvPr>
            <p:ph type="body" sz="half" idx="2"/>
          </p:nvPr>
        </p:nvSpPr>
        <p:spPr>
          <a:xfrm>
            <a:off x="609443" y="1346024"/>
            <a:ext cx="4010039" cy="4526400"/>
          </a:xfrm>
        </p:spPr>
        <p:txBody>
          <a:bodyPr/>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AU"/>
          </a:p>
        </p:txBody>
      </p:sp>
    </p:spTree>
    <p:extLst>
      <p:ext uri="{BB962C8B-B14F-4D97-AF65-F5344CB8AC3E}">
        <p14:creationId xmlns:p14="http://schemas.microsoft.com/office/powerpoint/2010/main" val="12837652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sp>
        <p:nvSpPr>
          <p:cNvPr id="5" name="Content Placeholder 2"/>
          <p:cNvSpPr>
            <a:spLocks noGrp="1"/>
          </p:cNvSpPr>
          <p:nvPr>
            <p:ph idx="1"/>
          </p:nvPr>
        </p:nvSpPr>
        <p:spPr>
          <a:xfrm>
            <a:off x="609441" y="1052737"/>
            <a:ext cx="7212713" cy="4885852"/>
          </a:xfrm>
        </p:spPr>
        <p:txBody>
          <a:bodyPr/>
          <a:lstStyle>
            <a:lvl1pPr>
              <a:spcBef>
                <a:spcPts val="600"/>
              </a:spcBef>
              <a:spcAft>
                <a:spcPts val="0"/>
              </a:spcAft>
              <a:defRPr>
                <a:solidFill>
                  <a:schemeClr val="tx1"/>
                </a:solidFill>
              </a:defRPr>
            </a:lvl1pPr>
            <a:lvl2pPr>
              <a:spcBef>
                <a:spcPts val="600"/>
              </a:spcBef>
              <a:buClr>
                <a:srgbClr val="6C6F70"/>
              </a:buClr>
              <a:defRPr>
                <a:solidFill>
                  <a:schemeClr val="tx1"/>
                </a:solidFill>
              </a:defRPr>
            </a:lvl2pPr>
            <a:lvl3pPr>
              <a:spcBef>
                <a:spcPts val="600"/>
              </a:spcBef>
              <a:buClr>
                <a:srgbClr val="6C6F70"/>
              </a:buClr>
              <a:defRPr>
                <a:solidFill>
                  <a:schemeClr val="tx1"/>
                </a:solidFill>
              </a:defRPr>
            </a:lvl3pPr>
            <a:lvl4pPr>
              <a:spcBef>
                <a:spcPts val="600"/>
              </a:spcBef>
              <a:buClr>
                <a:srgbClr val="6C6F70"/>
              </a:buClr>
              <a:defRPr>
                <a:solidFill>
                  <a:schemeClr val="tx1"/>
                </a:solidFill>
              </a:defRPr>
            </a:lvl4pPr>
            <a:lvl5pPr>
              <a:spcBef>
                <a:spcPts val="600"/>
              </a:spcBef>
              <a:buClr>
                <a:srgbClr val="6C6F70"/>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Picture Placeholder 2"/>
          <p:cNvSpPr>
            <a:spLocks noGrp="1"/>
          </p:cNvSpPr>
          <p:nvPr>
            <p:ph type="pic" sz="quarter" idx="14"/>
          </p:nvPr>
        </p:nvSpPr>
        <p:spPr>
          <a:xfrm>
            <a:off x="8206099" y="1053001"/>
            <a:ext cx="3359498" cy="4896281"/>
          </a:xfrm>
        </p:spPr>
        <p:txBody>
          <a:bodyPr/>
          <a:lstStyle>
            <a:lvl1pPr marL="0" indent="0" algn="ctr">
              <a:buFontTx/>
              <a:buNone/>
              <a:defRPr/>
            </a:lvl1pPr>
          </a:lstStyle>
          <a:p>
            <a:r>
              <a:rPr lang="en-US" dirty="0"/>
              <a:t>Click icon to add picture</a:t>
            </a:r>
            <a:endParaRPr lang="en-AU" dirty="0"/>
          </a:p>
        </p:txBody>
      </p:sp>
      <p:sp>
        <p:nvSpPr>
          <p:cNvPr id="4" name="Footer Placeholder 3"/>
          <p:cNvSpPr>
            <a:spLocks noGrp="1"/>
          </p:cNvSpPr>
          <p:nvPr>
            <p:ph type="ftr" sz="quarter" idx="15"/>
          </p:nvPr>
        </p:nvSpPr>
        <p:spPr/>
        <p:txBody>
          <a:bodyPr/>
          <a:lstStyle/>
          <a:p>
            <a:endParaRPr lang="en-AU"/>
          </a:p>
        </p:txBody>
      </p:sp>
    </p:spTree>
    <p:extLst>
      <p:ext uri="{BB962C8B-B14F-4D97-AF65-F5344CB8AC3E}">
        <p14:creationId xmlns:p14="http://schemas.microsoft.com/office/powerpoint/2010/main" val="34441448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sp>
        <p:nvSpPr>
          <p:cNvPr id="4" name="Picture Placeholder 2"/>
          <p:cNvSpPr>
            <a:spLocks noGrp="1"/>
          </p:cNvSpPr>
          <p:nvPr>
            <p:ph type="pic" idx="1"/>
          </p:nvPr>
        </p:nvSpPr>
        <p:spPr>
          <a:xfrm>
            <a:off x="6094412" y="1291365"/>
            <a:ext cx="6094413" cy="2280000"/>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5" name="Picture Placeholder 2"/>
          <p:cNvSpPr>
            <a:spLocks noGrp="1"/>
          </p:cNvSpPr>
          <p:nvPr>
            <p:ph type="pic" idx="11"/>
          </p:nvPr>
        </p:nvSpPr>
        <p:spPr>
          <a:xfrm>
            <a:off x="0" y="1291365"/>
            <a:ext cx="6094413" cy="2280000"/>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6" name="Picture Placeholder 2"/>
          <p:cNvSpPr>
            <a:spLocks noGrp="1"/>
          </p:cNvSpPr>
          <p:nvPr>
            <p:ph type="pic" idx="12"/>
          </p:nvPr>
        </p:nvSpPr>
        <p:spPr>
          <a:xfrm>
            <a:off x="6094412" y="3582920"/>
            <a:ext cx="6094413" cy="2280000"/>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7" name="Picture Placeholder 2"/>
          <p:cNvSpPr>
            <a:spLocks noGrp="1"/>
          </p:cNvSpPr>
          <p:nvPr>
            <p:ph type="pic" idx="13"/>
          </p:nvPr>
        </p:nvSpPr>
        <p:spPr>
          <a:xfrm>
            <a:off x="0" y="3582920"/>
            <a:ext cx="6094413" cy="2280000"/>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8" name="Footer Placeholder 7"/>
          <p:cNvSpPr>
            <a:spLocks noGrp="1"/>
          </p:cNvSpPr>
          <p:nvPr>
            <p:ph type="ftr" sz="quarter" idx="14"/>
          </p:nvPr>
        </p:nvSpPr>
        <p:spPr/>
        <p:txBody>
          <a:bodyPr/>
          <a:lstStyle/>
          <a:p>
            <a:endParaRPr lang="en-AU"/>
          </a:p>
        </p:txBody>
      </p:sp>
    </p:spTree>
    <p:extLst>
      <p:ext uri="{BB962C8B-B14F-4D97-AF65-F5344CB8AC3E}">
        <p14:creationId xmlns:p14="http://schemas.microsoft.com/office/powerpoint/2010/main" val="29498638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sp>
        <p:nvSpPr>
          <p:cNvPr id="4" name="Picture Placeholder 2"/>
          <p:cNvSpPr>
            <a:spLocks noGrp="1"/>
          </p:cNvSpPr>
          <p:nvPr>
            <p:ph type="pic" idx="1"/>
          </p:nvPr>
        </p:nvSpPr>
        <p:spPr>
          <a:xfrm>
            <a:off x="6094412" y="1052736"/>
            <a:ext cx="6094413" cy="2232248"/>
          </a:xfrm>
          <a:prstGeom prst="rect">
            <a:avLst/>
          </a:prstGeom>
        </p:spPr>
        <p:txBody>
          <a:bodyPr/>
          <a:lstStyle>
            <a:lvl1pPr marL="0" indent="0" algn="ctr">
              <a:buNone/>
              <a:defRPr sz="1800">
                <a:latin typeface="Arial" pitchFamily="34" charset="0"/>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dirty="0"/>
          </a:p>
        </p:txBody>
      </p:sp>
      <p:sp>
        <p:nvSpPr>
          <p:cNvPr id="5" name="Picture Placeholder 2"/>
          <p:cNvSpPr>
            <a:spLocks noGrp="1"/>
          </p:cNvSpPr>
          <p:nvPr>
            <p:ph type="pic" idx="11"/>
          </p:nvPr>
        </p:nvSpPr>
        <p:spPr>
          <a:xfrm>
            <a:off x="0" y="1052736"/>
            <a:ext cx="6094413" cy="2232248"/>
          </a:xfrm>
          <a:prstGeom prst="rect">
            <a:avLst/>
          </a:prstGeom>
        </p:spPr>
        <p:txBody>
          <a:bodyPr/>
          <a:lstStyle>
            <a:lvl1pPr marL="0" indent="0" algn="ctr">
              <a:buNone/>
              <a:defRPr sz="1800">
                <a:latin typeface="Arial" pitchFamily="34" charset="0"/>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dirty="0"/>
          </a:p>
        </p:txBody>
      </p:sp>
      <p:sp>
        <p:nvSpPr>
          <p:cNvPr id="6" name="Picture Placeholder 2"/>
          <p:cNvSpPr>
            <a:spLocks noGrp="1"/>
          </p:cNvSpPr>
          <p:nvPr>
            <p:ph type="pic" idx="12"/>
          </p:nvPr>
        </p:nvSpPr>
        <p:spPr>
          <a:xfrm>
            <a:off x="6094412" y="3501008"/>
            <a:ext cx="6094413" cy="2232248"/>
          </a:xfrm>
          <a:prstGeom prst="rect">
            <a:avLst/>
          </a:prstGeom>
        </p:spPr>
        <p:txBody>
          <a:bodyPr/>
          <a:lstStyle>
            <a:lvl1pPr marL="0" indent="0" algn="ctr">
              <a:buNone/>
              <a:defRPr sz="1800">
                <a:latin typeface="Arial" pitchFamily="34" charset="0"/>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dirty="0"/>
          </a:p>
        </p:txBody>
      </p:sp>
      <p:sp>
        <p:nvSpPr>
          <p:cNvPr id="7" name="Picture Placeholder 2"/>
          <p:cNvSpPr>
            <a:spLocks noGrp="1"/>
          </p:cNvSpPr>
          <p:nvPr>
            <p:ph type="pic" idx="13"/>
          </p:nvPr>
        </p:nvSpPr>
        <p:spPr>
          <a:xfrm>
            <a:off x="0" y="3501008"/>
            <a:ext cx="6094413" cy="2232248"/>
          </a:xfrm>
          <a:prstGeom prst="rect">
            <a:avLst/>
          </a:prstGeom>
        </p:spPr>
        <p:txBody>
          <a:bodyPr/>
          <a:lstStyle>
            <a:lvl1pPr marL="0" indent="0" algn="ctr">
              <a:buNone/>
              <a:defRPr sz="1800">
                <a:latin typeface="Arial" pitchFamily="34" charset="0"/>
                <a:cs typeface="Arial"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AU" dirty="0"/>
          </a:p>
        </p:txBody>
      </p:sp>
      <p:sp>
        <p:nvSpPr>
          <p:cNvPr id="8" name="Rectangle 7"/>
          <p:cNvSpPr/>
          <p:nvPr userDrawn="1"/>
        </p:nvSpPr>
        <p:spPr bwMode="black">
          <a:xfrm>
            <a:off x="0" y="3284984"/>
            <a:ext cx="12188825"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sp>
        <p:nvSpPr>
          <p:cNvPr id="9" name="Rectangle 8"/>
          <p:cNvSpPr/>
          <p:nvPr userDrawn="1"/>
        </p:nvSpPr>
        <p:spPr bwMode="black">
          <a:xfrm>
            <a:off x="0" y="5733256"/>
            <a:ext cx="12188825"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dirty="0"/>
          </a:p>
        </p:txBody>
      </p:sp>
      <p:sp>
        <p:nvSpPr>
          <p:cNvPr id="10" name="Text Placeholder 11"/>
          <p:cNvSpPr>
            <a:spLocks noGrp="1"/>
          </p:cNvSpPr>
          <p:nvPr>
            <p:ph type="body" sz="quarter" idx="14"/>
          </p:nvPr>
        </p:nvSpPr>
        <p:spPr bwMode="white">
          <a:xfrm>
            <a:off x="634837" y="3279747"/>
            <a:ext cx="5159089" cy="215900"/>
          </a:xfrm>
          <a:prstGeom prst="rect">
            <a:avLst/>
          </a:prstGeom>
        </p:spPr>
        <p:txBody>
          <a:bodyPr lIns="0" tIns="0" rIns="0" bIns="0" anchor="ctr" anchorCtr="0"/>
          <a:lstStyle>
            <a:lvl1pPr marL="0" indent="0">
              <a:buFontTx/>
              <a:buNone/>
              <a:defRPr sz="675" baseline="0">
                <a:solidFill>
                  <a:schemeClr val="bg1"/>
                </a:solidFill>
                <a:latin typeface="Arial" pitchFamily="34" charset="0"/>
                <a:cs typeface="Arial" pitchFamily="34" charset="0"/>
              </a:defRPr>
            </a:lvl1pPr>
            <a:lvl2pPr marL="342900" indent="0">
              <a:buFontTx/>
              <a:buNone/>
              <a:defRPr sz="675" baseline="0">
                <a:solidFill>
                  <a:schemeClr val="bg1"/>
                </a:solidFill>
                <a:latin typeface="Arial" pitchFamily="34" charset="0"/>
                <a:cs typeface="Arial" pitchFamily="34" charset="0"/>
              </a:defRPr>
            </a:lvl2pPr>
            <a:lvl3pPr marL="685800" indent="0">
              <a:buFontTx/>
              <a:buNone/>
              <a:defRPr sz="675" baseline="0">
                <a:solidFill>
                  <a:schemeClr val="bg1"/>
                </a:solidFill>
                <a:latin typeface="Arial" pitchFamily="34" charset="0"/>
                <a:cs typeface="Arial" pitchFamily="34" charset="0"/>
              </a:defRPr>
            </a:lvl3pPr>
            <a:lvl4pPr marL="1028700" indent="0">
              <a:buFontTx/>
              <a:buNone/>
              <a:defRPr sz="675" baseline="0">
                <a:solidFill>
                  <a:schemeClr val="bg1"/>
                </a:solidFill>
                <a:latin typeface="Arial" pitchFamily="34" charset="0"/>
                <a:cs typeface="Arial" pitchFamily="34" charset="0"/>
              </a:defRPr>
            </a:lvl4pPr>
            <a:lvl5pPr marL="1371600" indent="0">
              <a:buFontTx/>
              <a:buNone/>
              <a:defRPr sz="675" baseline="0">
                <a:solidFill>
                  <a:schemeClr val="bg1"/>
                </a:solidFill>
                <a:latin typeface="Arial" pitchFamily="34" charset="0"/>
                <a:cs typeface="Arial" pitchFamily="34" charset="0"/>
              </a:defRPr>
            </a:lvl5pPr>
          </a:lstStyle>
          <a:p>
            <a:pPr lvl="0"/>
            <a:r>
              <a:rPr lang="en-US" dirty="0"/>
              <a:t>Click to edit Master text styles</a:t>
            </a:r>
            <a:endParaRPr lang="en-AU" dirty="0"/>
          </a:p>
        </p:txBody>
      </p:sp>
      <p:sp>
        <p:nvSpPr>
          <p:cNvPr id="11" name="Text Placeholder 11"/>
          <p:cNvSpPr>
            <a:spLocks noGrp="1"/>
          </p:cNvSpPr>
          <p:nvPr>
            <p:ph type="body" sz="quarter" idx="15"/>
          </p:nvPr>
        </p:nvSpPr>
        <p:spPr bwMode="white">
          <a:xfrm>
            <a:off x="6574482" y="3284985"/>
            <a:ext cx="5159089" cy="215900"/>
          </a:xfrm>
          <a:prstGeom prst="rect">
            <a:avLst/>
          </a:prstGeom>
        </p:spPr>
        <p:txBody>
          <a:bodyPr lIns="0" tIns="0" rIns="0" bIns="0" anchor="ctr" anchorCtr="0"/>
          <a:lstStyle>
            <a:lvl1pPr marL="0" indent="0">
              <a:buFontTx/>
              <a:buNone/>
              <a:defRPr sz="675" baseline="0">
                <a:solidFill>
                  <a:schemeClr val="bg1"/>
                </a:solidFill>
                <a:latin typeface="Arial" pitchFamily="34" charset="0"/>
                <a:cs typeface="Arial" pitchFamily="34" charset="0"/>
              </a:defRPr>
            </a:lvl1pPr>
            <a:lvl2pPr marL="342900" indent="0">
              <a:buFontTx/>
              <a:buNone/>
              <a:defRPr sz="675" baseline="0">
                <a:solidFill>
                  <a:schemeClr val="bg1"/>
                </a:solidFill>
                <a:latin typeface="Arial" pitchFamily="34" charset="0"/>
                <a:cs typeface="Arial" pitchFamily="34" charset="0"/>
              </a:defRPr>
            </a:lvl2pPr>
            <a:lvl3pPr marL="685800" indent="0">
              <a:buFontTx/>
              <a:buNone/>
              <a:defRPr sz="675" baseline="0">
                <a:solidFill>
                  <a:schemeClr val="bg1"/>
                </a:solidFill>
                <a:latin typeface="Arial" pitchFamily="34" charset="0"/>
                <a:cs typeface="Arial" pitchFamily="34" charset="0"/>
              </a:defRPr>
            </a:lvl3pPr>
            <a:lvl4pPr marL="1028700" indent="0">
              <a:buFontTx/>
              <a:buNone/>
              <a:defRPr sz="675" baseline="0">
                <a:solidFill>
                  <a:schemeClr val="bg1"/>
                </a:solidFill>
                <a:latin typeface="Arial" pitchFamily="34" charset="0"/>
                <a:cs typeface="Arial" pitchFamily="34" charset="0"/>
              </a:defRPr>
            </a:lvl4pPr>
            <a:lvl5pPr marL="1371600" indent="0">
              <a:buFontTx/>
              <a:buNone/>
              <a:defRPr sz="675" baseline="0">
                <a:solidFill>
                  <a:schemeClr val="bg1"/>
                </a:solidFill>
                <a:latin typeface="Arial" pitchFamily="34" charset="0"/>
                <a:cs typeface="Arial" pitchFamily="34" charset="0"/>
              </a:defRPr>
            </a:lvl5pPr>
          </a:lstStyle>
          <a:p>
            <a:pPr lvl="0"/>
            <a:r>
              <a:rPr lang="en-US" dirty="0"/>
              <a:t>Click to edit Master text styles</a:t>
            </a:r>
            <a:endParaRPr lang="en-AU" dirty="0"/>
          </a:p>
        </p:txBody>
      </p:sp>
      <p:sp>
        <p:nvSpPr>
          <p:cNvPr id="12" name="Text Placeholder 11"/>
          <p:cNvSpPr>
            <a:spLocks noGrp="1"/>
          </p:cNvSpPr>
          <p:nvPr>
            <p:ph type="body" sz="quarter" idx="16"/>
          </p:nvPr>
        </p:nvSpPr>
        <p:spPr bwMode="white">
          <a:xfrm>
            <a:off x="634837" y="5728019"/>
            <a:ext cx="5159089" cy="215900"/>
          </a:xfrm>
          <a:prstGeom prst="rect">
            <a:avLst/>
          </a:prstGeom>
        </p:spPr>
        <p:txBody>
          <a:bodyPr lIns="0" tIns="0" rIns="0" bIns="0" anchor="ctr" anchorCtr="0"/>
          <a:lstStyle>
            <a:lvl1pPr marL="0" indent="0">
              <a:buFontTx/>
              <a:buNone/>
              <a:defRPr sz="675" baseline="0">
                <a:solidFill>
                  <a:schemeClr val="bg1"/>
                </a:solidFill>
                <a:latin typeface="Arial" pitchFamily="34" charset="0"/>
                <a:cs typeface="Arial" pitchFamily="34" charset="0"/>
              </a:defRPr>
            </a:lvl1pPr>
            <a:lvl2pPr marL="342900" indent="0">
              <a:buFontTx/>
              <a:buNone/>
              <a:defRPr sz="675" baseline="0">
                <a:solidFill>
                  <a:schemeClr val="bg1"/>
                </a:solidFill>
                <a:latin typeface="Arial" pitchFamily="34" charset="0"/>
                <a:cs typeface="Arial" pitchFamily="34" charset="0"/>
              </a:defRPr>
            </a:lvl2pPr>
            <a:lvl3pPr marL="685800" indent="0">
              <a:buFontTx/>
              <a:buNone/>
              <a:defRPr sz="675" baseline="0">
                <a:solidFill>
                  <a:schemeClr val="bg1"/>
                </a:solidFill>
                <a:latin typeface="Arial" pitchFamily="34" charset="0"/>
                <a:cs typeface="Arial" pitchFamily="34" charset="0"/>
              </a:defRPr>
            </a:lvl3pPr>
            <a:lvl4pPr marL="1028700" indent="0">
              <a:buFontTx/>
              <a:buNone/>
              <a:defRPr sz="675" baseline="0">
                <a:solidFill>
                  <a:schemeClr val="bg1"/>
                </a:solidFill>
                <a:latin typeface="Arial" pitchFamily="34" charset="0"/>
                <a:cs typeface="Arial" pitchFamily="34" charset="0"/>
              </a:defRPr>
            </a:lvl4pPr>
            <a:lvl5pPr marL="1371600" indent="0">
              <a:buFontTx/>
              <a:buNone/>
              <a:defRPr sz="675" baseline="0">
                <a:solidFill>
                  <a:schemeClr val="bg1"/>
                </a:solidFill>
                <a:latin typeface="Arial" pitchFamily="34" charset="0"/>
                <a:cs typeface="Arial" pitchFamily="34" charset="0"/>
              </a:defRPr>
            </a:lvl5pPr>
          </a:lstStyle>
          <a:p>
            <a:pPr lvl="0"/>
            <a:r>
              <a:rPr lang="en-US" dirty="0"/>
              <a:t>Click to edit Master text styles</a:t>
            </a:r>
            <a:endParaRPr lang="en-AU" dirty="0"/>
          </a:p>
        </p:txBody>
      </p:sp>
      <p:sp>
        <p:nvSpPr>
          <p:cNvPr id="13" name="Text Placeholder 11"/>
          <p:cNvSpPr>
            <a:spLocks noGrp="1"/>
          </p:cNvSpPr>
          <p:nvPr>
            <p:ph type="body" sz="quarter" idx="17"/>
          </p:nvPr>
        </p:nvSpPr>
        <p:spPr bwMode="white">
          <a:xfrm>
            <a:off x="6574482" y="5733257"/>
            <a:ext cx="5159089" cy="215900"/>
          </a:xfrm>
          <a:prstGeom prst="rect">
            <a:avLst/>
          </a:prstGeom>
        </p:spPr>
        <p:txBody>
          <a:bodyPr lIns="0" tIns="0" rIns="0" bIns="0" anchor="ctr" anchorCtr="0"/>
          <a:lstStyle>
            <a:lvl1pPr marL="0" indent="0">
              <a:buFontTx/>
              <a:buNone/>
              <a:defRPr sz="675" baseline="0">
                <a:solidFill>
                  <a:schemeClr val="bg1"/>
                </a:solidFill>
                <a:latin typeface="Arial" pitchFamily="34" charset="0"/>
                <a:cs typeface="Arial" pitchFamily="34" charset="0"/>
              </a:defRPr>
            </a:lvl1pPr>
            <a:lvl2pPr marL="342900" indent="0">
              <a:buFontTx/>
              <a:buNone/>
              <a:defRPr sz="675" baseline="0">
                <a:solidFill>
                  <a:schemeClr val="bg1"/>
                </a:solidFill>
                <a:latin typeface="Arial" pitchFamily="34" charset="0"/>
                <a:cs typeface="Arial" pitchFamily="34" charset="0"/>
              </a:defRPr>
            </a:lvl2pPr>
            <a:lvl3pPr marL="685800" indent="0">
              <a:buFontTx/>
              <a:buNone/>
              <a:defRPr sz="675" baseline="0">
                <a:solidFill>
                  <a:schemeClr val="bg1"/>
                </a:solidFill>
                <a:latin typeface="Arial" pitchFamily="34" charset="0"/>
                <a:cs typeface="Arial" pitchFamily="34" charset="0"/>
              </a:defRPr>
            </a:lvl3pPr>
            <a:lvl4pPr marL="1028700" indent="0">
              <a:buFontTx/>
              <a:buNone/>
              <a:defRPr sz="675" baseline="0">
                <a:solidFill>
                  <a:schemeClr val="bg1"/>
                </a:solidFill>
                <a:latin typeface="Arial" pitchFamily="34" charset="0"/>
                <a:cs typeface="Arial" pitchFamily="34" charset="0"/>
              </a:defRPr>
            </a:lvl4pPr>
            <a:lvl5pPr marL="1371600" indent="0">
              <a:buFontTx/>
              <a:buNone/>
              <a:defRPr sz="675" baseline="0">
                <a:solidFill>
                  <a:schemeClr val="bg1"/>
                </a:solidFill>
                <a:latin typeface="Arial" pitchFamily="34" charset="0"/>
                <a:cs typeface="Arial" pitchFamily="34" charset="0"/>
              </a:defRPr>
            </a:lvl5pPr>
          </a:lstStyle>
          <a:p>
            <a:pPr lvl="0"/>
            <a:r>
              <a:rPr lang="en-US" dirty="0"/>
              <a:t>Click to edit Master text styles</a:t>
            </a:r>
            <a:endParaRPr lang="en-AU" dirty="0"/>
          </a:p>
        </p:txBody>
      </p:sp>
      <p:sp>
        <p:nvSpPr>
          <p:cNvPr id="14" name="Footer Placeholder 13"/>
          <p:cNvSpPr>
            <a:spLocks noGrp="1"/>
          </p:cNvSpPr>
          <p:nvPr>
            <p:ph type="ftr" sz="quarter" idx="18"/>
          </p:nvPr>
        </p:nvSpPr>
        <p:spPr/>
        <p:txBody>
          <a:bodyPr/>
          <a:lstStyle/>
          <a:p>
            <a:endParaRPr lang="en-AU"/>
          </a:p>
        </p:txBody>
      </p:sp>
    </p:spTree>
    <p:extLst>
      <p:ext uri="{BB962C8B-B14F-4D97-AF65-F5344CB8AC3E}">
        <p14:creationId xmlns:p14="http://schemas.microsoft.com/office/powerpoint/2010/main" val="17917835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sp>
        <p:nvSpPr>
          <p:cNvPr id="9" name="Picture Placeholder 2"/>
          <p:cNvSpPr>
            <a:spLocks noGrp="1"/>
          </p:cNvSpPr>
          <p:nvPr>
            <p:ph type="pic" idx="11"/>
          </p:nvPr>
        </p:nvSpPr>
        <p:spPr>
          <a:xfrm>
            <a:off x="0" y="1291365"/>
            <a:ext cx="12188825" cy="4584000"/>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Footer Placeholder 3"/>
          <p:cNvSpPr>
            <a:spLocks noGrp="1"/>
          </p:cNvSpPr>
          <p:nvPr>
            <p:ph type="ftr" sz="quarter" idx="12"/>
          </p:nvPr>
        </p:nvSpPr>
        <p:spPr/>
        <p:txBody>
          <a:bodyPr/>
          <a:lstStyle/>
          <a:p>
            <a:endParaRPr lang="en-AU" dirty="0"/>
          </a:p>
        </p:txBody>
      </p:sp>
    </p:spTree>
    <p:extLst>
      <p:ext uri="{BB962C8B-B14F-4D97-AF65-F5344CB8AC3E}">
        <p14:creationId xmlns:p14="http://schemas.microsoft.com/office/powerpoint/2010/main" val="30616625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p:cNvSpPr/>
          <p:nvPr userDrawn="1"/>
        </p:nvSpPr>
        <p:spPr>
          <a:xfrm>
            <a:off x="-9234" y="4080000"/>
            <a:ext cx="12188825" cy="277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2" name="Title 1"/>
          <p:cNvSpPr>
            <a:spLocks noGrp="1"/>
          </p:cNvSpPr>
          <p:nvPr>
            <p:ph type="ctrTitle"/>
          </p:nvPr>
        </p:nvSpPr>
        <p:spPr>
          <a:xfrm>
            <a:off x="0" y="2782639"/>
            <a:ext cx="8014126" cy="1294435"/>
          </a:xfrm>
          <a:prstGeom prst="rect">
            <a:avLst/>
          </a:prstGeom>
          <a:solidFill>
            <a:schemeClr val="tx2"/>
          </a:solidFill>
        </p:spPr>
        <p:txBody>
          <a:bodyPr anchor="ctr"/>
          <a:lstStyle>
            <a:lvl1pPr>
              <a:defRPr sz="2800" b="1">
                <a:solidFill>
                  <a:schemeClr val="bg1"/>
                </a:solidFill>
              </a:defRPr>
            </a:lvl1pPr>
          </a:lstStyle>
          <a:p>
            <a:r>
              <a:rPr lang="en-US" dirty="0"/>
              <a:t>Click to edit Master title style</a:t>
            </a:r>
            <a:endParaRPr lang="en-AU" dirty="0"/>
          </a:p>
        </p:txBody>
      </p:sp>
      <p:sp>
        <p:nvSpPr>
          <p:cNvPr id="5" name="Rectangle 4"/>
          <p:cNvSpPr/>
          <p:nvPr userDrawn="1"/>
        </p:nvSpPr>
        <p:spPr>
          <a:xfrm>
            <a:off x="8014126" y="2784000"/>
            <a:ext cx="4174699" cy="129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Tree>
    <p:extLst>
      <p:ext uri="{BB962C8B-B14F-4D97-AF65-F5344CB8AC3E}">
        <p14:creationId xmlns:p14="http://schemas.microsoft.com/office/powerpoint/2010/main" val="1522944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ont Cover 2">
    <p:spTree>
      <p:nvGrpSpPr>
        <p:cNvPr id="1" name=""/>
        <p:cNvGrpSpPr/>
        <p:nvPr/>
      </p:nvGrpSpPr>
      <p:grpSpPr>
        <a:xfrm>
          <a:off x="0" y="0"/>
          <a:ext cx="0" cy="0"/>
          <a:chOff x="0" y="0"/>
          <a:chExt cx="0" cy="0"/>
        </a:xfrm>
      </p:grpSpPr>
      <p:sp>
        <p:nvSpPr>
          <p:cNvPr id="3" name="Rectangle 2"/>
          <p:cNvSpPr/>
          <p:nvPr userDrawn="1"/>
        </p:nvSpPr>
        <p:spPr bwMode="black">
          <a:xfrm>
            <a:off x="0" y="4797152"/>
            <a:ext cx="12188825" cy="2060848"/>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solidFill>
                <a:prstClr val="white"/>
              </a:solidFill>
            </a:endParaRPr>
          </a:p>
        </p:txBody>
      </p:sp>
      <p:sp>
        <p:nvSpPr>
          <p:cNvPr id="4" name="Picture Placeholder 4"/>
          <p:cNvSpPr>
            <a:spLocks noGrp="1"/>
          </p:cNvSpPr>
          <p:nvPr>
            <p:ph type="pic" sz="quarter" idx="10" hasCustomPrompt="1"/>
          </p:nvPr>
        </p:nvSpPr>
        <p:spPr>
          <a:xfrm>
            <a:off x="0" y="-273"/>
            <a:ext cx="12188825" cy="4797425"/>
          </a:xfrm>
          <a:prstGeom prst="rect">
            <a:avLst/>
          </a:prstGeom>
        </p:spPr>
        <p:txBody>
          <a:bodyPr anchor="t" anchorCtr="1"/>
          <a:lstStyle>
            <a:lvl1pPr marL="0" indent="0" algn="ctr">
              <a:buFontTx/>
              <a:buNone/>
              <a:defRPr/>
            </a:lvl1pPr>
          </a:lstStyle>
          <a:p>
            <a:r>
              <a:rPr lang="en-AU" dirty="0"/>
              <a:t>Click icon to add picture. For image options refer to the PowerPoint guidelines on JacobsConnect.</a:t>
            </a:r>
          </a:p>
        </p:txBody>
      </p:sp>
      <p:sp>
        <p:nvSpPr>
          <p:cNvPr id="5" name="Title 1"/>
          <p:cNvSpPr>
            <a:spLocks noGrp="1"/>
          </p:cNvSpPr>
          <p:nvPr>
            <p:ph type="ctrTitle"/>
          </p:nvPr>
        </p:nvSpPr>
        <p:spPr bwMode="white">
          <a:xfrm>
            <a:off x="728312" y="5013178"/>
            <a:ext cx="10360501" cy="432047"/>
          </a:xfrm>
          <a:prstGeom prst="rect">
            <a:avLst/>
          </a:prstGeom>
        </p:spPr>
        <p:txBody>
          <a:bodyPr lIns="0" tIns="0" rIns="0" bIns="0"/>
          <a:lstStyle>
            <a:lvl1pPr algn="r">
              <a:defRPr sz="1800" b="1">
                <a:solidFill>
                  <a:schemeClr val="bg1"/>
                </a:solidFill>
                <a:latin typeface="Arial" pitchFamily="34" charset="0"/>
                <a:cs typeface="Arial" pitchFamily="34" charset="0"/>
              </a:defRPr>
            </a:lvl1pPr>
          </a:lstStyle>
          <a:p>
            <a:r>
              <a:rPr lang="en-US"/>
              <a:t>Click to edit Master title style</a:t>
            </a:r>
            <a:endParaRPr lang="en-AU" dirty="0"/>
          </a:p>
        </p:txBody>
      </p:sp>
      <p:sp>
        <p:nvSpPr>
          <p:cNvPr id="6" name="Subtitle 2"/>
          <p:cNvSpPr>
            <a:spLocks noGrp="1"/>
          </p:cNvSpPr>
          <p:nvPr>
            <p:ph type="subTitle" idx="1"/>
          </p:nvPr>
        </p:nvSpPr>
        <p:spPr bwMode="gray">
          <a:xfrm>
            <a:off x="729762" y="5445224"/>
            <a:ext cx="10355905" cy="288032"/>
          </a:xfrm>
          <a:prstGeom prst="rect">
            <a:avLst/>
          </a:prstGeom>
        </p:spPr>
        <p:txBody>
          <a:bodyPr lIns="0" tIns="0" rIns="0" bIns="0"/>
          <a:lstStyle>
            <a:lvl1pPr marL="0" indent="0" algn="r">
              <a:buNone/>
              <a:defRPr sz="1200" b="1" cap="none" baseline="0">
                <a:solidFill>
                  <a:srgbClr val="B3B3B3"/>
                </a:solidFill>
                <a:latin typeface="Arial"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AU" dirty="0"/>
          </a:p>
        </p:txBody>
      </p:sp>
      <p:pic>
        <p:nvPicPr>
          <p:cNvPr id="8" name="JACOBS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86950" y="6166631"/>
            <a:ext cx="1827239" cy="273269"/>
          </a:xfrm>
          <a:prstGeom prst="rect">
            <a:avLst/>
          </a:prstGeom>
        </p:spPr>
      </p:pic>
      <p:pic>
        <p:nvPicPr>
          <p:cNvPr id="9" name="SKMJACOBSLOGO"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8052005" y="6127011"/>
            <a:ext cx="3062184" cy="3525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JACOBSGUIMARLOGO"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93844" y="6220925"/>
            <a:ext cx="3120346" cy="280416"/>
          </a:xfrm>
          <a:prstGeom prst="rect">
            <a:avLst/>
          </a:prstGeom>
        </p:spPr>
      </p:pic>
      <p:pic>
        <p:nvPicPr>
          <p:cNvPr id="11" name="Picture 10" descr="JACOBSMATASISLOGO" hidden="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024773" y="6212797"/>
            <a:ext cx="3079716" cy="288544"/>
          </a:xfrm>
          <a:prstGeom prst="rect">
            <a:avLst/>
          </a:prstGeom>
        </p:spPr>
      </p:pic>
      <p:pic>
        <p:nvPicPr>
          <p:cNvPr id="12" name="Picture 11" descr="JACOBSZATELOGO" hidden="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115986" y="6145256"/>
            <a:ext cx="2998203" cy="260075"/>
          </a:xfrm>
          <a:prstGeom prst="rect">
            <a:avLst/>
          </a:prstGeom>
        </p:spPr>
      </p:pic>
      <p:pic>
        <p:nvPicPr>
          <p:cNvPr id="13" name="Picture 12" descr="JFSLLOGO" hidden="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35933" y="6163548"/>
            <a:ext cx="1178256" cy="276352"/>
          </a:xfrm>
          <a:prstGeom prst="rect">
            <a:avLst/>
          </a:prstGeom>
        </p:spPr>
      </p:pic>
      <p:sp>
        <p:nvSpPr>
          <p:cNvPr id="14" name="Text Placeholder 10"/>
          <p:cNvSpPr>
            <a:spLocks noGrp="1"/>
          </p:cNvSpPr>
          <p:nvPr>
            <p:ph type="body" sz="quarter" idx="12" hasCustomPrompt="1"/>
          </p:nvPr>
        </p:nvSpPr>
        <p:spPr>
          <a:xfrm>
            <a:off x="3950254" y="5733256"/>
            <a:ext cx="7135413" cy="288032"/>
          </a:xfrm>
          <a:prstGeom prst="rect">
            <a:avLst/>
          </a:prstGeom>
        </p:spPr>
        <p:txBody>
          <a:bodyPr lIns="18000" tIns="0" rIns="0" bIns="0" anchor="ctr"/>
          <a:lstStyle>
            <a:lvl1pPr marL="0" indent="0" algn="r">
              <a:buNone/>
              <a:defRPr sz="1050" baseline="0">
                <a:solidFill>
                  <a:schemeClr val="bg1"/>
                </a:solidFill>
              </a:defRPr>
            </a:lvl1pPr>
          </a:lstStyle>
          <a:p>
            <a:pPr lvl="0"/>
            <a:r>
              <a:rPr lang="en-US" dirty="0"/>
              <a:t>Insert date</a:t>
            </a:r>
            <a:endParaRPr lang="en-AU" dirty="0"/>
          </a:p>
        </p:txBody>
      </p:sp>
    </p:spTree>
    <p:extLst>
      <p:ext uri="{BB962C8B-B14F-4D97-AF65-F5344CB8AC3E}">
        <p14:creationId xmlns:p14="http://schemas.microsoft.com/office/powerpoint/2010/main" val="10764640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3"/>
          <p:cNvSpPr/>
          <p:nvPr userDrawn="1"/>
        </p:nvSpPr>
        <p:spPr>
          <a:xfrm>
            <a:off x="-9234" y="4080000"/>
            <a:ext cx="12188825" cy="277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2" name="Title 1"/>
          <p:cNvSpPr>
            <a:spLocks noGrp="1"/>
          </p:cNvSpPr>
          <p:nvPr>
            <p:ph type="ctrTitle"/>
          </p:nvPr>
        </p:nvSpPr>
        <p:spPr>
          <a:xfrm>
            <a:off x="0" y="2782639"/>
            <a:ext cx="8014126" cy="1294435"/>
          </a:xfrm>
          <a:prstGeom prst="rect">
            <a:avLst/>
          </a:prstGeom>
          <a:solidFill>
            <a:schemeClr val="accent1"/>
          </a:solidFill>
        </p:spPr>
        <p:txBody>
          <a:bodyPr anchor="ctr"/>
          <a:lstStyle>
            <a:lvl1pPr>
              <a:defRPr sz="2800" b="1">
                <a:solidFill>
                  <a:schemeClr val="bg1"/>
                </a:solidFill>
              </a:defRPr>
            </a:lvl1pPr>
          </a:lstStyle>
          <a:p>
            <a:r>
              <a:rPr lang="en-US" dirty="0"/>
              <a:t>Click to edit Master title style</a:t>
            </a:r>
            <a:endParaRPr lang="en-AU" dirty="0"/>
          </a:p>
        </p:txBody>
      </p:sp>
      <p:sp>
        <p:nvSpPr>
          <p:cNvPr id="5" name="Rectangle 4"/>
          <p:cNvSpPr/>
          <p:nvPr userDrawn="1"/>
        </p:nvSpPr>
        <p:spPr>
          <a:xfrm>
            <a:off x="8014126" y="2784000"/>
            <a:ext cx="4174699" cy="129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Tree>
    <p:extLst>
      <p:ext uri="{BB962C8B-B14F-4D97-AF65-F5344CB8AC3E}">
        <p14:creationId xmlns:p14="http://schemas.microsoft.com/office/powerpoint/2010/main" val="4446780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Rectangle 3"/>
          <p:cNvSpPr/>
          <p:nvPr userDrawn="1"/>
        </p:nvSpPr>
        <p:spPr>
          <a:xfrm>
            <a:off x="-9234" y="4080000"/>
            <a:ext cx="12188825" cy="277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2" name="Title 1"/>
          <p:cNvSpPr>
            <a:spLocks noGrp="1"/>
          </p:cNvSpPr>
          <p:nvPr>
            <p:ph type="ctrTitle"/>
          </p:nvPr>
        </p:nvSpPr>
        <p:spPr>
          <a:xfrm>
            <a:off x="0" y="2782639"/>
            <a:ext cx="8014126" cy="1294435"/>
          </a:xfrm>
          <a:prstGeom prst="rect">
            <a:avLst/>
          </a:prstGeom>
          <a:solidFill>
            <a:schemeClr val="accent2"/>
          </a:solidFill>
        </p:spPr>
        <p:txBody>
          <a:bodyPr anchor="ctr"/>
          <a:lstStyle>
            <a:lvl1pPr>
              <a:defRPr sz="2800" b="1">
                <a:solidFill>
                  <a:schemeClr val="bg1"/>
                </a:solidFill>
              </a:defRPr>
            </a:lvl1pPr>
          </a:lstStyle>
          <a:p>
            <a:r>
              <a:rPr lang="en-US" dirty="0"/>
              <a:t>Click to edit Master title style</a:t>
            </a:r>
            <a:endParaRPr lang="en-AU" dirty="0"/>
          </a:p>
        </p:txBody>
      </p:sp>
      <p:sp>
        <p:nvSpPr>
          <p:cNvPr id="5" name="Rectangle 4"/>
          <p:cNvSpPr/>
          <p:nvPr userDrawn="1"/>
        </p:nvSpPr>
        <p:spPr>
          <a:xfrm>
            <a:off x="8014126" y="2784000"/>
            <a:ext cx="4174699" cy="129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Tree>
    <p:extLst>
      <p:ext uri="{BB962C8B-B14F-4D97-AF65-F5344CB8AC3E}">
        <p14:creationId xmlns:p14="http://schemas.microsoft.com/office/powerpoint/2010/main" val="41470328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Rectangle 3"/>
          <p:cNvSpPr/>
          <p:nvPr userDrawn="1"/>
        </p:nvSpPr>
        <p:spPr>
          <a:xfrm>
            <a:off x="-9234" y="4080000"/>
            <a:ext cx="12188825" cy="277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2" name="Title 1"/>
          <p:cNvSpPr>
            <a:spLocks noGrp="1"/>
          </p:cNvSpPr>
          <p:nvPr>
            <p:ph type="ctrTitle"/>
          </p:nvPr>
        </p:nvSpPr>
        <p:spPr>
          <a:xfrm>
            <a:off x="0" y="2782639"/>
            <a:ext cx="8014126" cy="1294435"/>
          </a:xfrm>
          <a:prstGeom prst="rect">
            <a:avLst/>
          </a:prstGeom>
          <a:solidFill>
            <a:schemeClr val="accent3"/>
          </a:solidFill>
        </p:spPr>
        <p:txBody>
          <a:bodyPr anchor="ctr"/>
          <a:lstStyle>
            <a:lvl1pPr>
              <a:defRPr sz="2800" b="1">
                <a:solidFill>
                  <a:schemeClr val="tx1">
                    <a:lumMod val="85000"/>
                    <a:lumOff val="15000"/>
                  </a:schemeClr>
                </a:solidFill>
              </a:defRPr>
            </a:lvl1pPr>
          </a:lstStyle>
          <a:p>
            <a:r>
              <a:rPr lang="en-US" dirty="0"/>
              <a:t>Click to edit Master title style</a:t>
            </a:r>
            <a:endParaRPr lang="en-AU" dirty="0"/>
          </a:p>
        </p:txBody>
      </p:sp>
      <p:sp>
        <p:nvSpPr>
          <p:cNvPr id="5" name="Rectangle 4"/>
          <p:cNvSpPr/>
          <p:nvPr userDrawn="1"/>
        </p:nvSpPr>
        <p:spPr>
          <a:xfrm>
            <a:off x="8014126" y="2784000"/>
            <a:ext cx="4174699" cy="129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Tree>
    <p:extLst>
      <p:ext uri="{BB962C8B-B14F-4D97-AF65-F5344CB8AC3E}">
        <p14:creationId xmlns:p14="http://schemas.microsoft.com/office/powerpoint/2010/main" val="23284612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4" name="Rectangle 3"/>
          <p:cNvSpPr/>
          <p:nvPr userDrawn="1"/>
        </p:nvSpPr>
        <p:spPr>
          <a:xfrm>
            <a:off x="-9234" y="4080000"/>
            <a:ext cx="12188825" cy="277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2" name="Title 1"/>
          <p:cNvSpPr>
            <a:spLocks noGrp="1"/>
          </p:cNvSpPr>
          <p:nvPr>
            <p:ph type="ctrTitle"/>
          </p:nvPr>
        </p:nvSpPr>
        <p:spPr>
          <a:xfrm>
            <a:off x="0" y="2782639"/>
            <a:ext cx="8014126" cy="1294435"/>
          </a:xfrm>
          <a:prstGeom prst="rect">
            <a:avLst/>
          </a:prstGeom>
          <a:solidFill>
            <a:schemeClr val="accent4"/>
          </a:solidFill>
        </p:spPr>
        <p:txBody>
          <a:bodyPr anchor="ctr"/>
          <a:lstStyle>
            <a:lvl1pPr>
              <a:defRPr sz="2800" b="1">
                <a:solidFill>
                  <a:schemeClr val="bg1"/>
                </a:solidFill>
              </a:defRPr>
            </a:lvl1pPr>
          </a:lstStyle>
          <a:p>
            <a:r>
              <a:rPr lang="en-US" dirty="0"/>
              <a:t>Click to edit Master title style</a:t>
            </a:r>
            <a:endParaRPr lang="en-AU" dirty="0"/>
          </a:p>
        </p:txBody>
      </p:sp>
      <p:sp>
        <p:nvSpPr>
          <p:cNvPr id="5" name="Rectangle 4"/>
          <p:cNvSpPr/>
          <p:nvPr userDrawn="1"/>
        </p:nvSpPr>
        <p:spPr>
          <a:xfrm>
            <a:off x="8014126" y="2784000"/>
            <a:ext cx="4174699" cy="129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Tree>
    <p:extLst>
      <p:ext uri="{BB962C8B-B14F-4D97-AF65-F5344CB8AC3E}">
        <p14:creationId xmlns:p14="http://schemas.microsoft.com/office/powerpoint/2010/main" val="12204399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Rectangle 3"/>
          <p:cNvSpPr/>
          <p:nvPr userDrawn="1"/>
        </p:nvSpPr>
        <p:spPr>
          <a:xfrm>
            <a:off x="-9234" y="4080000"/>
            <a:ext cx="12188825" cy="277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2" name="Title 1"/>
          <p:cNvSpPr>
            <a:spLocks noGrp="1"/>
          </p:cNvSpPr>
          <p:nvPr>
            <p:ph type="ctrTitle"/>
          </p:nvPr>
        </p:nvSpPr>
        <p:spPr>
          <a:xfrm>
            <a:off x="0" y="2782639"/>
            <a:ext cx="8014126" cy="1294435"/>
          </a:xfrm>
          <a:prstGeom prst="rect">
            <a:avLst/>
          </a:prstGeom>
          <a:solidFill>
            <a:schemeClr val="accent5"/>
          </a:solidFill>
        </p:spPr>
        <p:txBody>
          <a:bodyPr anchor="ctr"/>
          <a:lstStyle>
            <a:lvl1pPr>
              <a:defRPr sz="2800" b="1">
                <a:solidFill>
                  <a:schemeClr val="bg1"/>
                </a:solidFill>
              </a:defRPr>
            </a:lvl1pPr>
          </a:lstStyle>
          <a:p>
            <a:r>
              <a:rPr lang="en-US" dirty="0"/>
              <a:t>Click to edit Master title style</a:t>
            </a:r>
            <a:endParaRPr lang="en-AU" dirty="0"/>
          </a:p>
        </p:txBody>
      </p:sp>
      <p:sp>
        <p:nvSpPr>
          <p:cNvPr id="5" name="Rectangle 4"/>
          <p:cNvSpPr/>
          <p:nvPr userDrawn="1"/>
        </p:nvSpPr>
        <p:spPr>
          <a:xfrm>
            <a:off x="8014126" y="2784000"/>
            <a:ext cx="4174699" cy="129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Tree>
    <p:extLst>
      <p:ext uri="{BB962C8B-B14F-4D97-AF65-F5344CB8AC3E}">
        <p14:creationId xmlns:p14="http://schemas.microsoft.com/office/powerpoint/2010/main" val="31384807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4" name="Rectangle 3"/>
          <p:cNvSpPr/>
          <p:nvPr userDrawn="1"/>
        </p:nvSpPr>
        <p:spPr>
          <a:xfrm>
            <a:off x="-9234" y="4080000"/>
            <a:ext cx="12188825" cy="277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2" name="Title 1"/>
          <p:cNvSpPr>
            <a:spLocks noGrp="1"/>
          </p:cNvSpPr>
          <p:nvPr>
            <p:ph type="ctrTitle"/>
          </p:nvPr>
        </p:nvSpPr>
        <p:spPr>
          <a:xfrm>
            <a:off x="0" y="2782639"/>
            <a:ext cx="8014126" cy="1294435"/>
          </a:xfrm>
          <a:prstGeom prst="rect">
            <a:avLst/>
          </a:prstGeom>
          <a:solidFill>
            <a:schemeClr val="accent6"/>
          </a:solidFill>
        </p:spPr>
        <p:txBody>
          <a:bodyPr anchor="ctr"/>
          <a:lstStyle>
            <a:lvl1pPr>
              <a:defRPr sz="2800" b="1">
                <a:solidFill>
                  <a:schemeClr val="bg1"/>
                </a:solidFill>
              </a:defRPr>
            </a:lvl1pPr>
          </a:lstStyle>
          <a:p>
            <a:r>
              <a:rPr lang="en-US" dirty="0"/>
              <a:t>Click to edit Master title style</a:t>
            </a:r>
            <a:endParaRPr lang="en-AU" dirty="0"/>
          </a:p>
        </p:txBody>
      </p:sp>
      <p:sp>
        <p:nvSpPr>
          <p:cNvPr id="5" name="Rectangle 4"/>
          <p:cNvSpPr/>
          <p:nvPr userDrawn="1"/>
        </p:nvSpPr>
        <p:spPr>
          <a:xfrm>
            <a:off x="8014126" y="2784000"/>
            <a:ext cx="4174699" cy="1296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Tree>
    <p:extLst>
      <p:ext uri="{BB962C8B-B14F-4D97-AF65-F5344CB8AC3E}">
        <p14:creationId xmlns:p14="http://schemas.microsoft.com/office/powerpoint/2010/main" val="31357458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sp>
        <p:nvSpPr>
          <p:cNvPr id="4" name="Picture Placeholder 2"/>
          <p:cNvSpPr>
            <a:spLocks noGrp="1"/>
          </p:cNvSpPr>
          <p:nvPr>
            <p:ph type="pic" idx="1"/>
          </p:nvPr>
        </p:nvSpPr>
        <p:spPr>
          <a:xfrm>
            <a:off x="0" y="0"/>
            <a:ext cx="12188825" cy="6858000"/>
          </a:xfrm>
          <a:prstGeom prst="rect">
            <a:avLst/>
          </a:prstGeom>
        </p:spPr>
        <p:txBody>
          <a:bodyPr/>
          <a:lstStyle>
            <a:lvl1pPr marL="0" indent="0" algn="ctr">
              <a:buNone/>
              <a:defRPr sz="3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Tree>
    <p:extLst>
      <p:ext uri="{BB962C8B-B14F-4D97-AF65-F5344CB8AC3E}">
        <p14:creationId xmlns:p14="http://schemas.microsoft.com/office/powerpoint/2010/main" val="30946510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7777" y="1521681"/>
            <a:ext cx="7514945" cy="3740404"/>
          </a:xfrm>
          <a:prstGeom prst="rect">
            <a:avLst/>
          </a:prstGeom>
        </p:spPr>
      </p:pic>
    </p:spTree>
    <p:extLst>
      <p:ext uri="{BB962C8B-B14F-4D97-AF65-F5344CB8AC3E}">
        <p14:creationId xmlns:p14="http://schemas.microsoft.com/office/powerpoint/2010/main" val="4049949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tandard Disclaim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sp>
        <p:nvSpPr>
          <p:cNvPr id="4" name="TextBox 3"/>
          <p:cNvSpPr txBox="1"/>
          <p:nvPr userDrawn="1"/>
        </p:nvSpPr>
        <p:spPr>
          <a:xfrm>
            <a:off x="647226" y="1355650"/>
            <a:ext cx="10918369" cy="4602969"/>
          </a:xfrm>
          <a:prstGeom prst="rect">
            <a:avLst/>
          </a:prstGeom>
          <a:noFill/>
        </p:spPr>
        <p:txBody>
          <a:bodyPr wrap="square" lIns="0" tIns="0" rIns="0" bIns="0" rtlCol="0">
            <a:noAutofit/>
          </a:bodyPr>
          <a:lstStyle/>
          <a:p>
            <a:pPr lvl="0">
              <a:spcBef>
                <a:spcPts val="1200"/>
              </a:spcBef>
              <a:spcAft>
                <a:spcPts val="0"/>
              </a:spcAft>
            </a:pPr>
            <a:r>
              <a:rPr lang="en-AU" sz="1600" b="1" dirty="0">
                <a:solidFill>
                  <a:schemeClr val="tx1"/>
                </a:solidFill>
                <a:latin typeface="Arial" panose="020B0604020202020204" pitchFamily="34" charset="0"/>
                <a:cs typeface="Arial" panose="020B0604020202020204" pitchFamily="34" charset="0"/>
              </a:rPr>
              <a:t>Important</a:t>
            </a:r>
          </a:p>
          <a:p>
            <a:pPr lvl="0">
              <a:spcBef>
                <a:spcPts val="1200"/>
              </a:spcBef>
              <a:spcAft>
                <a:spcPts val="0"/>
              </a:spcAft>
            </a:pPr>
            <a:r>
              <a:rPr lang="en-AU" sz="1600" dirty="0">
                <a:solidFill>
                  <a:schemeClr val="tx1"/>
                </a:solidFill>
                <a:latin typeface="Arial" panose="020B0604020202020204" pitchFamily="34" charset="0"/>
                <a:cs typeface="Arial" panose="020B0604020202020204" pitchFamily="34" charset="0"/>
              </a:rPr>
              <a:t>The material in this presentation has been prepared by Jacobs</a:t>
            </a:r>
            <a:r>
              <a:rPr lang="en-AU" sz="1600" baseline="30000" dirty="0">
                <a:solidFill>
                  <a:schemeClr val="tx1"/>
                </a:solidFill>
                <a:latin typeface="Arial" panose="020B0604020202020204" pitchFamily="34" charset="0"/>
                <a:cs typeface="Arial" panose="020B0604020202020204" pitchFamily="34" charset="0"/>
              </a:rPr>
              <a:t>®</a:t>
            </a:r>
            <a:r>
              <a:rPr lang="en-AU" sz="1600" dirty="0">
                <a:solidFill>
                  <a:schemeClr val="tx1"/>
                </a:solidFill>
                <a:latin typeface="Arial" panose="020B0604020202020204" pitchFamily="34" charset="0"/>
                <a:cs typeface="Arial" panose="020B0604020202020204" pitchFamily="34" charset="0"/>
              </a:rPr>
              <a:t>.</a:t>
            </a:r>
          </a:p>
          <a:p>
            <a:pPr lvl="0">
              <a:spcBef>
                <a:spcPts val="1200"/>
              </a:spcBef>
              <a:spcAft>
                <a:spcPts val="0"/>
              </a:spcAft>
            </a:pPr>
            <a:r>
              <a:rPr lang="en-AU" sz="1600" dirty="0">
                <a:solidFill>
                  <a:schemeClr val="tx1"/>
                </a:solidFill>
                <a:latin typeface="Arial" panose="020B0604020202020204" pitchFamily="34" charset="0"/>
                <a:cs typeface="Arial" panose="020B0604020202020204" pitchFamily="34" charset="0"/>
              </a:rPr>
              <a:t>Copyright and other intellectual property rights in this presentation vest exclusively with</a:t>
            </a:r>
            <a:r>
              <a:rPr lang="en-AU" sz="1600" baseline="0" dirty="0">
                <a:solidFill>
                  <a:schemeClr val="tx1"/>
                </a:solidFill>
                <a:latin typeface="Arial" panose="020B0604020202020204" pitchFamily="34" charset="0"/>
                <a:cs typeface="Arial" panose="020B0604020202020204" pitchFamily="34" charset="0"/>
              </a:rPr>
              <a:t> </a:t>
            </a:r>
            <a:r>
              <a:rPr lang="en-AU" sz="1600" dirty="0">
                <a:solidFill>
                  <a:schemeClr val="tx1"/>
                </a:solidFill>
                <a:latin typeface="Arial" panose="020B0604020202020204" pitchFamily="34" charset="0"/>
                <a:cs typeface="Arial" panose="020B0604020202020204" pitchFamily="34" charset="0"/>
              </a:rPr>
              <a:t>Jacobs. Apart from any use permitted under applicable copyright legislation, no part of this work may in any form or by any means (electronic, graphic, mechanical, photocopying, recording or otherwise) be reproduced, copied, stored in a retrieval system or transmitted without prior written permission.</a:t>
            </a:r>
          </a:p>
          <a:p>
            <a:pPr lvl="0">
              <a:spcBef>
                <a:spcPts val="1200"/>
              </a:spcBef>
              <a:spcAft>
                <a:spcPts val="0"/>
              </a:spcAft>
            </a:pPr>
            <a:r>
              <a:rPr lang="en-AU" sz="1600" dirty="0">
                <a:solidFill>
                  <a:schemeClr val="tx1"/>
                </a:solidFill>
                <a:latin typeface="Arial" panose="020B0604020202020204" pitchFamily="34" charset="0"/>
                <a:cs typeface="Arial" panose="020B0604020202020204" pitchFamily="34" charset="0"/>
              </a:rPr>
              <a:t>Jacobs is a trademark of Jacobs Engineering Group Inc.</a:t>
            </a:r>
          </a:p>
          <a:p>
            <a:pPr lvl="0">
              <a:spcBef>
                <a:spcPts val="1800"/>
              </a:spcBef>
              <a:spcAft>
                <a:spcPts val="0"/>
              </a:spcAft>
            </a:pPr>
            <a:r>
              <a:rPr lang="en-AU" sz="1600" dirty="0">
                <a:solidFill>
                  <a:schemeClr val="tx1"/>
                </a:solidFill>
                <a:latin typeface="Arial" panose="020B0604020202020204" pitchFamily="34" charset="0"/>
                <a:cs typeface="Arial" panose="020B0604020202020204" pitchFamily="34" charset="0"/>
              </a:rPr>
              <a:t>    Copyright </a:t>
            </a:r>
          </a:p>
          <a:p>
            <a:pPr lvl="0">
              <a:spcBef>
                <a:spcPts val="200"/>
              </a:spcBef>
              <a:spcAft>
                <a:spcPts val="0"/>
              </a:spcAft>
            </a:pPr>
            <a:fld id="{F6BA3311-23EB-4AA9-8443-088421AED02B}" type="datetime4">
              <a:rPr lang="en-US" sz="1600" smtClean="0">
                <a:solidFill>
                  <a:schemeClr val="tx1"/>
                </a:solidFill>
                <a:latin typeface="Arial" panose="020B0604020202020204" pitchFamily="34" charset="0"/>
                <a:cs typeface="Arial" panose="020B0604020202020204" pitchFamily="34" charset="0"/>
              </a:rPr>
              <a:pPr lvl="0">
                <a:spcBef>
                  <a:spcPts val="200"/>
                </a:spcBef>
                <a:spcAft>
                  <a:spcPts val="0"/>
                </a:spcAft>
              </a:pPr>
              <a:t>October 31, 2018</a:t>
            </a:fld>
            <a:endParaRPr lang="en-US" sz="1600" dirty="0">
              <a:solidFill>
                <a:schemeClr val="tx1"/>
              </a:solidFill>
              <a:latin typeface="Arial" panose="020B0604020202020204" pitchFamily="34" charset="0"/>
              <a:cs typeface="Arial" panose="020B0604020202020204" pitchFamily="34" charset="0"/>
            </a:endParaRPr>
          </a:p>
          <a:p>
            <a:pPr lvl="0">
              <a:spcBef>
                <a:spcPts val="200"/>
              </a:spcBef>
              <a:spcAft>
                <a:spcPts val="0"/>
              </a:spcAft>
            </a:pPr>
            <a:r>
              <a:rPr lang="en-AU" sz="1600" dirty="0">
                <a:solidFill>
                  <a:schemeClr val="tx1"/>
                </a:solidFill>
                <a:latin typeface="Arial" panose="020B0604020202020204" pitchFamily="34" charset="0"/>
                <a:cs typeface="Arial" panose="020B0604020202020204" pitchFamily="34" charset="0"/>
              </a:rPr>
              <a:t>Jacobs Engineering Group Inc. All rights reserved.</a:t>
            </a:r>
          </a:p>
        </p:txBody>
      </p:sp>
      <p:sp>
        <p:nvSpPr>
          <p:cNvPr id="5" name="TextBox 4"/>
          <p:cNvSpPr txBox="1"/>
          <p:nvPr userDrawn="1"/>
        </p:nvSpPr>
        <p:spPr>
          <a:xfrm>
            <a:off x="623229" y="523987"/>
            <a:ext cx="10969943" cy="430887"/>
          </a:xfrm>
          <a:prstGeom prst="rect">
            <a:avLst/>
          </a:prstGeom>
          <a:noFill/>
        </p:spPr>
        <p:txBody>
          <a:bodyPr wrap="square" lIns="0" tIns="0" rIns="0" bIns="0" rtlCol="0" anchor="ctr">
            <a:spAutoFit/>
          </a:bodyPr>
          <a:lstStyle/>
          <a:p>
            <a:r>
              <a:rPr lang="en-AU" sz="2800" b="1" baseline="0" dirty="0">
                <a:solidFill>
                  <a:schemeClr val="tx2"/>
                </a:solidFill>
                <a:latin typeface="Arial" panose="020B0604020202020204" pitchFamily="34" charset="0"/>
                <a:cs typeface="Arial" panose="020B0604020202020204" pitchFamily="34" charset="0"/>
              </a:rPr>
              <a:t>Disclaimer</a:t>
            </a:r>
            <a:endParaRPr lang="en-AU" sz="2800" b="1" dirty="0">
              <a:solidFill>
                <a:schemeClr val="tx2"/>
              </a:solidFill>
              <a:latin typeface="Arial" panose="020B0604020202020204" pitchFamily="34" charset="0"/>
              <a:cs typeface="Arial" panose="020B0604020202020204" pitchFamily="34" charset="0"/>
            </a:endParaRPr>
          </a:p>
        </p:txBody>
      </p:sp>
      <p:sp>
        <p:nvSpPr>
          <p:cNvPr id="2" name="TextBox 1"/>
          <p:cNvSpPr txBox="1"/>
          <p:nvPr userDrawn="1"/>
        </p:nvSpPr>
        <p:spPr>
          <a:xfrm>
            <a:off x="549796" y="3717032"/>
            <a:ext cx="322540" cy="338554"/>
          </a:xfrm>
          <a:prstGeom prst="rect">
            <a:avLst/>
          </a:prstGeom>
          <a:noFill/>
        </p:spPr>
        <p:txBody>
          <a:bodyPr wrap="square" lIns="90000" rIns="0" rtlCol="0">
            <a:spAutoFit/>
          </a:bodyPr>
          <a:lstStyle/>
          <a:p>
            <a:r>
              <a:rPr lang="en-AU" sz="1600" dirty="0">
                <a:solidFill>
                  <a:schemeClr val="tx1"/>
                </a:solidFill>
                <a:latin typeface="Arial" panose="020B0604020202020204" pitchFamily="34" charset="0"/>
                <a:cs typeface="Arial" panose="020B0604020202020204" pitchFamily="34" charset="0"/>
              </a:rPr>
              <a:t>© </a:t>
            </a:r>
            <a:endParaRPr lang="en-AU" sz="1600" dirty="0">
              <a:solidFill>
                <a:schemeClr val="tx1"/>
              </a:solidFill>
            </a:endParaRPr>
          </a:p>
        </p:txBody>
      </p:sp>
    </p:spTree>
    <p:extLst>
      <p:ext uri="{BB962C8B-B14F-4D97-AF65-F5344CB8AC3E}">
        <p14:creationId xmlns:p14="http://schemas.microsoft.com/office/powerpoint/2010/main" val="27299533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rward Looking Disclaim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sp>
        <p:nvSpPr>
          <p:cNvPr id="6" name="TextBox 5"/>
          <p:cNvSpPr txBox="1"/>
          <p:nvPr userDrawn="1"/>
        </p:nvSpPr>
        <p:spPr>
          <a:xfrm>
            <a:off x="647226" y="1355650"/>
            <a:ext cx="10918369" cy="3734356"/>
          </a:xfrm>
          <a:prstGeom prst="rect">
            <a:avLst/>
          </a:prstGeom>
          <a:noFill/>
        </p:spPr>
        <p:txBody>
          <a:bodyPr wrap="square" lIns="0" tIns="0" rIns="0" bIns="0" rtlCol="0">
            <a:noAutofit/>
          </a:bodyPr>
          <a:lstStyle/>
          <a:p>
            <a:pPr lvl="0">
              <a:spcAft>
                <a:spcPts val="600"/>
              </a:spcAft>
            </a:pPr>
            <a:r>
              <a:rPr lang="en-AU" sz="1400" dirty="0">
                <a:solidFill>
                  <a:schemeClr val="tx1"/>
                </a:solidFill>
                <a:latin typeface="Arial" panose="020B0604020202020204" pitchFamily="34" charset="0"/>
                <a:cs typeface="Arial" panose="020B0604020202020204" pitchFamily="34" charset="0"/>
              </a:rPr>
              <a:t>Statements included in this presentation that are not based on historical facts are forward-looking statements. Although such statements are based on management’s current estimates and expectations, and currently available competitive, financial and economic data, forward-looking statements are inherently uncertain and you should not place undue reliance on such statements as actual results may differ materially. We caution the reader that there are a variety of risks, uncertainties and other factors that could cause actual results to differ materially from what is contained, projected or implied by our forward-looking statements. For a description of some of the risks, uncertainties and other factors that may occur that could cause actual results to differ from our forward-looking statements see our Annual Report on Form 10-K for the period ended September 29, 2017, and in particular the discussions contained in Item 1 – Business, Item 1A - Risk Factors, Item 3 – Legal Proceedings, and Item 7 – Management’s Discussion and Analysis of Financial Condition and Results of Operations, as well as the Company’s other filings with the Securities and Exchange Commission. We also caution the readers of this presentation that we do not undertake to update any forward-looking statements made herein.</a:t>
            </a:r>
            <a:endParaRPr lang="en-AU" sz="1400" kern="1200" dirty="0">
              <a:solidFill>
                <a:schemeClr val="tx1"/>
              </a:solidFill>
              <a:effectLst/>
              <a:latin typeface="Arial" panose="020B0604020202020204" pitchFamily="34" charset="0"/>
              <a:ea typeface="+mn-ea"/>
              <a:cs typeface="Arial" panose="020B0604020202020204" pitchFamily="34" charset="0"/>
            </a:endParaRPr>
          </a:p>
        </p:txBody>
      </p:sp>
      <p:sp>
        <p:nvSpPr>
          <p:cNvPr id="7" name="TextBox 6"/>
          <p:cNvSpPr txBox="1"/>
          <p:nvPr userDrawn="1"/>
        </p:nvSpPr>
        <p:spPr>
          <a:xfrm>
            <a:off x="623229" y="523987"/>
            <a:ext cx="10969943" cy="430887"/>
          </a:xfrm>
          <a:prstGeom prst="rect">
            <a:avLst/>
          </a:prstGeom>
          <a:noFill/>
        </p:spPr>
        <p:txBody>
          <a:bodyPr wrap="square" lIns="0" tIns="0" rIns="0" bIns="0" rtlCol="0" anchor="ctr">
            <a:spAutoFit/>
          </a:bodyPr>
          <a:lstStyle/>
          <a:p>
            <a:r>
              <a:rPr lang="en-AU" sz="2800" b="1" baseline="0" dirty="0">
                <a:solidFill>
                  <a:schemeClr val="tx2"/>
                </a:solidFill>
                <a:latin typeface="Arial" panose="020B0604020202020204" pitchFamily="34" charset="0"/>
                <a:cs typeface="Arial" panose="020B0604020202020204" pitchFamily="34" charset="0"/>
              </a:rPr>
              <a:t>Forward-Looking Statement Disclaimer</a:t>
            </a:r>
            <a:endParaRPr lang="en-AU" sz="28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5582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ck Cover 2">
    <p:spTree>
      <p:nvGrpSpPr>
        <p:cNvPr id="1" name=""/>
        <p:cNvGrpSpPr/>
        <p:nvPr/>
      </p:nvGrpSpPr>
      <p:grpSpPr>
        <a:xfrm>
          <a:off x="0" y="0"/>
          <a:ext cx="0" cy="0"/>
          <a:chOff x="0" y="0"/>
          <a:chExt cx="0" cy="0"/>
        </a:xfrm>
      </p:grpSpPr>
      <p:sp>
        <p:nvSpPr>
          <p:cNvPr id="7" name="Rectangle 6"/>
          <p:cNvSpPr/>
          <p:nvPr userDrawn="1"/>
        </p:nvSpPr>
        <p:spPr bwMode="black">
          <a:xfrm>
            <a:off x="0" y="0"/>
            <a:ext cx="12188825" cy="6858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solidFill>
                <a:prstClr val="white"/>
              </a:solidFill>
            </a:endParaRPr>
          </a:p>
        </p:txBody>
      </p:sp>
      <p:sp>
        <p:nvSpPr>
          <p:cNvPr id="3" name="Title 1"/>
          <p:cNvSpPr>
            <a:spLocks noGrp="1"/>
          </p:cNvSpPr>
          <p:nvPr>
            <p:ph type="ctrTitle"/>
          </p:nvPr>
        </p:nvSpPr>
        <p:spPr bwMode="white">
          <a:xfrm>
            <a:off x="661726" y="2420890"/>
            <a:ext cx="10415960" cy="1080119"/>
          </a:xfrm>
          <a:prstGeom prst="rect">
            <a:avLst/>
          </a:prstGeom>
        </p:spPr>
        <p:txBody>
          <a:bodyPr lIns="0" tIns="0" rIns="0" bIns="0" anchor="b">
            <a:normAutofit/>
          </a:bodyPr>
          <a:lstStyle>
            <a:lvl1pPr algn="r">
              <a:defRPr sz="2100" b="1">
                <a:solidFill>
                  <a:schemeClr val="bg1"/>
                </a:solidFill>
                <a:latin typeface="Arial" pitchFamily="34" charset="0"/>
                <a:cs typeface="Arial" pitchFamily="34" charset="0"/>
              </a:defRPr>
            </a:lvl1pPr>
          </a:lstStyle>
          <a:p>
            <a:r>
              <a:rPr lang="en-US"/>
              <a:t>Click to edit Master title style</a:t>
            </a:r>
            <a:endParaRPr lang="en-AU" dirty="0"/>
          </a:p>
        </p:txBody>
      </p:sp>
      <p:sp>
        <p:nvSpPr>
          <p:cNvPr id="4" name="Subtitle 2"/>
          <p:cNvSpPr>
            <a:spLocks noGrp="1"/>
          </p:cNvSpPr>
          <p:nvPr>
            <p:ph type="subTitle" idx="1"/>
          </p:nvPr>
        </p:nvSpPr>
        <p:spPr bwMode="gray">
          <a:xfrm>
            <a:off x="661726" y="3582541"/>
            <a:ext cx="10415960" cy="720080"/>
          </a:xfrm>
          <a:prstGeom prst="rect">
            <a:avLst/>
          </a:prstGeom>
        </p:spPr>
        <p:txBody>
          <a:bodyPr lIns="0" tIns="0" rIns="0" bIns="0">
            <a:normAutofit/>
          </a:bodyPr>
          <a:lstStyle>
            <a:lvl1pPr marL="0" indent="0" algn="r">
              <a:buNone/>
              <a:defRPr sz="1200" b="1" cap="none" baseline="0">
                <a:solidFill>
                  <a:srgbClr val="B3B3B3"/>
                </a:solidFill>
                <a:latin typeface="Arial" pitchFamily="34" charset="0"/>
                <a:cs typeface="Arial"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AU" dirty="0"/>
          </a:p>
        </p:txBody>
      </p:sp>
      <p:sp>
        <p:nvSpPr>
          <p:cNvPr id="5" name="TextBox 4"/>
          <p:cNvSpPr txBox="1"/>
          <p:nvPr userDrawn="1"/>
        </p:nvSpPr>
        <p:spPr bwMode="white">
          <a:xfrm>
            <a:off x="6873796" y="6156678"/>
            <a:ext cx="4187195" cy="242374"/>
          </a:xfrm>
          <a:prstGeom prst="rect">
            <a:avLst/>
          </a:prstGeom>
          <a:noFill/>
        </p:spPr>
        <p:txBody>
          <a:bodyPr wrap="square"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AU" sz="975" dirty="0">
                <a:solidFill>
                  <a:prstClr val="white"/>
                </a:solidFill>
                <a:cs typeface="Arial" pitchFamily="34" charset="0"/>
              </a:rPr>
              <a:t>  www.jacobs.com  |  worldwide</a:t>
            </a:r>
          </a:p>
        </p:txBody>
      </p:sp>
      <p:pic>
        <p:nvPicPr>
          <p:cNvPr id="9" name="JACOBS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33752" y="5733714"/>
            <a:ext cx="1827239" cy="273269"/>
          </a:xfrm>
          <a:prstGeom prst="rect">
            <a:avLst/>
          </a:prstGeom>
        </p:spPr>
      </p:pic>
      <p:pic>
        <p:nvPicPr>
          <p:cNvPr id="10" name="SKMJACOBSLOGO"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7990278" y="5694094"/>
            <a:ext cx="3062184" cy="35250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a:xfrm>
            <a:off x="738366" y="6254593"/>
            <a:ext cx="589905" cy="115416"/>
          </a:xfrm>
          <a:prstGeom prst="rect">
            <a:avLst/>
          </a:prstGeom>
        </p:spPr>
        <p:txBody>
          <a:bodyPr wrap="none" lIns="0" tIns="0" rIns="0" bIns="0" anchor="b">
            <a:spAutoFit/>
          </a:bodyPr>
          <a:lstStyle/>
          <a:p>
            <a:pPr algn="l"/>
            <a:fld id="{B0061440-B8F0-45A5-93B4-80FFCA20062F}" type="datetime4">
              <a:rPr lang="en-US" sz="750" smtClean="0">
                <a:solidFill>
                  <a:schemeClr val="bg1"/>
                </a:solidFill>
                <a:latin typeface="Arial" panose="020B0604020202020204" pitchFamily="34" charset="0"/>
                <a:cs typeface="Arial" panose="020B0604020202020204" pitchFamily="34" charset="0"/>
              </a:rPr>
              <a:t>October 31, 2018</a:t>
            </a:fld>
            <a:endParaRPr lang="en-AU" sz="750" dirty="0">
              <a:solidFill>
                <a:schemeClr val="bg1"/>
              </a:solidFill>
              <a:latin typeface="Arial" panose="020B0604020202020204" pitchFamily="34" charset="0"/>
              <a:cs typeface="Arial" panose="020B0604020202020204" pitchFamily="34" charset="0"/>
            </a:endParaRPr>
          </a:p>
        </p:txBody>
      </p:sp>
      <p:pic>
        <p:nvPicPr>
          <p:cNvPr id="13" name="Picture 12" descr="JACOBSGUIMARLOGO"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40646" y="5750069"/>
            <a:ext cx="3120346" cy="280416"/>
          </a:xfrm>
          <a:prstGeom prst="rect">
            <a:avLst/>
          </a:prstGeom>
        </p:spPr>
      </p:pic>
      <p:pic>
        <p:nvPicPr>
          <p:cNvPr id="14" name="Picture 13" descr="JACOBSMATASISLOGO" hidden="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81275" y="5732744"/>
            <a:ext cx="3079716" cy="288544"/>
          </a:xfrm>
          <a:prstGeom prst="rect">
            <a:avLst/>
          </a:prstGeom>
        </p:spPr>
      </p:pic>
      <p:pic>
        <p:nvPicPr>
          <p:cNvPr id="15" name="Picture 14" descr="JACOBSZATELOGO" hidden="1"/>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062788" y="5761213"/>
            <a:ext cx="2998203" cy="260075"/>
          </a:xfrm>
          <a:prstGeom prst="rect">
            <a:avLst/>
          </a:prstGeom>
        </p:spPr>
      </p:pic>
      <p:pic>
        <p:nvPicPr>
          <p:cNvPr id="16" name="Picture 15" descr="JFSLLOGO" hidden="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882735" y="5730631"/>
            <a:ext cx="1178256" cy="276352"/>
          </a:xfrm>
          <a:prstGeom prst="rect">
            <a:avLst/>
          </a:prstGeom>
        </p:spPr>
      </p:pic>
      <p:sp>
        <p:nvSpPr>
          <p:cNvPr id="17" name="Rectangle 16"/>
          <p:cNvSpPr/>
          <p:nvPr userDrawn="1"/>
        </p:nvSpPr>
        <p:spPr>
          <a:xfrm>
            <a:off x="748560" y="6041261"/>
            <a:ext cx="1216318" cy="115416"/>
          </a:xfrm>
          <a:prstGeom prst="rect">
            <a:avLst/>
          </a:prstGeom>
          <a:solidFill>
            <a:srgbClr val="00338D"/>
          </a:solidFill>
        </p:spPr>
        <p:txBody>
          <a:bodyPr wrap="square" lIns="0" tIns="0" rIns="0" bIns="0" anchor="b">
            <a:spAutoFit/>
          </a:bodyPr>
          <a:lstStyle/>
          <a:p>
            <a:pPr algn="l"/>
            <a:r>
              <a:rPr lang="en-AU" sz="750" dirty="0">
                <a:solidFill>
                  <a:schemeClr val="bg1"/>
                </a:solidFill>
                <a:latin typeface="Arial" panose="020B0604020202020204" pitchFamily="34" charset="0"/>
                <a:cs typeface="Arial" panose="020B0604020202020204" pitchFamily="34" charset="0"/>
              </a:rPr>
              <a:t>© Copyright</a:t>
            </a:r>
            <a:r>
              <a:rPr lang="en-AU" sz="750" baseline="0" dirty="0">
                <a:solidFill>
                  <a:schemeClr val="bg1"/>
                </a:solidFill>
                <a:latin typeface="Arial" panose="020B0604020202020204" pitchFamily="34" charset="0"/>
                <a:cs typeface="Arial" panose="020B0604020202020204" pitchFamily="34" charset="0"/>
              </a:rPr>
              <a:t> Jacobs</a:t>
            </a:r>
            <a:r>
              <a:rPr lang="en-AU" sz="750"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979635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sp>
        <p:nvSpPr>
          <p:cNvPr id="21" name="Rectangle 20"/>
          <p:cNvSpPr/>
          <p:nvPr userDrawn="1"/>
        </p:nvSpPr>
        <p:spPr bwMode="black">
          <a:xfrm>
            <a:off x="0" y="0"/>
            <a:ext cx="12188825" cy="908720"/>
          </a:xfrm>
          <a:prstGeom prst="rect">
            <a:avLst/>
          </a:prstGeom>
          <a:solidFill>
            <a:srgbClr val="597A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2" name="Title 1"/>
          <p:cNvSpPr>
            <a:spLocks noGrp="1"/>
          </p:cNvSpPr>
          <p:nvPr>
            <p:ph type="title" hasCustomPrompt="1"/>
          </p:nvPr>
        </p:nvSpPr>
        <p:spPr>
          <a:xfrm>
            <a:off x="1103544" y="0"/>
            <a:ext cx="10969943" cy="908720"/>
          </a:xfrm>
          <a:prstGeom prst="rect">
            <a:avLst/>
          </a:prstGeom>
        </p:spPr>
        <p:txBody>
          <a:bodyPr anchor="ctr"/>
          <a:lstStyle>
            <a:lvl1pPr>
              <a:defRPr baseline="0"/>
            </a:lvl1pPr>
          </a:lstStyle>
          <a:p>
            <a:r>
              <a:rPr lang="en-US" dirty="0"/>
              <a:t>Instructions for using this template</a:t>
            </a:r>
            <a:endParaRPr lang="en-AU" dirty="0"/>
          </a:p>
        </p:txBody>
      </p:sp>
      <p:sp>
        <p:nvSpPr>
          <p:cNvPr id="3" name="Rectangle 2"/>
          <p:cNvSpPr/>
          <p:nvPr userDrawn="1"/>
        </p:nvSpPr>
        <p:spPr>
          <a:xfrm>
            <a:off x="1106734" y="1501012"/>
            <a:ext cx="8062796" cy="230832"/>
          </a:xfrm>
          <a:prstGeom prst="rect">
            <a:avLst/>
          </a:prstGeom>
        </p:spPr>
        <p:txBody>
          <a:bodyPr wrap="square" lIns="0" tIns="0" rIns="0">
            <a:spAutoFit/>
          </a:bodyPr>
          <a:lstStyle/>
          <a:p>
            <a:pPr lvl="0"/>
            <a:r>
              <a:rPr lang="en-AU" sz="1200" b="1" dirty="0">
                <a:solidFill>
                  <a:srgbClr val="961334"/>
                </a:solidFill>
                <a:latin typeface="Arial" pitchFamily="34" charset="0"/>
                <a:cs typeface="Arial" pitchFamily="34" charset="0"/>
              </a:rPr>
              <a:t>** Delete this slide before finalising your presentation **</a:t>
            </a:r>
          </a:p>
        </p:txBody>
      </p:sp>
      <p:sp>
        <p:nvSpPr>
          <p:cNvPr id="4" name="TextBox 3"/>
          <p:cNvSpPr txBox="1"/>
          <p:nvPr userDrawn="1"/>
        </p:nvSpPr>
        <p:spPr>
          <a:xfrm>
            <a:off x="1597261" y="1988840"/>
            <a:ext cx="4497151" cy="1038746"/>
          </a:xfrm>
          <a:prstGeom prst="rect">
            <a:avLst/>
          </a:prstGeom>
          <a:noFill/>
        </p:spPr>
        <p:txBody>
          <a:bodyPr wrap="square" lIns="0" tIns="0" rIns="0" bIns="0" rtlCol="0">
            <a:spAutoFit/>
          </a:bodyPr>
          <a:lstStyle/>
          <a:p>
            <a:pPr lvl="0">
              <a:spcAft>
                <a:spcPts val="300"/>
              </a:spcAft>
            </a:pPr>
            <a:r>
              <a:rPr lang="en-AU" sz="1000" b="1" cap="all" dirty="0">
                <a:solidFill>
                  <a:srgbClr val="597AB5"/>
                </a:solidFill>
                <a:latin typeface="Arial" pitchFamily="34" charset="0"/>
                <a:cs typeface="Arial" pitchFamily="34" charset="0"/>
              </a:rPr>
              <a:t>LAYOUT</a:t>
            </a:r>
            <a:r>
              <a:rPr lang="en-AU" sz="1000" b="1" cap="all" baseline="0" dirty="0">
                <a:solidFill>
                  <a:srgbClr val="597AB5"/>
                </a:solidFill>
                <a:latin typeface="Arial" pitchFamily="34" charset="0"/>
                <a:cs typeface="Arial" pitchFamily="34" charset="0"/>
              </a:rPr>
              <a:t> OPTIONS</a:t>
            </a:r>
          </a:p>
          <a:p>
            <a:pPr lvl="0">
              <a:spcAft>
                <a:spcPts val="300"/>
              </a:spcAft>
            </a:pPr>
            <a:r>
              <a:rPr lang="en-AU" sz="1000" b="0" baseline="0" dirty="0">
                <a:solidFill>
                  <a:srgbClr val="6C6F70"/>
                </a:solidFill>
                <a:latin typeface="Arial" pitchFamily="34" charset="0"/>
                <a:cs typeface="Arial" pitchFamily="34" charset="0"/>
              </a:rPr>
              <a:t>Right click an existing slide in the side bar menu.</a:t>
            </a:r>
          </a:p>
          <a:p>
            <a:pPr lvl="0">
              <a:spcAft>
                <a:spcPts val="300"/>
              </a:spcAft>
            </a:pPr>
            <a:r>
              <a:rPr lang="en-AU" sz="1000" b="0" baseline="0" dirty="0">
                <a:solidFill>
                  <a:srgbClr val="6C6F70"/>
                </a:solidFill>
                <a:latin typeface="Arial" pitchFamily="34" charset="0"/>
                <a:cs typeface="Arial" pitchFamily="34" charset="0"/>
              </a:rPr>
              <a:t>Choose </a:t>
            </a:r>
            <a:r>
              <a:rPr lang="en-AU" sz="1000" b="0" i="1" baseline="0" dirty="0">
                <a:solidFill>
                  <a:srgbClr val="6C6F70"/>
                </a:solidFill>
                <a:latin typeface="Arial" pitchFamily="34" charset="0"/>
                <a:cs typeface="Arial" pitchFamily="34" charset="0"/>
              </a:rPr>
              <a:t>Layout &gt;</a:t>
            </a:r>
            <a:r>
              <a:rPr lang="en-AU" sz="1000" b="0" baseline="0" dirty="0">
                <a:solidFill>
                  <a:srgbClr val="6C6F70"/>
                </a:solidFill>
                <a:latin typeface="Arial" pitchFamily="34" charset="0"/>
                <a:cs typeface="Arial" pitchFamily="34" charset="0"/>
              </a:rPr>
              <a:t> then select one of the various </a:t>
            </a:r>
            <a:br>
              <a:rPr lang="en-AU" sz="1000" b="0" baseline="0" dirty="0">
                <a:solidFill>
                  <a:srgbClr val="6C6F70"/>
                </a:solidFill>
                <a:latin typeface="Arial" pitchFamily="34" charset="0"/>
                <a:cs typeface="Arial" pitchFamily="34" charset="0"/>
              </a:rPr>
            </a:br>
            <a:r>
              <a:rPr lang="en-AU" sz="1000" b="0" baseline="0" dirty="0">
                <a:solidFill>
                  <a:srgbClr val="6C6F70"/>
                </a:solidFill>
                <a:latin typeface="Arial" pitchFamily="34" charset="0"/>
                <a:cs typeface="Arial" pitchFamily="34" charset="0"/>
              </a:rPr>
              <a:t>slide options that appear.</a:t>
            </a:r>
          </a:p>
          <a:p>
            <a:r>
              <a:rPr lang="en-AU" sz="1000" b="0" kern="1200" baseline="0" dirty="0">
                <a:solidFill>
                  <a:srgbClr val="6C6F70"/>
                </a:solidFill>
                <a:latin typeface="Arial" pitchFamily="34" charset="0"/>
                <a:ea typeface="+mn-ea"/>
                <a:cs typeface="Arial" pitchFamily="34" charset="0"/>
              </a:rPr>
              <a:t>To view the Guidelines which define the layout designs go to </a:t>
            </a:r>
            <a:r>
              <a:rPr lang="en-AU" sz="1000" b="0" kern="1200" baseline="0" dirty="0" err="1">
                <a:solidFill>
                  <a:srgbClr val="6C6F70"/>
                </a:solidFill>
                <a:latin typeface="Arial" pitchFamily="34" charset="0"/>
                <a:ea typeface="+mn-ea"/>
                <a:cs typeface="Arial" pitchFamily="34" charset="0"/>
              </a:rPr>
              <a:t>JacobsConnect</a:t>
            </a:r>
            <a:r>
              <a:rPr lang="en-AU" sz="1000" b="0" kern="1200" baseline="0" dirty="0">
                <a:solidFill>
                  <a:srgbClr val="6C6F70"/>
                </a:solidFill>
                <a:latin typeface="Arial" pitchFamily="34" charset="0"/>
                <a:ea typeface="+mn-ea"/>
                <a:cs typeface="Arial" pitchFamily="34" charset="0"/>
              </a:rPr>
              <a:t>, then search </a:t>
            </a:r>
            <a:r>
              <a:rPr lang="en-AU" sz="1000" b="0" i="1" kern="1200" baseline="0" dirty="0">
                <a:solidFill>
                  <a:srgbClr val="6C6F70"/>
                </a:solidFill>
                <a:latin typeface="Arial" pitchFamily="34" charset="0"/>
                <a:ea typeface="+mn-ea"/>
                <a:cs typeface="Arial" pitchFamily="34" charset="0"/>
              </a:rPr>
              <a:t>Document Template Guidelines</a:t>
            </a:r>
          </a:p>
        </p:txBody>
      </p:sp>
      <p:sp>
        <p:nvSpPr>
          <p:cNvPr id="5" name="TextBox 4"/>
          <p:cNvSpPr txBox="1"/>
          <p:nvPr userDrawn="1"/>
        </p:nvSpPr>
        <p:spPr>
          <a:xfrm>
            <a:off x="1117333" y="1892830"/>
            <a:ext cx="479928" cy="461665"/>
          </a:xfrm>
          <a:prstGeom prst="rect">
            <a:avLst/>
          </a:prstGeom>
          <a:noFill/>
        </p:spPr>
        <p:txBody>
          <a:bodyPr wrap="square" lIns="0" tIns="0" rIns="0" bIns="0" rtlCol="0">
            <a:spAutoFit/>
          </a:bodyPr>
          <a:lstStyle/>
          <a:p>
            <a:pPr lvl="0"/>
            <a:r>
              <a:rPr lang="en-AU" sz="3000" b="1" dirty="0">
                <a:solidFill>
                  <a:srgbClr val="597AB5"/>
                </a:solidFill>
                <a:latin typeface="Arial" pitchFamily="34" charset="0"/>
                <a:cs typeface="Arial" pitchFamily="34" charset="0"/>
              </a:rPr>
              <a:t>1</a:t>
            </a:r>
          </a:p>
        </p:txBody>
      </p:sp>
      <p:sp>
        <p:nvSpPr>
          <p:cNvPr id="6" name="TextBox 5"/>
          <p:cNvSpPr txBox="1"/>
          <p:nvPr userDrawn="1"/>
        </p:nvSpPr>
        <p:spPr>
          <a:xfrm>
            <a:off x="1597261" y="3909054"/>
            <a:ext cx="4305180" cy="692497"/>
          </a:xfrm>
          <a:prstGeom prst="rect">
            <a:avLst/>
          </a:prstGeom>
          <a:noFill/>
        </p:spPr>
        <p:txBody>
          <a:bodyPr wrap="square" lIns="0" tIns="0" rIns="0" bIns="0" rtlCol="0">
            <a:spAutoFit/>
          </a:bodyPr>
          <a:lstStyle/>
          <a:p>
            <a:pPr lvl="0">
              <a:spcAft>
                <a:spcPts val="300"/>
              </a:spcAft>
            </a:pPr>
            <a:r>
              <a:rPr lang="en-AU" sz="1000" b="1" cap="all" dirty="0">
                <a:solidFill>
                  <a:srgbClr val="597AB5"/>
                </a:solidFill>
                <a:latin typeface="Arial" pitchFamily="34" charset="0"/>
                <a:cs typeface="Arial" pitchFamily="34" charset="0"/>
              </a:rPr>
              <a:t>Pasting content</a:t>
            </a:r>
            <a:endParaRPr lang="en-AU" sz="1000" b="0" kern="1200" baseline="0" dirty="0">
              <a:solidFill>
                <a:srgbClr val="6C6F70"/>
              </a:solidFill>
              <a:latin typeface="Arial" pitchFamily="34" charset="0"/>
              <a:ea typeface="+mn-ea"/>
              <a:cs typeface="Arial" pitchFamily="34" charset="0"/>
            </a:endParaRPr>
          </a:p>
          <a:p>
            <a:pPr lvl="0">
              <a:spcAft>
                <a:spcPts val="300"/>
              </a:spcAft>
            </a:pPr>
            <a:r>
              <a:rPr lang="en-AU" sz="1000" b="0" baseline="0" dirty="0">
                <a:solidFill>
                  <a:srgbClr val="6C6F70"/>
                </a:solidFill>
                <a:latin typeface="Arial" pitchFamily="34" charset="0"/>
                <a:cs typeface="Arial" pitchFamily="34" charset="0"/>
              </a:rPr>
              <a:t>When pasting content from other presentations, </a:t>
            </a:r>
            <a:br>
              <a:rPr lang="en-AU" sz="1000" b="0" baseline="0" dirty="0">
                <a:solidFill>
                  <a:srgbClr val="6C6F70"/>
                </a:solidFill>
                <a:latin typeface="Arial" pitchFamily="34" charset="0"/>
                <a:cs typeface="Arial" pitchFamily="34" charset="0"/>
              </a:rPr>
            </a:br>
            <a:r>
              <a:rPr lang="en-AU" sz="1000" b="0" baseline="0" dirty="0">
                <a:solidFill>
                  <a:srgbClr val="6C6F70"/>
                </a:solidFill>
                <a:latin typeface="Arial" pitchFamily="34" charset="0"/>
                <a:cs typeface="Arial" pitchFamily="34" charset="0"/>
              </a:rPr>
              <a:t>always use: </a:t>
            </a:r>
          </a:p>
          <a:p>
            <a:pPr lvl="0">
              <a:spcAft>
                <a:spcPts val="300"/>
              </a:spcAft>
            </a:pPr>
            <a:r>
              <a:rPr lang="en-AU" sz="1000" b="0" i="1" baseline="0" dirty="0">
                <a:solidFill>
                  <a:srgbClr val="6C6F70"/>
                </a:solidFill>
                <a:latin typeface="Arial" pitchFamily="34" charset="0"/>
                <a:cs typeface="Arial" pitchFamily="34" charset="0"/>
              </a:rPr>
              <a:t>Paste Options: Use destination theme, </a:t>
            </a:r>
            <a:r>
              <a:rPr lang="en-AU" sz="1000" b="0" baseline="0" dirty="0">
                <a:solidFill>
                  <a:srgbClr val="6C6F70"/>
                </a:solidFill>
                <a:latin typeface="Arial" pitchFamily="34" charset="0"/>
                <a:cs typeface="Arial" pitchFamily="34" charset="0"/>
              </a:rPr>
              <a:t>or </a:t>
            </a:r>
            <a:r>
              <a:rPr lang="en-AU" sz="1000" b="0" i="1" baseline="0" dirty="0">
                <a:solidFill>
                  <a:srgbClr val="6C6F70"/>
                </a:solidFill>
                <a:latin typeface="Arial" pitchFamily="34" charset="0"/>
                <a:cs typeface="Arial" pitchFamily="34" charset="0"/>
              </a:rPr>
              <a:t>Keep text only</a:t>
            </a:r>
            <a:endParaRPr lang="en-AU" sz="1000" b="0" i="1" dirty="0">
              <a:solidFill>
                <a:srgbClr val="6C6F70"/>
              </a:solidFill>
              <a:latin typeface="Arial" pitchFamily="34" charset="0"/>
              <a:cs typeface="Arial" pitchFamily="34" charset="0"/>
            </a:endParaRPr>
          </a:p>
        </p:txBody>
      </p:sp>
      <p:sp>
        <p:nvSpPr>
          <p:cNvPr id="7" name="TextBox 6"/>
          <p:cNvSpPr txBox="1"/>
          <p:nvPr userDrawn="1"/>
        </p:nvSpPr>
        <p:spPr>
          <a:xfrm>
            <a:off x="1117333" y="3813044"/>
            <a:ext cx="479928" cy="461665"/>
          </a:xfrm>
          <a:prstGeom prst="rect">
            <a:avLst/>
          </a:prstGeom>
          <a:noFill/>
        </p:spPr>
        <p:txBody>
          <a:bodyPr wrap="square" lIns="0" tIns="0" rIns="0" bIns="0" rtlCol="0">
            <a:spAutoFit/>
          </a:bodyPr>
          <a:lstStyle/>
          <a:p>
            <a:pPr lvl="0"/>
            <a:r>
              <a:rPr lang="en-AU" sz="3000" b="1" dirty="0">
                <a:solidFill>
                  <a:srgbClr val="597AB5"/>
                </a:solidFill>
                <a:latin typeface="Arial" pitchFamily="34" charset="0"/>
                <a:cs typeface="Arial" pitchFamily="34" charset="0"/>
              </a:rPr>
              <a:t>2</a:t>
            </a:r>
          </a:p>
        </p:txBody>
      </p:sp>
      <p:pic>
        <p:nvPicPr>
          <p:cNvPr id="8" name="Picture 2" descr="I:\GMKT\Admin\Graphics\POWERPOINT\Corporate template\Guidelines\paste options_edite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79717" y="5029377"/>
            <a:ext cx="2069492" cy="91228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userDrawn="1"/>
        </p:nvSpPr>
        <p:spPr>
          <a:xfrm>
            <a:off x="7054269" y="1988840"/>
            <a:ext cx="4607312" cy="153888"/>
          </a:xfrm>
          <a:prstGeom prst="rect">
            <a:avLst/>
          </a:prstGeom>
          <a:noFill/>
        </p:spPr>
        <p:txBody>
          <a:bodyPr wrap="square" lIns="0" tIns="0" rIns="0" bIns="0" rtlCol="0">
            <a:spAutoFit/>
          </a:bodyPr>
          <a:lstStyle/>
          <a:p>
            <a:pPr lvl="0">
              <a:spcAft>
                <a:spcPts val="300"/>
              </a:spcAft>
            </a:pPr>
            <a:r>
              <a:rPr lang="en-AU" sz="1000" b="1" cap="all" dirty="0">
                <a:solidFill>
                  <a:srgbClr val="597AB5"/>
                </a:solidFill>
                <a:latin typeface="Arial" pitchFamily="34" charset="0"/>
                <a:cs typeface="Arial" pitchFamily="34" charset="0"/>
              </a:rPr>
              <a:t>Inserting content</a:t>
            </a:r>
          </a:p>
        </p:txBody>
      </p:sp>
      <p:sp>
        <p:nvSpPr>
          <p:cNvPr id="10" name="TextBox 9"/>
          <p:cNvSpPr txBox="1"/>
          <p:nvPr userDrawn="1"/>
        </p:nvSpPr>
        <p:spPr>
          <a:xfrm>
            <a:off x="6574341" y="1892830"/>
            <a:ext cx="479928" cy="461665"/>
          </a:xfrm>
          <a:prstGeom prst="rect">
            <a:avLst/>
          </a:prstGeom>
          <a:noFill/>
        </p:spPr>
        <p:txBody>
          <a:bodyPr wrap="square" lIns="0" tIns="0" rIns="0" bIns="0" rtlCol="0">
            <a:spAutoFit/>
          </a:bodyPr>
          <a:lstStyle/>
          <a:p>
            <a:pPr lvl="0"/>
            <a:r>
              <a:rPr lang="en-AU" sz="3000" b="1" dirty="0">
                <a:solidFill>
                  <a:srgbClr val="597AB5"/>
                </a:solidFill>
                <a:latin typeface="Arial" pitchFamily="34" charset="0"/>
                <a:cs typeface="Arial" pitchFamily="34" charset="0"/>
              </a:rPr>
              <a:t>3</a:t>
            </a:r>
          </a:p>
        </p:txBody>
      </p:sp>
      <p:sp>
        <p:nvSpPr>
          <p:cNvPr id="14" name="TextBox 13"/>
          <p:cNvSpPr txBox="1"/>
          <p:nvPr userDrawn="1"/>
        </p:nvSpPr>
        <p:spPr>
          <a:xfrm>
            <a:off x="7054269" y="3510028"/>
            <a:ext cx="4607312" cy="884858"/>
          </a:xfrm>
          <a:prstGeom prst="rect">
            <a:avLst/>
          </a:prstGeom>
          <a:noFill/>
        </p:spPr>
        <p:txBody>
          <a:bodyPr wrap="square" lIns="0" tIns="0" rIns="0" bIns="0" rtlCol="0">
            <a:spAutoFit/>
          </a:bodyPr>
          <a:lstStyle/>
          <a:p>
            <a:pPr lvl="0">
              <a:spcAft>
                <a:spcPts val="300"/>
              </a:spcAft>
            </a:pPr>
            <a:r>
              <a:rPr lang="en-AU" sz="1000" b="1" cap="all" dirty="0">
                <a:solidFill>
                  <a:srgbClr val="597AB5"/>
                </a:solidFill>
                <a:latin typeface="Arial" pitchFamily="34" charset="0"/>
                <a:cs typeface="Arial" pitchFamily="34" charset="0"/>
              </a:rPr>
              <a:t>GLOBAL Image Library</a:t>
            </a:r>
          </a:p>
          <a:p>
            <a:pPr lvl="0">
              <a:spcAft>
                <a:spcPts val="300"/>
              </a:spcAft>
            </a:pPr>
            <a:r>
              <a:rPr lang="en-AU" sz="1000" b="0" i="0" baseline="0" dirty="0">
                <a:solidFill>
                  <a:srgbClr val="6C6F70"/>
                </a:solidFill>
                <a:latin typeface="Arial" pitchFamily="34" charset="0"/>
                <a:cs typeface="Arial" pitchFamily="34" charset="0"/>
              </a:rPr>
              <a:t>To access the Global Image Library, go to </a:t>
            </a:r>
            <a:r>
              <a:rPr lang="en-AU" sz="1000" b="0" i="0" kern="1200" baseline="0" dirty="0" err="1">
                <a:solidFill>
                  <a:srgbClr val="6C6F70"/>
                </a:solidFill>
                <a:latin typeface="Arial" pitchFamily="34" charset="0"/>
                <a:ea typeface="+mn-ea"/>
                <a:cs typeface="Arial" pitchFamily="34" charset="0"/>
              </a:rPr>
              <a:t>JacobsConnect</a:t>
            </a:r>
            <a:r>
              <a:rPr lang="en-AU" sz="1000" b="0" i="0" kern="1200" baseline="0" dirty="0">
                <a:solidFill>
                  <a:srgbClr val="6C6F70"/>
                </a:solidFill>
                <a:latin typeface="Arial" pitchFamily="34" charset="0"/>
                <a:ea typeface="+mn-ea"/>
                <a:cs typeface="Arial" pitchFamily="34" charset="0"/>
              </a:rPr>
              <a:t> then search </a:t>
            </a:r>
            <a:r>
              <a:rPr lang="en-AU" sz="1000" b="0" i="1" kern="1200" baseline="0" dirty="0">
                <a:solidFill>
                  <a:srgbClr val="6C6F70"/>
                </a:solidFill>
                <a:latin typeface="Arial" pitchFamily="34" charset="0"/>
                <a:ea typeface="+mn-ea"/>
                <a:cs typeface="Arial" pitchFamily="34" charset="0"/>
              </a:rPr>
              <a:t>Global Image Library</a:t>
            </a:r>
          </a:p>
          <a:p>
            <a:pPr lvl="0">
              <a:spcAft>
                <a:spcPts val="300"/>
              </a:spcAft>
            </a:pPr>
            <a:r>
              <a:rPr lang="en-AU" sz="1000" b="0" baseline="0" dirty="0">
                <a:solidFill>
                  <a:srgbClr val="6C6F70"/>
                </a:solidFill>
                <a:latin typeface="Arial" pitchFamily="34" charset="0"/>
                <a:cs typeface="Arial" pitchFamily="34" charset="0"/>
              </a:rPr>
              <a:t>Or access it locally from the templates:</a:t>
            </a:r>
          </a:p>
          <a:p>
            <a:pPr lvl="0">
              <a:spcAft>
                <a:spcPts val="300"/>
              </a:spcAft>
            </a:pPr>
            <a:r>
              <a:rPr lang="en-AU" sz="1000" b="0" i="1" baseline="0" dirty="0">
                <a:solidFill>
                  <a:srgbClr val="6C6F70"/>
                </a:solidFill>
                <a:latin typeface="Arial" pitchFamily="34" charset="0"/>
                <a:cs typeface="Arial" pitchFamily="34" charset="0"/>
              </a:rPr>
              <a:t>C:\Users\Public\Pictures\Brand approved imagery</a:t>
            </a:r>
            <a:endParaRPr lang="en-AU" sz="1000" b="0" i="1" dirty="0">
              <a:solidFill>
                <a:srgbClr val="6C6F70"/>
              </a:solidFill>
              <a:latin typeface="Arial" pitchFamily="34" charset="0"/>
              <a:cs typeface="Arial" pitchFamily="34" charset="0"/>
            </a:endParaRPr>
          </a:p>
        </p:txBody>
      </p:sp>
      <p:sp>
        <p:nvSpPr>
          <p:cNvPr id="15" name="TextBox 14"/>
          <p:cNvSpPr txBox="1"/>
          <p:nvPr userDrawn="1"/>
        </p:nvSpPr>
        <p:spPr>
          <a:xfrm>
            <a:off x="6574341" y="3414018"/>
            <a:ext cx="479928" cy="461665"/>
          </a:xfrm>
          <a:prstGeom prst="rect">
            <a:avLst/>
          </a:prstGeom>
          <a:noFill/>
        </p:spPr>
        <p:txBody>
          <a:bodyPr wrap="square" lIns="0" tIns="0" rIns="0" bIns="0" rtlCol="0">
            <a:spAutoFit/>
          </a:bodyPr>
          <a:lstStyle/>
          <a:p>
            <a:pPr lvl="0"/>
            <a:r>
              <a:rPr lang="en-AU" sz="3000" b="1" dirty="0">
                <a:solidFill>
                  <a:srgbClr val="597AB5"/>
                </a:solidFill>
                <a:latin typeface="Arial" pitchFamily="34" charset="0"/>
                <a:cs typeface="Arial" pitchFamily="34" charset="0"/>
              </a:rPr>
              <a:t>4</a:t>
            </a:r>
          </a:p>
        </p:txBody>
      </p:sp>
      <p:sp>
        <p:nvSpPr>
          <p:cNvPr id="16" name="TextBox 15"/>
          <p:cNvSpPr txBox="1"/>
          <p:nvPr userDrawn="1"/>
        </p:nvSpPr>
        <p:spPr>
          <a:xfrm>
            <a:off x="7054269" y="5028308"/>
            <a:ext cx="4607312" cy="500137"/>
          </a:xfrm>
          <a:prstGeom prst="rect">
            <a:avLst/>
          </a:prstGeom>
          <a:noFill/>
        </p:spPr>
        <p:txBody>
          <a:bodyPr wrap="square" lIns="0" tIns="0" rIns="0" bIns="0" rtlCol="0">
            <a:spAutoFit/>
          </a:bodyPr>
          <a:lstStyle/>
          <a:p>
            <a:pPr lvl="0">
              <a:spcAft>
                <a:spcPts val="300"/>
              </a:spcAft>
            </a:pPr>
            <a:r>
              <a:rPr lang="en-AU" sz="1000" b="1" cap="all" dirty="0">
                <a:solidFill>
                  <a:srgbClr val="597AB5"/>
                </a:solidFill>
                <a:latin typeface="Arial" pitchFamily="34" charset="0"/>
                <a:cs typeface="Arial" pitchFamily="34" charset="0"/>
              </a:rPr>
              <a:t>PowerPoint Guidelines</a:t>
            </a:r>
          </a:p>
          <a:p>
            <a:pPr lvl="0">
              <a:spcAft>
                <a:spcPts val="300"/>
              </a:spcAft>
            </a:pPr>
            <a:r>
              <a:rPr lang="en-AU" sz="1000" b="0" i="0" kern="1200" baseline="0" dirty="0">
                <a:solidFill>
                  <a:srgbClr val="6C6F70"/>
                </a:solidFill>
                <a:latin typeface="Arial" pitchFamily="34" charset="0"/>
                <a:ea typeface="+mn-ea"/>
                <a:cs typeface="Arial" pitchFamily="34" charset="0"/>
              </a:rPr>
              <a:t>To view the Guidelines on </a:t>
            </a:r>
            <a:r>
              <a:rPr lang="en-AU" sz="1000" b="0" i="0" kern="1200" baseline="0" dirty="0" err="1">
                <a:solidFill>
                  <a:srgbClr val="6C6F70"/>
                </a:solidFill>
                <a:latin typeface="Arial" pitchFamily="34" charset="0"/>
                <a:ea typeface="+mn-ea"/>
                <a:cs typeface="Arial" pitchFamily="34" charset="0"/>
              </a:rPr>
              <a:t>JacobsConnect</a:t>
            </a:r>
            <a:r>
              <a:rPr lang="en-AU" sz="1000" b="0" i="0" kern="1200" baseline="0" dirty="0">
                <a:solidFill>
                  <a:srgbClr val="6C6F70"/>
                </a:solidFill>
                <a:latin typeface="Arial" pitchFamily="34" charset="0"/>
                <a:ea typeface="+mn-ea"/>
                <a:cs typeface="Arial" pitchFamily="34" charset="0"/>
              </a:rPr>
              <a:t>, search </a:t>
            </a:r>
            <a:r>
              <a:rPr lang="en-AU" sz="1000" b="0" i="1" kern="1200" baseline="0" dirty="0">
                <a:solidFill>
                  <a:srgbClr val="6C6F70"/>
                </a:solidFill>
                <a:latin typeface="Arial" pitchFamily="34" charset="0"/>
                <a:ea typeface="+mn-ea"/>
                <a:cs typeface="Arial" pitchFamily="34" charset="0"/>
              </a:rPr>
              <a:t>Document Template Guidelines</a:t>
            </a:r>
          </a:p>
        </p:txBody>
      </p:sp>
      <p:sp>
        <p:nvSpPr>
          <p:cNvPr id="17" name="TextBox 16"/>
          <p:cNvSpPr txBox="1"/>
          <p:nvPr userDrawn="1"/>
        </p:nvSpPr>
        <p:spPr>
          <a:xfrm>
            <a:off x="6574341" y="4932297"/>
            <a:ext cx="479928" cy="461665"/>
          </a:xfrm>
          <a:prstGeom prst="rect">
            <a:avLst/>
          </a:prstGeom>
          <a:noFill/>
        </p:spPr>
        <p:txBody>
          <a:bodyPr wrap="square" lIns="0" tIns="0" rIns="0" bIns="0" rtlCol="0">
            <a:spAutoFit/>
          </a:bodyPr>
          <a:lstStyle/>
          <a:p>
            <a:pPr lvl="0"/>
            <a:r>
              <a:rPr lang="en-AU" sz="3000" b="1" dirty="0">
                <a:solidFill>
                  <a:srgbClr val="597AB5"/>
                </a:solidFill>
                <a:latin typeface="Arial" pitchFamily="34" charset="0"/>
                <a:cs typeface="Arial" pitchFamily="34" charset="0"/>
              </a:rPr>
              <a:t>5</a:t>
            </a:r>
          </a:p>
        </p:txBody>
      </p:sp>
      <p:sp>
        <p:nvSpPr>
          <p:cNvPr id="18" name="Rectangle 17"/>
          <p:cNvSpPr/>
          <p:nvPr userDrawn="1"/>
        </p:nvSpPr>
        <p:spPr>
          <a:xfrm>
            <a:off x="7789760" y="2295844"/>
            <a:ext cx="3871821" cy="654025"/>
          </a:xfrm>
          <a:prstGeom prst="rect">
            <a:avLst/>
          </a:prstGeom>
        </p:spPr>
        <p:txBody>
          <a:bodyPr wrap="square" lIns="0" tIns="0" rIns="0" bIns="0">
            <a:spAutoFit/>
          </a:bodyPr>
          <a:lstStyle/>
          <a:p>
            <a:pPr lvl="0">
              <a:spcAft>
                <a:spcPts val="300"/>
              </a:spcAft>
            </a:pPr>
            <a:r>
              <a:rPr lang="en-AU" sz="1000" b="0" baseline="0" dirty="0">
                <a:solidFill>
                  <a:srgbClr val="6C6F70"/>
                </a:solidFill>
                <a:latin typeface="Arial" pitchFamily="34" charset="0"/>
                <a:cs typeface="Arial" pitchFamily="34" charset="0"/>
              </a:rPr>
              <a:t>Go to the </a:t>
            </a:r>
            <a:r>
              <a:rPr lang="en-AU" sz="1000" b="0" i="1" baseline="0" dirty="0">
                <a:solidFill>
                  <a:srgbClr val="6C6F70"/>
                </a:solidFill>
                <a:latin typeface="Arial" pitchFamily="34" charset="0"/>
                <a:cs typeface="Arial" pitchFamily="34" charset="0"/>
              </a:rPr>
              <a:t>Insert</a:t>
            </a:r>
            <a:r>
              <a:rPr lang="en-AU" sz="1000" b="0" baseline="0" dirty="0">
                <a:solidFill>
                  <a:srgbClr val="6C6F70"/>
                </a:solidFill>
                <a:latin typeface="Arial" pitchFamily="34" charset="0"/>
                <a:cs typeface="Arial" pitchFamily="34" charset="0"/>
              </a:rPr>
              <a:t> tab, and select the blue </a:t>
            </a:r>
            <a:br>
              <a:rPr lang="en-AU" sz="1000" b="0" baseline="0" dirty="0">
                <a:solidFill>
                  <a:srgbClr val="6C6F70"/>
                </a:solidFill>
                <a:latin typeface="Arial" pitchFamily="34" charset="0"/>
                <a:cs typeface="Arial" pitchFamily="34" charset="0"/>
              </a:rPr>
            </a:br>
            <a:r>
              <a:rPr lang="en-AU" sz="1000" b="0" i="1" baseline="0" dirty="0">
                <a:solidFill>
                  <a:srgbClr val="6C6F70"/>
                </a:solidFill>
                <a:latin typeface="Arial" pitchFamily="34" charset="0"/>
                <a:cs typeface="Arial" pitchFamily="34" charset="0"/>
              </a:rPr>
              <a:t>Jacobs Content </a:t>
            </a:r>
            <a:r>
              <a:rPr lang="en-AU" sz="1000" b="0" i="0" baseline="0" dirty="0">
                <a:solidFill>
                  <a:srgbClr val="6C6F70"/>
                </a:solidFill>
                <a:latin typeface="Arial" pitchFamily="34" charset="0"/>
                <a:cs typeface="Arial" pitchFamily="34" charset="0"/>
              </a:rPr>
              <a:t>box</a:t>
            </a:r>
            <a:r>
              <a:rPr lang="en-AU" sz="1000" b="0" i="1" baseline="0" dirty="0">
                <a:solidFill>
                  <a:srgbClr val="6C6F70"/>
                </a:solidFill>
                <a:latin typeface="Arial" pitchFamily="34" charset="0"/>
                <a:cs typeface="Arial" pitchFamily="34" charset="0"/>
              </a:rPr>
              <a:t>.</a:t>
            </a:r>
          </a:p>
          <a:p>
            <a:pPr lvl="0">
              <a:spcAft>
                <a:spcPts val="1200"/>
              </a:spcAft>
            </a:pPr>
            <a:r>
              <a:rPr lang="en-AU" sz="1000" b="0" baseline="0" dirty="0">
                <a:solidFill>
                  <a:srgbClr val="6C6F70"/>
                </a:solidFill>
                <a:latin typeface="Arial" pitchFamily="34" charset="0"/>
                <a:cs typeface="Arial" pitchFamily="34" charset="0"/>
              </a:rPr>
              <a:t>You will be given a choice of designed </a:t>
            </a:r>
            <a:br>
              <a:rPr lang="en-AU" sz="1000" b="0" baseline="0" dirty="0">
                <a:solidFill>
                  <a:srgbClr val="6C6F70"/>
                </a:solidFill>
                <a:latin typeface="Arial" pitchFamily="34" charset="0"/>
                <a:cs typeface="Arial" pitchFamily="34" charset="0"/>
              </a:rPr>
            </a:br>
            <a:r>
              <a:rPr lang="en-AU" sz="1000" b="0" baseline="0" dirty="0">
                <a:solidFill>
                  <a:srgbClr val="6C6F70"/>
                </a:solidFill>
                <a:latin typeface="Arial" pitchFamily="34" charset="0"/>
                <a:cs typeface="Arial" pitchFamily="34" charset="0"/>
              </a:rPr>
              <a:t>content (such as tables and charts) to use.</a:t>
            </a:r>
            <a:endParaRPr lang="en-AU" sz="1000" b="0" dirty="0">
              <a:solidFill>
                <a:srgbClr val="6C6F70"/>
              </a:solidFill>
              <a:latin typeface="Arial" pitchFamily="34" charset="0"/>
              <a:cs typeface="Arial" pitchFamily="34" charset="0"/>
            </a:endParaRPr>
          </a:p>
        </p:txBody>
      </p:sp>
      <p:sp>
        <p:nvSpPr>
          <p:cNvPr id="20" name="Rectangle 19"/>
          <p:cNvSpPr/>
          <p:nvPr userDrawn="1"/>
        </p:nvSpPr>
        <p:spPr>
          <a:xfrm>
            <a:off x="7068455" y="2344354"/>
            <a:ext cx="547553" cy="556365"/>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19" name="TextBox 18"/>
          <p:cNvSpPr txBox="1"/>
          <p:nvPr userDrawn="1"/>
        </p:nvSpPr>
        <p:spPr>
          <a:xfrm>
            <a:off x="1597261" y="6204915"/>
            <a:ext cx="10064320" cy="153888"/>
          </a:xfrm>
          <a:prstGeom prst="rect">
            <a:avLst/>
          </a:prstGeom>
          <a:noFill/>
        </p:spPr>
        <p:txBody>
          <a:bodyPr wrap="square" lIns="0" tIns="0" rIns="0" bIns="0" rtlCol="0">
            <a:spAutoFit/>
          </a:bodyPr>
          <a:lstStyle/>
          <a:p>
            <a:pPr lvl="0">
              <a:spcAft>
                <a:spcPts val="300"/>
              </a:spcAft>
            </a:pPr>
            <a:r>
              <a:rPr lang="en-AU" sz="1000" b="0" kern="1200" baseline="0" dirty="0">
                <a:solidFill>
                  <a:srgbClr val="6C6F70"/>
                </a:solidFill>
                <a:latin typeface="Arial" pitchFamily="34" charset="0"/>
                <a:ea typeface="+mn-ea"/>
                <a:cs typeface="Arial" pitchFamily="34" charset="0"/>
              </a:rPr>
              <a:t>For further information around Jacobs styles and brand, go to </a:t>
            </a:r>
            <a:r>
              <a:rPr lang="en-AU" sz="1000" b="0" kern="1200" baseline="0" dirty="0" err="1">
                <a:solidFill>
                  <a:srgbClr val="6C6F70"/>
                </a:solidFill>
                <a:latin typeface="Arial" pitchFamily="34" charset="0"/>
                <a:ea typeface="+mn-ea"/>
                <a:cs typeface="Arial" pitchFamily="34" charset="0"/>
              </a:rPr>
              <a:t>JacobsConnect</a:t>
            </a:r>
            <a:r>
              <a:rPr lang="en-AU" sz="1000" b="0" kern="1200" baseline="0" dirty="0">
                <a:solidFill>
                  <a:srgbClr val="6C6F70"/>
                </a:solidFill>
                <a:latin typeface="Arial" pitchFamily="34" charset="0"/>
                <a:ea typeface="+mn-ea"/>
                <a:cs typeface="Arial" pitchFamily="34" charset="0"/>
              </a:rPr>
              <a:t> and search </a:t>
            </a:r>
            <a:r>
              <a:rPr lang="en-AU" sz="1000" b="0" i="1" kern="1200" baseline="0" dirty="0">
                <a:solidFill>
                  <a:srgbClr val="6C6F70"/>
                </a:solidFill>
                <a:latin typeface="Arial" pitchFamily="34" charset="0"/>
                <a:ea typeface="+mn-ea"/>
                <a:cs typeface="Arial" pitchFamily="34" charset="0"/>
              </a:rPr>
              <a:t>Brand Central</a:t>
            </a:r>
          </a:p>
        </p:txBody>
      </p:sp>
    </p:spTree>
    <p:extLst>
      <p:ext uri="{BB962C8B-B14F-4D97-AF65-F5344CB8AC3E}">
        <p14:creationId xmlns:p14="http://schemas.microsoft.com/office/powerpoint/2010/main" val="468689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B3E39EC-4BE2-4DEA-81C0-4ABC0AAB4AC0}" type="slidenum">
              <a:rPr lang="en-AU" smtClean="0"/>
              <a:t>‹#›</a:t>
            </a:fld>
            <a:endParaRPr lang="en-AU" dirty="0"/>
          </a:p>
        </p:txBody>
      </p:sp>
      <p:sp>
        <p:nvSpPr>
          <p:cNvPr id="5" name="TextBox 4"/>
          <p:cNvSpPr txBox="1"/>
          <p:nvPr userDrawn="1"/>
        </p:nvSpPr>
        <p:spPr>
          <a:xfrm>
            <a:off x="623229" y="320003"/>
            <a:ext cx="10969943" cy="430887"/>
          </a:xfrm>
          <a:prstGeom prst="rect">
            <a:avLst/>
          </a:prstGeom>
          <a:noFill/>
        </p:spPr>
        <p:txBody>
          <a:bodyPr wrap="square" lIns="0" tIns="0" rIns="0" bIns="0" rtlCol="0" anchor="ctr">
            <a:spAutoFit/>
          </a:bodyPr>
          <a:lstStyle/>
          <a:p>
            <a:r>
              <a:rPr lang="en-AU" sz="2800" b="1" baseline="0" dirty="0">
                <a:solidFill>
                  <a:srgbClr val="00338D"/>
                </a:solidFill>
                <a:latin typeface="Arial" panose="020B0604020202020204" pitchFamily="34" charset="0"/>
                <a:cs typeface="Arial" panose="020B0604020202020204" pitchFamily="34" charset="0"/>
              </a:rPr>
              <a:t>Agenda</a:t>
            </a:r>
            <a:endParaRPr lang="en-AU" sz="2800" b="1" dirty="0">
              <a:solidFill>
                <a:srgbClr val="00338D"/>
              </a:solidFill>
              <a:latin typeface="Arial" panose="020B0604020202020204" pitchFamily="34" charset="0"/>
              <a:cs typeface="Arial" panose="020B0604020202020204" pitchFamily="34" charset="0"/>
            </a:endParaRPr>
          </a:p>
        </p:txBody>
      </p:sp>
      <p:sp>
        <p:nvSpPr>
          <p:cNvPr id="7" name="Content Placeholder 2"/>
          <p:cNvSpPr>
            <a:spLocks noGrp="1"/>
          </p:cNvSpPr>
          <p:nvPr>
            <p:ph idx="1"/>
          </p:nvPr>
        </p:nvSpPr>
        <p:spPr>
          <a:xfrm>
            <a:off x="609441" y="1053264"/>
            <a:ext cx="10969943" cy="4896000"/>
          </a:xfrm>
        </p:spPr>
        <p:txBody>
          <a:bodyPr>
            <a:noAutofit/>
          </a:bodyPr>
          <a:lstStyle>
            <a:lvl1pPr marL="514350" indent="-514350">
              <a:spcBef>
                <a:spcPts val="600"/>
              </a:spcBef>
              <a:spcAft>
                <a:spcPts val="0"/>
              </a:spcAft>
              <a:buFont typeface="+mj-lt"/>
              <a:buAutoNum type="arabicPeriod"/>
              <a:defRPr sz="2800">
                <a:solidFill>
                  <a:schemeClr val="tx1"/>
                </a:solidFill>
              </a:defRPr>
            </a:lvl1pPr>
            <a:lvl2pPr marL="756000">
              <a:spcBef>
                <a:spcPts val="600"/>
              </a:spcBef>
              <a:defRPr sz="2400">
                <a:solidFill>
                  <a:schemeClr val="tx1"/>
                </a:solidFill>
              </a:defRPr>
            </a:lvl2pPr>
            <a:lvl3pPr marL="972000">
              <a:spcBef>
                <a:spcPts val="600"/>
              </a:spcBef>
              <a:defRPr sz="2400">
                <a:solidFill>
                  <a:schemeClr val="tx1"/>
                </a:solidFill>
              </a:defRPr>
            </a:lvl3pPr>
            <a:lvl4pPr marL="1260000">
              <a:spcBef>
                <a:spcPts val="600"/>
              </a:spcBef>
              <a:defRPr>
                <a:solidFill>
                  <a:schemeClr val="tx1"/>
                </a:solidFill>
              </a:defRPr>
            </a:lvl4pPr>
            <a:lvl5pPr marL="1512000">
              <a:spcBef>
                <a:spcPts val="60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pPr lvl="0"/>
            <a:endParaRPr lang="en-US" dirty="0"/>
          </a:p>
        </p:txBody>
      </p:sp>
      <p:sp>
        <p:nvSpPr>
          <p:cNvPr id="2" name="Footer Placeholder 1"/>
          <p:cNvSpPr>
            <a:spLocks noGrp="1"/>
          </p:cNvSpPr>
          <p:nvPr>
            <p:ph type="ftr" sz="quarter" idx="13"/>
          </p:nvPr>
        </p:nvSpPr>
        <p:spPr/>
        <p:txBody>
          <a:bodyPr/>
          <a:lstStyle/>
          <a:p>
            <a:endParaRPr lang="en-AU"/>
          </a:p>
        </p:txBody>
      </p:sp>
    </p:spTree>
    <p:extLst>
      <p:ext uri="{BB962C8B-B14F-4D97-AF65-F5344CB8AC3E}">
        <p14:creationId xmlns:p14="http://schemas.microsoft.com/office/powerpoint/2010/main" val="2769529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afety Minute">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441" y="1053264"/>
            <a:ext cx="10969943" cy="4896000"/>
          </a:xfrm>
        </p:spPr>
        <p:txBody>
          <a:bodyPr>
            <a:noAutofit/>
          </a:bodyPr>
          <a:lstStyle>
            <a:lvl1pPr marL="243000" indent="-243000">
              <a:spcBef>
                <a:spcPts val="600"/>
              </a:spcBef>
              <a:spcAft>
                <a:spcPts val="0"/>
              </a:spcAft>
              <a:buFont typeface="Arial" panose="020B0604020202020204" pitchFamily="34" charset="0"/>
              <a:buChar char="•"/>
              <a:defRPr sz="2800">
                <a:solidFill>
                  <a:schemeClr val="tx1"/>
                </a:solidFill>
              </a:defRPr>
            </a:lvl1pPr>
            <a:lvl2pPr marL="513000">
              <a:spcBef>
                <a:spcPts val="600"/>
              </a:spcBef>
              <a:defRPr sz="2400">
                <a:solidFill>
                  <a:schemeClr val="tx1"/>
                </a:solidFill>
              </a:defRPr>
            </a:lvl2pPr>
            <a:lvl3pPr marL="756000">
              <a:spcBef>
                <a:spcPts val="600"/>
              </a:spcBef>
              <a:defRPr sz="2400">
                <a:solidFill>
                  <a:schemeClr val="tx1"/>
                </a:solidFill>
              </a:defRPr>
            </a:lvl3pPr>
            <a:lvl4pPr marL="1053000">
              <a:spcBef>
                <a:spcPts val="600"/>
              </a:spcBef>
              <a:defRPr>
                <a:solidFill>
                  <a:schemeClr val="tx1"/>
                </a:solidFill>
              </a:defRPr>
            </a:lvl4pPr>
            <a:lvl5pPr marL="1296000">
              <a:spcBef>
                <a:spcPts val="60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pPr lvl="0"/>
            <a:endParaRPr lang="en-US" dirty="0"/>
          </a:p>
        </p:txBody>
      </p:sp>
      <p:sp>
        <p:nvSpPr>
          <p:cNvPr id="6" name="Slide Number Placeholder 5"/>
          <p:cNvSpPr>
            <a:spLocks noGrp="1"/>
          </p:cNvSpPr>
          <p:nvPr>
            <p:ph type="sldNum" sz="quarter" idx="12"/>
          </p:nvPr>
        </p:nvSpPr>
        <p:spPr/>
        <p:txBody>
          <a:bodyPr/>
          <a:lstStyle/>
          <a:p>
            <a:fld id="{9B3E39EC-4BE2-4DEA-81C0-4ABC0AAB4AC0}" type="slidenum">
              <a:rPr lang="en-AU" smtClean="0"/>
              <a:t>‹#›</a:t>
            </a:fld>
            <a:endParaRPr lang="en-AU" dirty="0"/>
          </a:p>
        </p:txBody>
      </p:sp>
      <p:sp>
        <p:nvSpPr>
          <p:cNvPr id="5" name="TextBox 4"/>
          <p:cNvSpPr txBox="1"/>
          <p:nvPr userDrawn="1"/>
        </p:nvSpPr>
        <p:spPr>
          <a:xfrm>
            <a:off x="623229" y="320003"/>
            <a:ext cx="10969943" cy="430887"/>
          </a:xfrm>
          <a:prstGeom prst="rect">
            <a:avLst/>
          </a:prstGeom>
          <a:noFill/>
        </p:spPr>
        <p:txBody>
          <a:bodyPr wrap="square" lIns="0" tIns="0" rIns="0" bIns="0" rtlCol="0" anchor="ctr">
            <a:spAutoFit/>
          </a:bodyPr>
          <a:lstStyle/>
          <a:p>
            <a:r>
              <a:rPr lang="en-AU" sz="2800" b="1" baseline="0" dirty="0">
                <a:solidFill>
                  <a:srgbClr val="00338D"/>
                </a:solidFill>
                <a:latin typeface="Arial" panose="020B0604020202020204" pitchFamily="34" charset="0"/>
                <a:cs typeface="Arial" panose="020B0604020202020204" pitchFamily="34" charset="0"/>
              </a:rPr>
              <a:t>Safety Minute</a:t>
            </a:r>
            <a:endParaRPr lang="en-AU" sz="2800" b="1" dirty="0">
              <a:solidFill>
                <a:srgbClr val="00338D"/>
              </a:solidFill>
              <a:latin typeface="Arial" panose="020B0604020202020204" pitchFamily="34" charset="0"/>
              <a:cs typeface="Arial" panose="020B0604020202020204" pitchFamily="34" charset="0"/>
            </a:endParaRPr>
          </a:p>
        </p:txBody>
      </p:sp>
      <p:sp>
        <p:nvSpPr>
          <p:cNvPr id="2" name="Footer Placeholder 1"/>
          <p:cNvSpPr>
            <a:spLocks noGrp="1"/>
          </p:cNvSpPr>
          <p:nvPr>
            <p:ph type="ftr" sz="quarter" idx="13"/>
          </p:nvPr>
        </p:nvSpPr>
        <p:spPr/>
        <p:txBody>
          <a:bodyPr/>
          <a:lstStyle/>
          <a:p>
            <a:endParaRPr lang="en-AU"/>
          </a:p>
        </p:txBody>
      </p:sp>
    </p:spTree>
    <p:extLst>
      <p:ext uri="{BB962C8B-B14F-4D97-AF65-F5344CB8AC3E}">
        <p14:creationId xmlns:p14="http://schemas.microsoft.com/office/powerpoint/2010/main" val="3106409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title</a:t>
            </a:r>
            <a:endParaRPr lang="en-AU" dirty="0"/>
          </a:p>
        </p:txBody>
      </p:sp>
      <p:sp>
        <p:nvSpPr>
          <p:cNvPr id="3" name="Content Placeholder 2"/>
          <p:cNvSpPr>
            <a:spLocks noGrp="1"/>
          </p:cNvSpPr>
          <p:nvPr>
            <p:ph idx="1"/>
          </p:nvPr>
        </p:nvSpPr>
        <p:spPr>
          <a:xfrm>
            <a:off x="609441" y="1053264"/>
            <a:ext cx="10969943" cy="4896000"/>
          </a:xfrm>
        </p:spPr>
        <p:txBody>
          <a:bodyPr>
            <a:noAutofit/>
          </a:bodyPr>
          <a:lstStyle>
            <a:lvl1pPr marL="243000" indent="-243000">
              <a:spcBef>
                <a:spcPts val="600"/>
              </a:spcBef>
              <a:spcAft>
                <a:spcPts val="0"/>
              </a:spcAft>
              <a:buFont typeface="Arial" panose="020B0604020202020204" pitchFamily="34" charset="0"/>
              <a:buChar char="•"/>
              <a:defRPr sz="2800">
                <a:solidFill>
                  <a:schemeClr val="tx1"/>
                </a:solidFill>
              </a:defRPr>
            </a:lvl1pPr>
            <a:lvl2pPr marL="513000">
              <a:spcBef>
                <a:spcPts val="600"/>
              </a:spcBef>
              <a:defRPr sz="2400">
                <a:solidFill>
                  <a:schemeClr val="tx1"/>
                </a:solidFill>
              </a:defRPr>
            </a:lvl2pPr>
            <a:lvl3pPr marL="756000">
              <a:spcBef>
                <a:spcPts val="600"/>
              </a:spcBef>
              <a:defRPr sz="2400">
                <a:solidFill>
                  <a:schemeClr val="tx1"/>
                </a:solidFill>
              </a:defRPr>
            </a:lvl3pPr>
            <a:lvl4pPr marL="1053000">
              <a:spcBef>
                <a:spcPts val="600"/>
              </a:spcBef>
              <a:defRPr>
                <a:solidFill>
                  <a:schemeClr val="tx1"/>
                </a:solidFill>
              </a:defRPr>
            </a:lvl4pPr>
            <a:lvl5pPr marL="1296000">
              <a:spcBef>
                <a:spcPts val="600"/>
              </a:spcBef>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pPr lvl="0"/>
            <a:endParaRPr lang="en-US" dirty="0"/>
          </a:p>
        </p:txBody>
      </p:sp>
      <p:sp>
        <p:nvSpPr>
          <p:cNvPr id="6" name="Slide Number Placeholder 5"/>
          <p:cNvSpPr>
            <a:spLocks noGrp="1"/>
          </p:cNvSpPr>
          <p:nvPr>
            <p:ph type="sldNum" sz="quarter" idx="12"/>
          </p:nvPr>
        </p:nvSpPr>
        <p:spPr/>
        <p:txBody>
          <a:bodyPr/>
          <a:lstStyle/>
          <a:p>
            <a:fld id="{9B3E39EC-4BE2-4DEA-81C0-4ABC0AAB4AC0}" type="slidenum">
              <a:rPr lang="en-AU" smtClean="0"/>
              <a:t>‹#›</a:t>
            </a:fld>
            <a:endParaRPr lang="en-AU" dirty="0"/>
          </a:p>
        </p:txBody>
      </p:sp>
      <p:sp>
        <p:nvSpPr>
          <p:cNvPr id="4" name="Footer Placeholder 3"/>
          <p:cNvSpPr>
            <a:spLocks noGrp="1"/>
          </p:cNvSpPr>
          <p:nvPr>
            <p:ph type="ftr" sz="quarter" idx="13"/>
          </p:nvPr>
        </p:nvSpPr>
        <p:spPr/>
        <p:txBody>
          <a:bodyPr/>
          <a:lstStyle/>
          <a:p>
            <a:endParaRPr lang="en-AU"/>
          </a:p>
        </p:txBody>
      </p:sp>
    </p:spTree>
    <p:extLst>
      <p:ext uri="{BB962C8B-B14F-4D97-AF65-F5344CB8AC3E}">
        <p14:creationId xmlns:p14="http://schemas.microsoft.com/office/powerpoint/2010/main" val="1265231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 Number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3" y="258387"/>
            <a:ext cx="10967651" cy="568800"/>
          </a:xfrm>
        </p:spPr>
        <p:txBody>
          <a:bodyPr/>
          <a:lstStyle>
            <a:lvl1pPr>
              <a:defRPr/>
            </a:lvl1pPr>
          </a:lstStyle>
          <a:p>
            <a:r>
              <a:rPr lang="en-US" dirty="0"/>
              <a:t>Click to add title</a:t>
            </a:r>
            <a:endParaRPr lang="en-AU" dirty="0"/>
          </a:p>
        </p:txBody>
      </p:sp>
      <p:sp>
        <p:nvSpPr>
          <p:cNvPr id="3" name="Content Placeholder 2"/>
          <p:cNvSpPr>
            <a:spLocks noGrp="1"/>
          </p:cNvSpPr>
          <p:nvPr>
            <p:ph idx="1"/>
          </p:nvPr>
        </p:nvSpPr>
        <p:spPr>
          <a:xfrm>
            <a:off x="609441" y="1053264"/>
            <a:ext cx="10969943" cy="4896000"/>
          </a:xfrm>
        </p:spPr>
        <p:txBody>
          <a:bodyPr>
            <a:noAutofit/>
          </a:bodyPr>
          <a:lstStyle>
            <a:lvl1pPr marL="514350" indent="-514350">
              <a:spcBef>
                <a:spcPts val="600"/>
              </a:spcBef>
              <a:spcAft>
                <a:spcPts val="0"/>
              </a:spcAft>
              <a:buFont typeface="+mj-lt"/>
              <a:buAutoNum type="arabicPeriod"/>
              <a:defRPr sz="2800" b="0">
                <a:solidFill>
                  <a:schemeClr val="tx1"/>
                </a:solidFill>
              </a:defRPr>
            </a:lvl1pPr>
            <a:lvl2pPr marL="709200" indent="-457200">
              <a:spcBef>
                <a:spcPts val="600"/>
              </a:spcBef>
              <a:buFont typeface="+mj-lt"/>
              <a:buAutoNum type="arabicPeriod"/>
              <a:defRPr sz="2400">
                <a:solidFill>
                  <a:schemeClr val="tx1"/>
                </a:solidFill>
              </a:defRPr>
            </a:lvl2pPr>
            <a:lvl3pPr marL="961200" indent="-457200">
              <a:spcBef>
                <a:spcPts val="600"/>
              </a:spcBef>
              <a:buFont typeface="+mj-lt"/>
              <a:buAutoNum type="arabicPeriod"/>
              <a:defRPr sz="2400">
                <a:solidFill>
                  <a:schemeClr val="tx1"/>
                </a:solidFill>
              </a:defRPr>
            </a:lvl3pPr>
            <a:lvl4pPr marL="1200600" indent="-457200">
              <a:spcBef>
                <a:spcPts val="600"/>
              </a:spcBef>
              <a:buFont typeface="+mj-lt"/>
              <a:buAutoNum type="arabicPeriod"/>
              <a:defRPr>
                <a:solidFill>
                  <a:schemeClr val="tx1"/>
                </a:solidFill>
              </a:defRPr>
            </a:lvl4pPr>
            <a:lvl5pPr marL="1452600" indent="-457200">
              <a:spcBef>
                <a:spcPts val="600"/>
              </a:spcBef>
              <a:buFont typeface="+mj-lt"/>
              <a:buAutoNum type="arabicPeriod"/>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9B3E39EC-4BE2-4DEA-81C0-4ABC0AAB4AC0}" type="slidenum">
              <a:rPr lang="en-AU" smtClean="0"/>
              <a:t>‹#›</a:t>
            </a:fld>
            <a:endParaRPr lang="en-AU" dirty="0"/>
          </a:p>
        </p:txBody>
      </p:sp>
      <p:sp>
        <p:nvSpPr>
          <p:cNvPr id="4" name="Footer Placeholder 3"/>
          <p:cNvSpPr>
            <a:spLocks noGrp="1"/>
          </p:cNvSpPr>
          <p:nvPr>
            <p:ph type="ftr" sz="quarter" idx="13"/>
          </p:nvPr>
        </p:nvSpPr>
        <p:spPr/>
        <p:txBody>
          <a:bodyPr/>
          <a:lstStyle/>
          <a:p>
            <a:endParaRPr lang="en-AU"/>
          </a:p>
        </p:txBody>
      </p:sp>
    </p:spTree>
    <p:extLst>
      <p:ext uri="{BB962C8B-B14F-4D97-AF65-F5344CB8AC3E}">
        <p14:creationId xmlns:p14="http://schemas.microsoft.com/office/powerpoint/2010/main" val="2117471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AU" dirty="0"/>
          </a:p>
        </p:txBody>
      </p:sp>
      <p:sp>
        <p:nvSpPr>
          <p:cNvPr id="3" name="Content Placeholder 2"/>
          <p:cNvSpPr>
            <a:spLocks noGrp="1"/>
          </p:cNvSpPr>
          <p:nvPr>
            <p:ph sz="half" idx="1"/>
          </p:nvPr>
        </p:nvSpPr>
        <p:spPr>
          <a:xfrm>
            <a:off x="603853" y="1220755"/>
            <a:ext cx="5388986" cy="4641917"/>
          </a:xfrm>
        </p:spPr>
        <p:txBody>
          <a:bodyPr>
            <a:noAutofit/>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6190398" y="1220755"/>
            <a:ext cx="5388986" cy="4641917"/>
          </a:xfrm>
        </p:spPr>
        <p:txBody>
          <a:bodyPr>
            <a:noAutofit/>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7" name="Slide Number Placeholder 6"/>
          <p:cNvSpPr>
            <a:spLocks noGrp="1"/>
          </p:cNvSpPr>
          <p:nvPr>
            <p:ph type="sldNum" sz="quarter" idx="12"/>
          </p:nvPr>
        </p:nvSpPr>
        <p:spPr/>
        <p:txBody>
          <a:bodyPr/>
          <a:lstStyle/>
          <a:p>
            <a:fld id="{9B3E39EC-4BE2-4DEA-81C0-4ABC0AAB4AC0}" type="slidenum">
              <a:rPr lang="en-AU" smtClean="0"/>
              <a:t>‹#›</a:t>
            </a:fld>
            <a:endParaRPr lang="en-AU"/>
          </a:p>
        </p:txBody>
      </p:sp>
      <p:sp>
        <p:nvSpPr>
          <p:cNvPr id="5" name="Footer Placeholder 4"/>
          <p:cNvSpPr>
            <a:spLocks noGrp="1"/>
          </p:cNvSpPr>
          <p:nvPr>
            <p:ph type="ftr" sz="quarter" idx="13"/>
          </p:nvPr>
        </p:nvSpPr>
        <p:spPr/>
        <p:txBody>
          <a:bodyPr/>
          <a:lstStyle/>
          <a:p>
            <a:endParaRPr lang="en-AU"/>
          </a:p>
        </p:txBody>
      </p:sp>
    </p:spTree>
    <p:extLst>
      <p:ext uri="{BB962C8B-B14F-4D97-AF65-F5344CB8AC3E}">
        <p14:creationId xmlns:p14="http://schemas.microsoft.com/office/powerpoint/2010/main" val="3972312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18" Type="http://schemas.openxmlformats.org/officeDocument/2006/relationships/image" Target="../media/image5.jpeg"/><Relationship Id="rId3" Type="http://schemas.openxmlformats.org/officeDocument/2006/relationships/slideLayout" Target="../slideLayouts/slideLayout7.xml"/><Relationship Id="rId21" Type="http://schemas.openxmlformats.org/officeDocument/2006/relationships/image" Target="../media/image28.jpg"/><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image" Target="../media/image25.jpeg"/><Relationship Id="rId2" Type="http://schemas.openxmlformats.org/officeDocument/2006/relationships/slideLayout" Target="../slideLayouts/slideLayout6.xml"/><Relationship Id="rId16" Type="http://schemas.openxmlformats.org/officeDocument/2006/relationships/image" Target="../media/image24.png"/><Relationship Id="rId20" Type="http://schemas.openxmlformats.org/officeDocument/2006/relationships/image" Target="../media/image27.jpe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image" Target="../media/image23.png"/><Relationship Id="rId10" Type="http://schemas.openxmlformats.org/officeDocument/2006/relationships/slideLayout" Target="../slideLayouts/slideLayout14.xml"/><Relationship Id="rId19" Type="http://schemas.openxmlformats.org/officeDocument/2006/relationships/image" Target="../media/image26.jpeg"/><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22.png"/><Relationship Id="rId22" Type="http://schemas.openxmlformats.org/officeDocument/2006/relationships/image" Target="../media/image29.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3.xml"/><Relationship Id="rId18" Type="http://schemas.openxmlformats.org/officeDocument/2006/relationships/image" Target="../media/image26.jpeg"/><Relationship Id="rId3" Type="http://schemas.openxmlformats.org/officeDocument/2006/relationships/slideLayout" Target="../slideLayouts/slideLayout19.xml"/><Relationship Id="rId21" Type="http://schemas.openxmlformats.org/officeDocument/2006/relationships/image" Target="../media/image29.jpeg"/><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image" Target="../media/image5.jpeg"/><Relationship Id="rId2" Type="http://schemas.openxmlformats.org/officeDocument/2006/relationships/slideLayout" Target="../slideLayouts/slideLayout18.xml"/><Relationship Id="rId16" Type="http://schemas.openxmlformats.org/officeDocument/2006/relationships/image" Target="../media/image24.png"/><Relationship Id="rId20" Type="http://schemas.openxmlformats.org/officeDocument/2006/relationships/image" Target="../media/image28.jp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23.png"/><Relationship Id="rId10" Type="http://schemas.openxmlformats.org/officeDocument/2006/relationships/slideLayout" Target="../slideLayouts/slideLayout26.xml"/><Relationship Id="rId19" Type="http://schemas.openxmlformats.org/officeDocument/2006/relationships/image" Target="../media/image27.jpe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image" Target="../media/image22.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heme" Target="../theme/theme5.xml"/><Relationship Id="rId7" Type="http://schemas.openxmlformats.org/officeDocument/2006/relationships/image" Target="../media/image25.jpeg"/><Relationship Id="rId12" Type="http://schemas.openxmlformats.org/officeDocument/2006/relationships/image" Target="../media/image29.jpe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24.png"/><Relationship Id="rId11" Type="http://schemas.openxmlformats.org/officeDocument/2006/relationships/image" Target="../media/image28.jpg"/><Relationship Id="rId5" Type="http://schemas.openxmlformats.org/officeDocument/2006/relationships/image" Target="../media/image23.png"/><Relationship Id="rId10" Type="http://schemas.openxmlformats.org/officeDocument/2006/relationships/image" Target="../media/image27.jpeg"/><Relationship Id="rId4" Type="http://schemas.openxmlformats.org/officeDocument/2006/relationships/image" Target="../media/image22.png"/><Relationship Id="rId9" Type="http://schemas.openxmlformats.org/officeDocument/2006/relationships/image" Target="../media/image26.jpe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theme" Target="../theme/theme6.xml"/><Relationship Id="rId7" Type="http://schemas.openxmlformats.org/officeDocument/2006/relationships/image" Target="../media/image34.png"/><Relationship Id="rId12" Type="http://schemas.openxmlformats.org/officeDocument/2006/relationships/image" Target="../media/image21.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33.png"/><Relationship Id="rId11" Type="http://schemas.openxmlformats.org/officeDocument/2006/relationships/image" Target="../media/image20.png"/><Relationship Id="rId5" Type="http://schemas.openxmlformats.org/officeDocument/2006/relationships/image" Target="../media/image32.png"/><Relationship Id="rId10" Type="http://schemas.openxmlformats.org/officeDocument/2006/relationships/image" Target="../media/image19.png"/><Relationship Id="rId4" Type="http://schemas.openxmlformats.org/officeDocument/2006/relationships/image" Target="../media/image31.png"/><Relationship Id="rId9" Type="http://schemas.openxmlformats.org/officeDocument/2006/relationships/image" Target="../media/image18.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theme" Target="../theme/theme7.xml"/><Relationship Id="rId1" Type="http://schemas.openxmlformats.org/officeDocument/2006/relationships/slideLayout" Target="../slideLayouts/slideLayout40.xml"/><Relationship Id="rId5" Type="http://schemas.openxmlformats.org/officeDocument/2006/relationships/image" Target="../media/image33.png"/><Relationship Id="rId4" Type="http://schemas.openxmlformats.org/officeDocument/2006/relationships/image" Target="../media/image3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pic>
        <p:nvPicPr>
          <p:cNvPr id="4" name="SKMMMALOGO"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7220" y="6173787"/>
            <a:ext cx="2825665" cy="684213"/>
          </a:xfrm>
          <a:prstGeom prst="rect">
            <a:avLst/>
          </a:prstGeom>
        </p:spPr>
      </p:pic>
      <p:pic>
        <p:nvPicPr>
          <p:cNvPr id="5" name="SKMCBLOGO"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30070" y="6173788"/>
            <a:ext cx="2674606" cy="315552"/>
          </a:xfrm>
          <a:prstGeom prst="rect">
            <a:avLst/>
          </a:prstGeom>
        </p:spPr>
      </p:pic>
      <p:pic>
        <p:nvPicPr>
          <p:cNvPr id="6" name="SKMENVIROSLOGO"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94054" y="6173788"/>
            <a:ext cx="2638830" cy="380451"/>
          </a:xfrm>
          <a:prstGeom prst="rect">
            <a:avLst/>
          </a:prstGeom>
        </p:spPr>
      </p:pic>
    </p:spTree>
    <p:extLst>
      <p:ext uri="{BB962C8B-B14F-4D97-AF65-F5344CB8AC3E}">
        <p14:creationId xmlns:p14="http://schemas.microsoft.com/office/powerpoint/2010/main" val="531296737"/>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Lst>
  <p:hf hdr="0" dt="0"/>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white">
          <a:xfrm>
            <a:off x="609441" y="346121"/>
            <a:ext cx="11001738" cy="624001"/>
          </a:xfrm>
          <a:prstGeom prst="rect">
            <a:avLst/>
          </a:prstGeom>
        </p:spPr>
        <p:txBody>
          <a:bodyPr vert="horz" lIns="0" tIns="0" rIns="0" bIns="0" rtlCol="0" anchor="ctr">
            <a:normAutofit/>
          </a:bodyPr>
          <a:lstStyle/>
          <a:p>
            <a:r>
              <a:rPr lang="en-US" dirty="0"/>
              <a:t>Click to edit Master title style</a:t>
            </a:r>
            <a:endParaRPr lang="en-AU" dirty="0"/>
          </a:p>
        </p:txBody>
      </p:sp>
      <p:sp>
        <p:nvSpPr>
          <p:cNvPr id="3" name="Text Placeholder 2"/>
          <p:cNvSpPr>
            <a:spLocks noGrp="1"/>
          </p:cNvSpPr>
          <p:nvPr>
            <p:ph type="body" idx="1"/>
          </p:nvPr>
        </p:nvSpPr>
        <p:spPr>
          <a:xfrm>
            <a:off x="609441" y="1220755"/>
            <a:ext cx="10969943" cy="4645979"/>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Slide Number Placeholder 5"/>
          <p:cNvSpPr>
            <a:spLocks noGrp="1"/>
          </p:cNvSpPr>
          <p:nvPr>
            <p:ph type="sldNum" sz="quarter" idx="4"/>
          </p:nvPr>
        </p:nvSpPr>
        <p:spPr>
          <a:xfrm>
            <a:off x="609441" y="6117299"/>
            <a:ext cx="781674" cy="365125"/>
          </a:xfrm>
          <a:prstGeom prst="rect">
            <a:avLst/>
          </a:prstGeom>
        </p:spPr>
        <p:txBody>
          <a:bodyPr vert="horz" lIns="0" tIns="0" rIns="0" bIns="0" rtlCol="0" anchor="b"/>
          <a:lstStyle>
            <a:lvl1pPr algn="l">
              <a:defRPr sz="900">
                <a:solidFill>
                  <a:srgbClr val="00338D"/>
                </a:solidFill>
                <a:latin typeface="Arial" pitchFamily="34" charset="0"/>
                <a:cs typeface="Arial" pitchFamily="34" charset="0"/>
              </a:defRPr>
            </a:lvl1pPr>
          </a:lstStyle>
          <a:p>
            <a:fld id="{9B3E39EC-4BE2-4DEA-81C0-4ABC0AAB4AC0}" type="slidenum">
              <a:rPr lang="en-AU" smtClean="0"/>
              <a:pPr/>
              <a:t>‹#›</a:t>
            </a:fld>
            <a:endParaRPr lang="en-AU" dirty="0"/>
          </a:p>
        </p:txBody>
      </p:sp>
      <p:pic>
        <p:nvPicPr>
          <p:cNvPr id="10" name="SKMCBLOGO" hidden="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61940" y="6302424"/>
            <a:ext cx="1708242" cy="268720"/>
          </a:xfrm>
          <a:prstGeom prst="rect">
            <a:avLst/>
          </a:prstGeom>
        </p:spPr>
      </p:pic>
      <p:pic>
        <p:nvPicPr>
          <p:cNvPr id="11" name="SKMMMALOGO" hidden="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32687" y="6243248"/>
            <a:ext cx="1747244" cy="564109"/>
          </a:xfrm>
          <a:prstGeom prst="rect">
            <a:avLst/>
          </a:prstGeom>
        </p:spPr>
      </p:pic>
      <p:pic>
        <p:nvPicPr>
          <p:cNvPr id="12" name="SKMENVIROSLOGO" hidden="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213185" y="6255473"/>
            <a:ext cx="1727742" cy="332127"/>
          </a:xfrm>
          <a:prstGeom prst="rect">
            <a:avLst/>
          </a:prstGeom>
        </p:spPr>
      </p:pic>
      <p:pic>
        <p:nvPicPr>
          <p:cNvPr id="14" name="JACOBSLOGO"/>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783941" y="6223911"/>
            <a:ext cx="1827239" cy="281187"/>
          </a:xfrm>
          <a:prstGeom prst="rect">
            <a:avLst/>
          </a:prstGeom>
        </p:spPr>
      </p:pic>
      <p:pic>
        <p:nvPicPr>
          <p:cNvPr id="15" name="SKMJACOBSLOGO" hidden="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300299" y="6225529"/>
            <a:ext cx="2310881" cy="279568"/>
          </a:xfrm>
          <a:prstGeom prst="rect">
            <a:avLst/>
          </a:prstGeom>
        </p:spPr>
      </p:pic>
      <p:pic>
        <p:nvPicPr>
          <p:cNvPr id="13" name="Picture 12" descr="JACOBSGUIMARLOGO" hidden="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429896" y="6212797"/>
            <a:ext cx="3181283" cy="288544"/>
          </a:xfrm>
          <a:prstGeom prst="rect">
            <a:avLst/>
          </a:prstGeom>
        </p:spPr>
      </p:pic>
      <p:pic>
        <p:nvPicPr>
          <p:cNvPr id="16" name="Picture 15" descr="JACOBSMATASISLOGO" hidden="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522756" y="6212797"/>
            <a:ext cx="3079710" cy="288544"/>
          </a:xfrm>
          <a:prstGeom prst="rect">
            <a:avLst/>
          </a:prstGeom>
        </p:spPr>
      </p:pic>
      <p:pic>
        <p:nvPicPr>
          <p:cNvPr id="17" name="Picture 16" descr="JACOBSZATELOGO" hidden="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612728" y="6241245"/>
            <a:ext cx="2998451" cy="260096"/>
          </a:xfrm>
          <a:prstGeom prst="rect">
            <a:avLst/>
          </a:prstGeom>
        </p:spPr>
      </p:pic>
      <p:pic>
        <p:nvPicPr>
          <p:cNvPr id="18" name="Picture 17" descr="JFSLLOGO" hidden="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432926" y="6228745"/>
            <a:ext cx="1178253" cy="276352"/>
          </a:xfrm>
          <a:prstGeom prst="rect">
            <a:avLst/>
          </a:prstGeom>
        </p:spPr>
      </p:pic>
      <p:sp>
        <p:nvSpPr>
          <p:cNvPr id="4" name="Footer Placeholder 3"/>
          <p:cNvSpPr>
            <a:spLocks noGrp="1"/>
          </p:cNvSpPr>
          <p:nvPr>
            <p:ph type="ftr" sz="quarter" idx="3"/>
          </p:nvPr>
        </p:nvSpPr>
        <p:spPr>
          <a:xfrm>
            <a:off x="1391114" y="6117299"/>
            <a:ext cx="8392826" cy="366183"/>
          </a:xfrm>
          <a:prstGeom prst="rect">
            <a:avLst/>
          </a:prstGeom>
        </p:spPr>
        <p:txBody>
          <a:bodyPr vert="horz" lIns="91440" tIns="45720" rIns="91440" bIns="0" rtlCol="0" anchor="b" anchorCtr="0"/>
          <a:lstStyle>
            <a:lvl1pPr algn="ctr">
              <a:defRPr sz="1000">
                <a:solidFill>
                  <a:schemeClr val="tx1">
                    <a:tint val="75000"/>
                  </a:schemeClr>
                </a:solidFill>
              </a:defRPr>
            </a:lvl1pPr>
          </a:lstStyle>
          <a:p>
            <a:endParaRPr lang="en-AU"/>
          </a:p>
        </p:txBody>
      </p:sp>
    </p:spTree>
    <p:extLst>
      <p:ext uri="{BB962C8B-B14F-4D97-AF65-F5344CB8AC3E}">
        <p14:creationId xmlns:p14="http://schemas.microsoft.com/office/powerpoint/2010/main" val="2372065543"/>
      </p:ext>
    </p:extLst>
  </p:cSld>
  <p:clrMap bg1="lt1" tx1="dk1" bg2="lt2" tx2="dk2" accent1="accent1" accent2="accent2" accent3="accent3" accent4="accent4" accent5="accent5" accent6="accent6" hlink="hlink" folHlink="folHlink"/>
  <p:sldLayoutIdLst>
    <p:sldLayoutId id="2147483888" r:id="rId1"/>
    <p:sldLayoutId id="2147483904" r:id="rId2"/>
    <p:sldLayoutId id="2147483886" r:id="rId3"/>
    <p:sldLayoutId id="2147483887" r:id="rId4"/>
    <p:sldLayoutId id="2147483652" r:id="rId5"/>
    <p:sldLayoutId id="2147483653" r:id="rId6"/>
    <p:sldLayoutId id="2147483654" r:id="rId7"/>
    <p:sldLayoutId id="2147483857" r:id="rId8"/>
    <p:sldLayoutId id="2147483890" r:id="rId9"/>
    <p:sldLayoutId id="2147483873" r:id="rId10"/>
    <p:sldLayoutId id="2147483891" r:id="rId11"/>
    <p:sldLayoutId id="2147483875" r:id="rId12"/>
  </p:sldLayoutIdLst>
  <p:hf hdr="0" dt="0"/>
  <p:txStyles>
    <p:titleStyle>
      <a:lvl1pPr algn="l" defTabSz="914400" rtl="0" eaLnBrk="1" latinLnBrk="0" hangingPunct="1">
        <a:spcBef>
          <a:spcPct val="0"/>
        </a:spcBef>
        <a:buNone/>
        <a:defRPr sz="2800" b="1" kern="1200">
          <a:solidFill>
            <a:srgbClr val="00338D"/>
          </a:solidFill>
          <a:latin typeface="Arial" pitchFamily="34" charset="0"/>
          <a:ea typeface="+mj-ea"/>
          <a:cs typeface="Arial" pitchFamily="34" charset="0"/>
        </a:defRPr>
      </a:lvl1pPr>
    </p:titleStyle>
    <p:bodyStyle>
      <a:lvl1pPr marL="216000" indent="-216000" algn="l" defTabSz="914400" rtl="0" eaLnBrk="1" latinLnBrk="0" hangingPunct="1">
        <a:spcBef>
          <a:spcPts val="600"/>
        </a:spcBef>
        <a:spcAft>
          <a:spcPts val="0"/>
        </a:spcAft>
        <a:buClr>
          <a:srgbClr val="00338D"/>
        </a:buClr>
        <a:buSzPct val="110000"/>
        <a:buFont typeface="Arial" pitchFamily="34" charset="0"/>
        <a:buChar char="•"/>
        <a:defRPr sz="2800" kern="1200">
          <a:solidFill>
            <a:schemeClr val="tx1"/>
          </a:solidFill>
          <a:latin typeface="Arial" pitchFamily="34" charset="0"/>
          <a:ea typeface="+mn-ea"/>
          <a:cs typeface="Arial" pitchFamily="34" charset="0"/>
        </a:defRPr>
      </a:lvl1pPr>
      <a:lvl2pPr marL="468000" indent="-216000" algn="l" defTabSz="914400" rtl="0" eaLnBrk="1" latinLnBrk="0" hangingPunct="1">
        <a:spcBef>
          <a:spcPts val="600"/>
        </a:spcBef>
        <a:buClr>
          <a:srgbClr val="6C6F70"/>
        </a:buClr>
        <a:buFont typeface="Arial" pitchFamily="34" charset="0"/>
        <a:buChar char="–"/>
        <a:defRPr sz="2400" kern="1200">
          <a:solidFill>
            <a:schemeClr val="tx1"/>
          </a:solidFill>
          <a:latin typeface="Arial" pitchFamily="34" charset="0"/>
          <a:ea typeface="+mn-ea"/>
          <a:cs typeface="Arial" pitchFamily="34" charset="0"/>
        </a:defRPr>
      </a:lvl2pPr>
      <a:lvl3pPr marL="684000" indent="-180000" algn="l" defTabSz="914400" rtl="0" eaLnBrk="1" latinLnBrk="0" hangingPunct="1">
        <a:spcBef>
          <a:spcPts val="600"/>
        </a:spcBef>
        <a:buClr>
          <a:srgbClr val="6C6F70"/>
        </a:buClr>
        <a:buFont typeface="Arial" pitchFamily="34" charset="0"/>
        <a:buChar char="•"/>
        <a:defRPr sz="2400" kern="1200">
          <a:solidFill>
            <a:schemeClr val="tx1"/>
          </a:solidFill>
          <a:latin typeface="Arial" pitchFamily="34" charset="0"/>
          <a:ea typeface="+mn-ea"/>
          <a:cs typeface="Arial" pitchFamily="34" charset="0"/>
        </a:defRPr>
      </a:lvl3pPr>
      <a:lvl4pPr marL="972000" indent="-228600" algn="l" defTabSz="914400" rtl="0" eaLnBrk="1" latinLnBrk="0" hangingPunct="1">
        <a:spcBef>
          <a:spcPts val="600"/>
        </a:spcBef>
        <a:buClr>
          <a:srgbClr val="6C6F70"/>
        </a:buClr>
        <a:buFont typeface="Arial" pitchFamily="34" charset="0"/>
        <a:buChar char="–"/>
        <a:defRPr sz="2000" kern="1200">
          <a:solidFill>
            <a:schemeClr val="tx1"/>
          </a:solidFill>
          <a:latin typeface="Arial" pitchFamily="34" charset="0"/>
          <a:ea typeface="+mn-ea"/>
          <a:cs typeface="Arial" pitchFamily="34" charset="0"/>
        </a:defRPr>
      </a:lvl4pPr>
      <a:lvl5pPr marL="1224000" indent="-228600" algn="l" defTabSz="914400" rtl="0" eaLnBrk="1" latinLnBrk="0" hangingPunct="1">
        <a:spcBef>
          <a:spcPts val="600"/>
        </a:spcBef>
        <a:buClr>
          <a:srgbClr val="6C6F70"/>
        </a:buClr>
        <a:buSzPct val="67000"/>
        <a:buFont typeface="Arial" panose="020B0604020202020204"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white">
          <a:xfrm>
            <a:off x="609441" y="346121"/>
            <a:ext cx="11001738" cy="624001"/>
          </a:xfrm>
          <a:prstGeom prst="rect">
            <a:avLst/>
          </a:prstGeom>
        </p:spPr>
        <p:txBody>
          <a:bodyPr vert="horz" lIns="0" tIns="0" rIns="0" bIns="0" rtlCol="0" anchor="ctr">
            <a:normAutofit/>
          </a:bodyPr>
          <a:lstStyle/>
          <a:p>
            <a:r>
              <a:rPr lang="en-US" dirty="0"/>
              <a:t>Click to edit Master title style</a:t>
            </a:r>
            <a:endParaRPr lang="en-AU" dirty="0"/>
          </a:p>
        </p:txBody>
      </p:sp>
      <p:sp>
        <p:nvSpPr>
          <p:cNvPr id="3" name="Text Placeholder 2"/>
          <p:cNvSpPr>
            <a:spLocks noGrp="1"/>
          </p:cNvSpPr>
          <p:nvPr>
            <p:ph type="body" idx="1"/>
          </p:nvPr>
        </p:nvSpPr>
        <p:spPr>
          <a:xfrm>
            <a:off x="609441" y="1220755"/>
            <a:ext cx="10969943" cy="4645979"/>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Slide Number Placeholder 5"/>
          <p:cNvSpPr>
            <a:spLocks noGrp="1"/>
          </p:cNvSpPr>
          <p:nvPr>
            <p:ph type="sldNum" sz="quarter" idx="4"/>
          </p:nvPr>
        </p:nvSpPr>
        <p:spPr>
          <a:xfrm>
            <a:off x="609441" y="6117299"/>
            <a:ext cx="781674" cy="365125"/>
          </a:xfrm>
          <a:prstGeom prst="rect">
            <a:avLst/>
          </a:prstGeom>
        </p:spPr>
        <p:txBody>
          <a:bodyPr vert="horz" lIns="0" tIns="0" rIns="0" bIns="0" rtlCol="0" anchor="b"/>
          <a:lstStyle>
            <a:lvl1pPr algn="l">
              <a:defRPr sz="900">
                <a:solidFill>
                  <a:srgbClr val="00338D"/>
                </a:solidFill>
                <a:latin typeface="Arial" pitchFamily="34" charset="0"/>
                <a:cs typeface="Arial" pitchFamily="34" charset="0"/>
              </a:defRPr>
            </a:lvl1pPr>
          </a:lstStyle>
          <a:p>
            <a:fld id="{9B3E39EC-4BE2-4DEA-81C0-4ABC0AAB4AC0}" type="slidenum">
              <a:rPr lang="en-AU" smtClean="0"/>
              <a:pPr/>
              <a:t>‹#›</a:t>
            </a:fld>
            <a:endParaRPr lang="en-AU" dirty="0"/>
          </a:p>
        </p:txBody>
      </p:sp>
      <p:pic>
        <p:nvPicPr>
          <p:cNvPr id="10" name="SKMCBLOGO" hidden="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261940" y="6302424"/>
            <a:ext cx="1708242" cy="268720"/>
          </a:xfrm>
          <a:prstGeom prst="rect">
            <a:avLst/>
          </a:prstGeom>
        </p:spPr>
      </p:pic>
      <p:pic>
        <p:nvPicPr>
          <p:cNvPr id="11" name="SKMMMALOGO" hidden="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32687" y="6243248"/>
            <a:ext cx="1747244" cy="564109"/>
          </a:xfrm>
          <a:prstGeom prst="rect">
            <a:avLst/>
          </a:prstGeom>
        </p:spPr>
      </p:pic>
      <p:pic>
        <p:nvPicPr>
          <p:cNvPr id="12" name="SKMENVIROSLOGO" hidden="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213185" y="6255473"/>
            <a:ext cx="1727742" cy="332127"/>
          </a:xfrm>
          <a:prstGeom prst="rect">
            <a:avLst/>
          </a:prstGeom>
        </p:spPr>
      </p:pic>
      <p:pic>
        <p:nvPicPr>
          <p:cNvPr id="15" name="SKMJACOBSLOGO" hidden="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300299" y="6225529"/>
            <a:ext cx="2310881" cy="279568"/>
          </a:xfrm>
          <a:prstGeom prst="rect">
            <a:avLst/>
          </a:prstGeom>
        </p:spPr>
      </p:pic>
      <p:pic>
        <p:nvPicPr>
          <p:cNvPr id="13" name="Picture 12" descr="JACOBSGUIMARLOGO" hidden="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429896" y="6212797"/>
            <a:ext cx="3181283" cy="288544"/>
          </a:xfrm>
          <a:prstGeom prst="rect">
            <a:avLst/>
          </a:prstGeom>
        </p:spPr>
      </p:pic>
      <p:pic>
        <p:nvPicPr>
          <p:cNvPr id="16" name="Picture 15" descr="JACOBSMATASISLOGO" hidden="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522756" y="6212797"/>
            <a:ext cx="3079710" cy="288544"/>
          </a:xfrm>
          <a:prstGeom prst="rect">
            <a:avLst/>
          </a:prstGeom>
        </p:spPr>
      </p:pic>
      <p:pic>
        <p:nvPicPr>
          <p:cNvPr id="17" name="Picture 16" descr="JACOBSZATELOGO" hidden="1"/>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612728" y="6241245"/>
            <a:ext cx="2998451" cy="260096"/>
          </a:xfrm>
          <a:prstGeom prst="rect">
            <a:avLst/>
          </a:prstGeom>
        </p:spPr>
      </p:pic>
      <p:pic>
        <p:nvPicPr>
          <p:cNvPr id="18" name="Picture 17" descr="JFSLLOGO" hidden="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432926" y="6228745"/>
            <a:ext cx="1178253" cy="276352"/>
          </a:xfrm>
          <a:prstGeom prst="rect">
            <a:avLst/>
          </a:prstGeom>
        </p:spPr>
      </p:pic>
      <p:sp>
        <p:nvSpPr>
          <p:cNvPr id="4" name="Footer Placeholder 3"/>
          <p:cNvSpPr>
            <a:spLocks noGrp="1"/>
          </p:cNvSpPr>
          <p:nvPr>
            <p:ph type="ftr" sz="quarter" idx="3"/>
          </p:nvPr>
        </p:nvSpPr>
        <p:spPr>
          <a:xfrm>
            <a:off x="1391114" y="6117299"/>
            <a:ext cx="8392826" cy="366183"/>
          </a:xfrm>
          <a:prstGeom prst="rect">
            <a:avLst/>
          </a:prstGeom>
        </p:spPr>
        <p:txBody>
          <a:bodyPr vert="horz" lIns="91440" tIns="45720" rIns="91440" bIns="0" rtlCol="0" anchor="b" anchorCtr="0"/>
          <a:lstStyle>
            <a:lvl1pPr algn="ctr">
              <a:defRPr sz="1000">
                <a:solidFill>
                  <a:schemeClr val="tx1">
                    <a:tint val="75000"/>
                  </a:schemeClr>
                </a:solidFill>
              </a:defRPr>
            </a:lvl1pPr>
          </a:lstStyle>
          <a:p>
            <a:endParaRPr lang="en-AU"/>
          </a:p>
        </p:txBody>
      </p:sp>
    </p:spTree>
    <p:extLst>
      <p:ext uri="{BB962C8B-B14F-4D97-AF65-F5344CB8AC3E}">
        <p14:creationId xmlns:p14="http://schemas.microsoft.com/office/powerpoint/2010/main" val="962364374"/>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 id="2147483926" r:id="rId12"/>
  </p:sldLayoutIdLst>
  <p:hf hdr="0" dt="0"/>
  <p:txStyles>
    <p:titleStyle>
      <a:lvl1pPr algn="l" defTabSz="914400" rtl="0" eaLnBrk="1" latinLnBrk="0" hangingPunct="1">
        <a:spcBef>
          <a:spcPct val="0"/>
        </a:spcBef>
        <a:buNone/>
        <a:defRPr sz="2800" b="1" kern="1200">
          <a:solidFill>
            <a:srgbClr val="00338D"/>
          </a:solidFill>
          <a:latin typeface="Arial" pitchFamily="34" charset="0"/>
          <a:ea typeface="+mj-ea"/>
          <a:cs typeface="Arial" pitchFamily="34" charset="0"/>
        </a:defRPr>
      </a:lvl1pPr>
    </p:titleStyle>
    <p:bodyStyle>
      <a:lvl1pPr marL="216000" indent="-216000" algn="l" defTabSz="914400" rtl="0" eaLnBrk="1" latinLnBrk="0" hangingPunct="1">
        <a:spcBef>
          <a:spcPts val="600"/>
        </a:spcBef>
        <a:spcAft>
          <a:spcPts val="0"/>
        </a:spcAft>
        <a:buClr>
          <a:srgbClr val="00338D"/>
        </a:buClr>
        <a:buSzPct val="110000"/>
        <a:buFont typeface="Arial" pitchFamily="34" charset="0"/>
        <a:buChar char="•"/>
        <a:defRPr sz="2800" kern="1200">
          <a:solidFill>
            <a:schemeClr val="tx1"/>
          </a:solidFill>
          <a:latin typeface="Arial" pitchFamily="34" charset="0"/>
          <a:ea typeface="+mn-ea"/>
          <a:cs typeface="Arial" pitchFamily="34" charset="0"/>
        </a:defRPr>
      </a:lvl1pPr>
      <a:lvl2pPr marL="468000" indent="-216000" algn="l" defTabSz="914400" rtl="0" eaLnBrk="1" latinLnBrk="0" hangingPunct="1">
        <a:spcBef>
          <a:spcPts val="600"/>
        </a:spcBef>
        <a:buClr>
          <a:srgbClr val="6C6F70"/>
        </a:buClr>
        <a:buFont typeface="Arial" pitchFamily="34" charset="0"/>
        <a:buChar char="–"/>
        <a:defRPr sz="2400" kern="1200">
          <a:solidFill>
            <a:schemeClr val="tx1"/>
          </a:solidFill>
          <a:latin typeface="Arial" pitchFamily="34" charset="0"/>
          <a:ea typeface="+mn-ea"/>
          <a:cs typeface="Arial" pitchFamily="34" charset="0"/>
        </a:defRPr>
      </a:lvl2pPr>
      <a:lvl3pPr marL="684000" indent="-180000" algn="l" defTabSz="914400" rtl="0" eaLnBrk="1" latinLnBrk="0" hangingPunct="1">
        <a:spcBef>
          <a:spcPts val="600"/>
        </a:spcBef>
        <a:buClr>
          <a:srgbClr val="6C6F70"/>
        </a:buClr>
        <a:buFont typeface="Arial" pitchFamily="34" charset="0"/>
        <a:buChar char="•"/>
        <a:defRPr sz="2400" kern="1200">
          <a:solidFill>
            <a:schemeClr val="tx1"/>
          </a:solidFill>
          <a:latin typeface="Arial" pitchFamily="34" charset="0"/>
          <a:ea typeface="+mn-ea"/>
          <a:cs typeface="Arial" pitchFamily="34" charset="0"/>
        </a:defRPr>
      </a:lvl3pPr>
      <a:lvl4pPr marL="972000" indent="-228600" algn="l" defTabSz="914400" rtl="0" eaLnBrk="1" latinLnBrk="0" hangingPunct="1">
        <a:spcBef>
          <a:spcPts val="600"/>
        </a:spcBef>
        <a:buClr>
          <a:srgbClr val="6C6F70"/>
        </a:buClr>
        <a:buFont typeface="Arial" pitchFamily="34" charset="0"/>
        <a:buChar char="–"/>
        <a:defRPr sz="2000" kern="1200">
          <a:solidFill>
            <a:schemeClr val="tx1"/>
          </a:solidFill>
          <a:latin typeface="Arial" pitchFamily="34" charset="0"/>
          <a:ea typeface="+mn-ea"/>
          <a:cs typeface="Arial" pitchFamily="34" charset="0"/>
        </a:defRPr>
      </a:lvl4pPr>
      <a:lvl5pPr marL="1224000" indent="-228600" algn="l" defTabSz="914400" rtl="0" eaLnBrk="1" latinLnBrk="0" hangingPunct="1">
        <a:spcBef>
          <a:spcPts val="600"/>
        </a:spcBef>
        <a:buClr>
          <a:srgbClr val="6C6F70"/>
        </a:buClr>
        <a:buSzPct val="67000"/>
        <a:buFont typeface="Arial" panose="020B0604020202020204"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452718"/>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SKMCBLOGO"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1940" y="6302424"/>
            <a:ext cx="1708242" cy="268720"/>
          </a:xfrm>
          <a:prstGeom prst="rect">
            <a:avLst/>
          </a:prstGeom>
        </p:spPr>
      </p:pic>
      <p:pic>
        <p:nvPicPr>
          <p:cNvPr id="14" name="SKMMMALOGO"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32687" y="6243248"/>
            <a:ext cx="1747244" cy="564109"/>
          </a:xfrm>
          <a:prstGeom prst="rect">
            <a:avLst/>
          </a:prstGeom>
        </p:spPr>
      </p:pic>
      <p:pic>
        <p:nvPicPr>
          <p:cNvPr id="15" name="SKMENVIROSLOGO"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13185" y="6255473"/>
            <a:ext cx="1727742" cy="332127"/>
          </a:xfrm>
          <a:prstGeom prst="rect">
            <a:avLst/>
          </a:prstGeom>
        </p:spPr>
      </p:pic>
      <p:sp>
        <p:nvSpPr>
          <p:cNvPr id="11" name="Slide Number Placeholder 5"/>
          <p:cNvSpPr>
            <a:spLocks noGrp="1"/>
          </p:cNvSpPr>
          <p:nvPr>
            <p:ph type="sldNum" sz="quarter" idx="4"/>
          </p:nvPr>
        </p:nvSpPr>
        <p:spPr>
          <a:xfrm>
            <a:off x="609441" y="6117299"/>
            <a:ext cx="781674" cy="365125"/>
          </a:xfrm>
          <a:prstGeom prst="rect">
            <a:avLst/>
          </a:prstGeom>
        </p:spPr>
        <p:txBody>
          <a:bodyPr vert="horz" lIns="0" tIns="0" rIns="0" bIns="0" rtlCol="0" anchor="b"/>
          <a:lstStyle>
            <a:lvl1pPr algn="l">
              <a:defRPr sz="900">
                <a:solidFill>
                  <a:srgbClr val="00338D"/>
                </a:solidFill>
                <a:latin typeface="Arial" pitchFamily="34" charset="0"/>
                <a:cs typeface="Arial" pitchFamily="34" charset="0"/>
              </a:defRPr>
            </a:lvl1pPr>
          </a:lstStyle>
          <a:p>
            <a:fld id="{9B3E39EC-4BE2-4DEA-81C0-4ABC0AAB4AC0}" type="slidenum">
              <a:rPr lang="en-AU" smtClean="0"/>
              <a:pPr/>
              <a:t>‹#›</a:t>
            </a:fld>
            <a:endParaRPr lang="en-AU" dirty="0"/>
          </a:p>
        </p:txBody>
      </p:sp>
      <p:pic>
        <p:nvPicPr>
          <p:cNvPr id="9" name="JACOBSLOGO"/>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3941" y="6223911"/>
            <a:ext cx="1827239" cy="281187"/>
          </a:xfrm>
          <a:prstGeom prst="rect">
            <a:avLst/>
          </a:prstGeom>
        </p:spPr>
      </p:pic>
      <p:pic>
        <p:nvPicPr>
          <p:cNvPr id="6" name="SKMJACOBSLOGO"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00299" y="6225529"/>
            <a:ext cx="2310881" cy="279568"/>
          </a:xfrm>
          <a:prstGeom prst="rect">
            <a:avLst/>
          </a:prstGeom>
        </p:spPr>
      </p:pic>
      <p:pic>
        <p:nvPicPr>
          <p:cNvPr id="8" name="Picture 7" descr="JACOBSGUIMARLOGO"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29896" y="6212797"/>
            <a:ext cx="3181283" cy="288544"/>
          </a:xfrm>
          <a:prstGeom prst="rect">
            <a:avLst/>
          </a:prstGeom>
        </p:spPr>
      </p:pic>
      <p:pic>
        <p:nvPicPr>
          <p:cNvPr id="10" name="Picture 9" descr="JACOBSMATASISLOGO" hidden="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54970" y="6212797"/>
            <a:ext cx="3079710" cy="288544"/>
          </a:xfrm>
          <a:prstGeom prst="rect">
            <a:avLst/>
          </a:prstGeom>
        </p:spPr>
      </p:pic>
      <p:pic>
        <p:nvPicPr>
          <p:cNvPr id="12" name="Picture 11" descr="JACOBSZATELOGO" hidden="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12728" y="6241245"/>
            <a:ext cx="2998451" cy="260096"/>
          </a:xfrm>
          <a:prstGeom prst="rect">
            <a:avLst/>
          </a:prstGeom>
        </p:spPr>
      </p:pic>
      <p:pic>
        <p:nvPicPr>
          <p:cNvPr id="16" name="Picture 15" descr="JFSLLOGO" hidden="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16163" y="6228745"/>
            <a:ext cx="1178253" cy="276352"/>
          </a:xfrm>
          <a:prstGeom prst="rect">
            <a:avLst/>
          </a:prstGeom>
        </p:spPr>
      </p:pic>
    </p:spTree>
    <p:extLst>
      <p:ext uri="{BB962C8B-B14F-4D97-AF65-F5344CB8AC3E}">
        <p14:creationId xmlns:p14="http://schemas.microsoft.com/office/powerpoint/2010/main" val="3787041173"/>
      </p:ext>
    </p:extLst>
  </p:cSld>
  <p:clrMap bg1="lt1" tx1="dk1" bg2="lt2" tx2="dk2" accent1="accent1" accent2="accent2" accent3="accent3" accent4="accent4" accent5="accent5" accent6="accent6" hlink="hlink" folHlink="folHlink"/>
  <p:sldLayoutIdLst>
    <p:sldLayoutId id="2147483876" r:id="rId1"/>
    <p:sldLayoutId id="2147483877" r:id="rId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bwMode="black">
          <a:xfrm>
            <a:off x="0" y="-4484"/>
            <a:ext cx="12188825" cy="688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pic>
        <p:nvPicPr>
          <p:cNvPr id="6" name="SKMENVIROSLOGO"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93910" y="6065814"/>
            <a:ext cx="1811587" cy="470665"/>
          </a:xfrm>
          <a:prstGeom prst="rect">
            <a:avLst/>
          </a:prstGeom>
        </p:spPr>
      </p:pic>
      <p:pic>
        <p:nvPicPr>
          <p:cNvPr id="11" name="SKMCBLOGO"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08876" y="6173169"/>
            <a:ext cx="1825487" cy="280919"/>
          </a:xfrm>
          <a:prstGeom prst="rect">
            <a:avLst/>
          </a:prstGeom>
        </p:spPr>
      </p:pic>
      <p:pic>
        <p:nvPicPr>
          <p:cNvPr id="12" name="SKMMMALOGO"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29313" y="6102878"/>
            <a:ext cx="1779870" cy="395628"/>
          </a:xfrm>
          <a:prstGeom prst="rect">
            <a:avLst/>
          </a:prstGeom>
        </p:spPr>
      </p:pic>
      <p:sp>
        <p:nvSpPr>
          <p:cNvPr id="14" name="Slide Number Placeholder 5"/>
          <p:cNvSpPr>
            <a:spLocks noGrp="1"/>
          </p:cNvSpPr>
          <p:nvPr>
            <p:ph type="sldNum" sz="quarter" idx="4"/>
          </p:nvPr>
        </p:nvSpPr>
        <p:spPr>
          <a:xfrm>
            <a:off x="609441" y="6117299"/>
            <a:ext cx="781674" cy="365125"/>
          </a:xfrm>
          <a:prstGeom prst="rect">
            <a:avLst/>
          </a:prstGeom>
          <a:noFill/>
        </p:spPr>
        <p:txBody>
          <a:bodyPr vert="horz" lIns="0" tIns="0" rIns="0" bIns="0" rtlCol="0" anchor="b"/>
          <a:lstStyle>
            <a:lvl1pPr algn="l">
              <a:defRPr sz="900">
                <a:solidFill>
                  <a:schemeClr val="tx1"/>
                </a:solidFill>
                <a:latin typeface="Arial" pitchFamily="34" charset="0"/>
                <a:cs typeface="Arial" pitchFamily="34" charset="0"/>
              </a:defRPr>
            </a:lvl1pPr>
          </a:lstStyle>
          <a:p>
            <a:fld id="{9B3E39EC-4BE2-4DEA-81C0-4ABC0AAB4AC0}" type="slidenum">
              <a:rPr lang="en-AU" smtClean="0"/>
              <a:pPr/>
              <a:t>‹#›</a:t>
            </a:fld>
            <a:endParaRPr lang="en-AU" dirty="0"/>
          </a:p>
        </p:txBody>
      </p:sp>
      <p:pic>
        <p:nvPicPr>
          <p:cNvPr id="10" name="JACOBSLOGO"/>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3941" y="6228598"/>
            <a:ext cx="1827239" cy="271813"/>
          </a:xfrm>
          <a:prstGeom prst="rect">
            <a:avLst/>
          </a:prstGeom>
        </p:spPr>
      </p:pic>
      <p:pic>
        <p:nvPicPr>
          <p:cNvPr id="9" name="SKMJACOBSLOGO" hidden="1"/>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8453010" y="6182725"/>
            <a:ext cx="3158169" cy="36355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JACOBSGUIMARLOGO"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90834" y="6220925"/>
            <a:ext cx="3120346" cy="280416"/>
          </a:xfrm>
          <a:prstGeom prst="rect">
            <a:avLst/>
          </a:prstGeom>
        </p:spPr>
      </p:pic>
      <p:pic>
        <p:nvPicPr>
          <p:cNvPr id="16" name="Picture 15" descr="JACOBSMATASISLOGO" hidden="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94055" y="6212797"/>
            <a:ext cx="3079716" cy="288544"/>
          </a:xfrm>
          <a:prstGeom prst="rect">
            <a:avLst/>
          </a:prstGeom>
        </p:spPr>
      </p:pic>
      <p:pic>
        <p:nvPicPr>
          <p:cNvPr id="17" name="Picture 16" descr="JACOBSZATELOGO" hidden="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590040" y="6241267"/>
            <a:ext cx="2998203" cy="260075"/>
          </a:xfrm>
          <a:prstGeom prst="rect">
            <a:avLst/>
          </a:prstGeom>
        </p:spPr>
      </p:pic>
      <p:pic>
        <p:nvPicPr>
          <p:cNvPr id="18" name="Picture 17" descr="JFSLLOGO" hidden="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432924" y="6227869"/>
            <a:ext cx="1178256" cy="276352"/>
          </a:xfrm>
          <a:prstGeom prst="rect">
            <a:avLst/>
          </a:prstGeom>
        </p:spPr>
      </p:pic>
    </p:spTree>
    <p:extLst>
      <p:ext uri="{BB962C8B-B14F-4D97-AF65-F5344CB8AC3E}">
        <p14:creationId xmlns:p14="http://schemas.microsoft.com/office/powerpoint/2010/main" val="3077154608"/>
      </p:ext>
    </p:extLst>
  </p:cSld>
  <p:clrMap bg1="lt1" tx1="dk1" bg2="lt2" tx2="dk2" accent1="accent1" accent2="accent2" accent3="accent3" accent4="accent4" accent5="accent5" accent6="accent6" hlink="hlink" folHlink="folHlink"/>
  <p:sldLayoutIdLst>
    <p:sldLayoutId id="2147483879" r:id="rId1"/>
    <p:sldLayoutId id="2147483880" r:id="rId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SKMENVIROSLOGO" hidden="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3910" y="6065814"/>
            <a:ext cx="1811587" cy="470665"/>
          </a:xfrm>
          <a:prstGeom prst="rect">
            <a:avLst/>
          </a:prstGeom>
        </p:spPr>
      </p:pic>
      <p:pic>
        <p:nvPicPr>
          <p:cNvPr id="11" name="SKMCBLOGO"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08876" y="6173169"/>
            <a:ext cx="1825487" cy="280919"/>
          </a:xfrm>
          <a:prstGeom prst="rect">
            <a:avLst/>
          </a:prstGeom>
        </p:spPr>
      </p:pic>
      <p:pic>
        <p:nvPicPr>
          <p:cNvPr id="12" name="SKMMMALOGO"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9313" y="6102878"/>
            <a:ext cx="1779870" cy="395628"/>
          </a:xfrm>
          <a:prstGeom prst="rect">
            <a:avLst/>
          </a:prstGeom>
        </p:spPr>
      </p:pic>
    </p:spTree>
    <p:extLst>
      <p:ext uri="{BB962C8B-B14F-4D97-AF65-F5344CB8AC3E}">
        <p14:creationId xmlns:p14="http://schemas.microsoft.com/office/powerpoint/2010/main" val="1377490337"/>
      </p:ext>
    </p:extLst>
  </p:cSld>
  <p:clrMap bg1="lt1" tx1="dk1" bg2="lt2" tx2="dk2" accent1="accent1" accent2="accent2" accent3="accent3" accent4="accent4" accent5="accent5" accent6="accent6" hlink="hlink" folHlink="folHlink"/>
  <p:sldLayoutIdLst>
    <p:sldLayoutId id="2147483854" r:id="rId1"/>
  </p:sldLayoutIdLst>
  <p:hf hdr="0" dt="0"/>
  <p:txStyles>
    <p:titleStyle>
      <a:lvl1pPr algn="l" defTabSz="914400" rtl="0" eaLnBrk="1" latinLnBrk="0" hangingPunct="1">
        <a:spcBef>
          <a:spcPct val="0"/>
        </a:spcBef>
        <a:buNone/>
        <a:defRPr sz="2800" b="1" kern="1200">
          <a:solidFill>
            <a:schemeClr val="bg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w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hyperlink" Target="http://licor.com/env/products/soil_flux/" TargetMode="External"/><Relationship Id="rId2" Type="http://schemas.openxmlformats.org/officeDocument/2006/relationships/image" Target="../media/image55.pn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1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jpeg"/></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emf"/><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www.techstreet.com/standards/api-publ-4784?product_id=1984357" TargetMode="External"/><Relationship Id="rId2" Type="http://schemas.openxmlformats.org/officeDocument/2006/relationships/hyperlink" Target="https://lnapl-3.itrcweb.org/appendix-b-natural-source-zone-depletion-nszd-appendix/"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5.jpeg"/><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44.png"/><Relationship Id="rId4" Type="http://schemas.openxmlformats.org/officeDocument/2006/relationships/image" Target="../media/image43.jpeg"/></Relationships>
</file>

<file path=ppt/slides/_rels/slide9.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fontScale="90000"/>
          </a:bodyPr>
          <a:lstStyle/>
          <a:p>
            <a:r>
              <a:rPr lang="en-AU" dirty="0"/>
              <a:t>Natural Source Zone Depletion for Long Term </a:t>
            </a:r>
            <a:r>
              <a:rPr lang="en-AU" dirty="0" err="1"/>
              <a:t>LNAPL</a:t>
            </a:r>
            <a:r>
              <a:rPr lang="en-AU" dirty="0"/>
              <a:t> Site Management</a:t>
            </a:r>
          </a:p>
        </p:txBody>
      </p:sp>
      <p:sp>
        <p:nvSpPr>
          <p:cNvPr id="6" name="Subtitle 5"/>
          <p:cNvSpPr>
            <a:spLocks noGrp="1"/>
          </p:cNvSpPr>
          <p:nvPr>
            <p:ph type="subTitle" idx="1"/>
          </p:nvPr>
        </p:nvSpPr>
        <p:spPr/>
        <p:txBody>
          <a:bodyPr/>
          <a:lstStyle/>
          <a:p>
            <a:r>
              <a:rPr lang="en-AU" dirty="0"/>
              <a:t>International Petroleum Environmental Conference, Denver, Colorado </a:t>
            </a:r>
          </a:p>
        </p:txBody>
      </p:sp>
      <p:sp>
        <p:nvSpPr>
          <p:cNvPr id="8" name="Text Placeholder 7"/>
          <p:cNvSpPr>
            <a:spLocks noGrp="1"/>
          </p:cNvSpPr>
          <p:nvPr>
            <p:ph type="body" sz="quarter" idx="12"/>
          </p:nvPr>
        </p:nvSpPr>
        <p:spPr/>
        <p:txBody>
          <a:bodyPr/>
          <a:lstStyle/>
          <a:p>
            <a:r>
              <a:rPr lang="en-AU" dirty="0"/>
              <a:t>November 1, 2018</a:t>
            </a:r>
          </a:p>
        </p:txBody>
      </p:sp>
      <p:pic>
        <p:nvPicPr>
          <p:cNvPr id="4" name="Picture Placeholder 3">
            <a:extLst>
              <a:ext uri="{FF2B5EF4-FFF2-40B4-BE49-F238E27FC236}">
                <a16:creationId xmlns:a16="http://schemas.microsoft.com/office/drawing/2014/main" id="{ED80AEC3-26FB-4FC9-B0CE-D21DBD5D3B10}"/>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21707" b="21707"/>
          <a:stretch>
            <a:fillRect/>
          </a:stretch>
        </p:blipFill>
        <p:spPr/>
      </p:pic>
    </p:spTree>
    <p:extLst>
      <p:ext uri="{BB962C8B-B14F-4D97-AF65-F5344CB8AC3E}">
        <p14:creationId xmlns:p14="http://schemas.microsoft.com/office/powerpoint/2010/main" val="14231949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AEE0D-6034-4AF5-832A-82C57B512E7A}"/>
              </a:ext>
            </a:extLst>
          </p:cNvPr>
          <p:cNvSpPr>
            <a:spLocks noGrp="1"/>
          </p:cNvSpPr>
          <p:nvPr>
            <p:ph type="title"/>
          </p:nvPr>
        </p:nvSpPr>
        <p:spPr/>
        <p:txBody>
          <a:bodyPr>
            <a:normAutofit fontScale="90000"/>
          </a:bodyPr>
          <a:lstStyle/>
          <a:p>
            <a:r>
              <a:rPr lang="en-US" dirty="0"/>
              <a:t>LNAPL compositional change</a:t>
            </a:r>
            <a:br>
              <a:rPr lang="en-US" dirty="0"/>
            </a:br>
            <a:r>
              <a:rPr lang="en-US" dirty="0"/>
              <a:t>method</a:t>
            </a:r>
          </a:p>
        </p:txBody>
      </p:sp>
      <p:sp>
        <p:nvSpPr>
          <p:cNvPr id="3" name="Content Placeholder 2">
            <a:extLst>
              <a:ext uri="{FF2B5EF4-FFF2-40B4-BE49-F238E27FC236}">
                <a16:creationId xmlns:a16="http://schemas.microsoft.com/office/drawing/2014/main" id="{6692DC41-581C-46BC-8DA8-9680D208A6B6}"/>
              </a:ext>
            </a:extLst>
          </p:cNvPr>
          <p:cNvSpPr>
            <a:spLocks noGrp="1"/>
          </p:cNvSpPr>
          <p:nvPr>
            <p:ph idx="1"/>
          </p:nvPr>
        </p:nvSpPr>
        <p:spPr>
          <a:xfrm>
            <a:off x="609441" y="1125075"/>
            <a:ext cx="6348842" cy="4894725"/>
          </a:xfrm>
        </p:spPr>
        <p:txBody>
          <a:bodyPr/>
          <a:lstStyle/>
          <a:p>
            <a:r>
              <a:rPr lang="en-US" dirty="0"/>
              <a:t>Back to the basics, uses whole oil analysis of LNAPL</a:t>
            </a:r>
          </a:p>
          <a:p>
            <a:r>
              <a:rPr lang="en-US" dirty="0"/>
              <a:t>Trends changes in chemical concentrations within </a:t>
            </a:r>
            <a:r>
              <a:rPr lang="en-US" dirty="0" err="1"/>
              <a:t>LNAPL</a:t>
            </a:r>
            <a:endParaRPr lang="en-US" dirty="0"/>
          </a:p>
          <a:p>
            <a:r>
              <a:rPr lang="en-US" dirty="0" err="1"/>
              <a:t>COC</a:t>
            </a:r>
            <a:r>
              <a:rPr lang="en-US" dirty="0"/>
              <a:t> concentrations in </a:t>
            </a:r>
            <a:r>
              <a:rPr lang="en-US" dirty="0" err="1"/>
              <a:t>LNAPL</a:t>
            </a:r>
            <a:r>
              <a:rPr lang="en-US" dirty="0"/>
              <a:t> corrected for bulk oil depletion using conservative markers</a:t>
            </a:r>
          </a:p>
          <a:p>
            <a:r>
              <a:rPr lang="en-US" dirty="0"/>
              <a:t>Chemical-specific </a:t>
            </a:r>
            <a:r>
              <a:rPr lang="en-US" dirty="0" err="1"/>
              <a:t>NSZD</a:t>
            </a:r>
            <a:r>
              <a:rPr lang="en-US" dirty="0"/>
              <a:t> rate (</a:t>
            </a:r>
            <a:r>
              <a:rPr lang="en-US" dirty="0" err="1"/>
              <a:t>g</a:t>
            </a:r>
            <a:r>
              <a:rPr lang="en-US" baseline="-25000" dirty="0" err="1"/>
              <a:t>benzene</a:t>
            </a:r>
            <a:r>
              <a:rPr lang="en-US" dirty="0"/>
              <a:t>/</a:t>
            </a:r>
            <a:r>
              <a:rPr lang="en-US" dirty="0" err="1"/>
              <a:t>m</a:t>
            </a:r>
            <a:r>
              <a:rPr lang="en-US" baseline="30000" dirty="0" err="1"/>
              <a:t>2</a:t>
            </a:r>
            <a:r>
              <a:rPr lang="en-US" dirty="0"/>
              <a:t>/</a:t>
            </a:r>
            <a:r>
              <a:rPr lang="en-US" dirty="0" err="1"/>
              <a:t>yr</a:t>
            </a:r>
            <a:r>
              <a:rPr lang="en-US" dirty="0"/>
              <a:t>) – can be integrated across site using specific volumes</a:t>
            </a:r>
          </a:p>
          <a:p>
            <a:r>
              <a:rPr lang="en-US" dirty="0"/>
              <a:t>Emerging method for NSZD</a:t>
            </a:r>
          </a:p>
        </p:txBody>
      </p:sp>
      <p:sp>
        <p:nvSpPr>
          <p:cNvPr id="4" name="Slide Number Placeholder 3">
            <a:extLst>
              <a:ext uri="{FF2B5EF4-FFF2-40B4-BE49-F238E27FC236}">
                <a16:creationId xmlns:a16="http://schemas.microsoft.com/office/drawing/2014/main" id="{FA51BB73-7BCB-4B40-BBD9-77CC85E3DD77}"/>
              </a:ext>
            </a:extLst>
          </p:cNvPr>
          <p:cNvSpPr>
            <a:spLocks noGrp="1"/>
          </p:cNvSpPr>
          <p:nvPr>
            <p:ph type="sldNum" sz="quarter" idx="12"/>
          </p:nvPr>
        </p:nvSpPr>
        <p:spPr/>
        <p:txBody>
          <a:bodyPr/>
          <a:lstStyle/>
          <a:p>
            <a:fld id="{9B3E39EC-4BE2-4DEA-81C0-4ABC0AAB4AC0}" type="slidenum">
              <a:rPr lang="en-AU" smtClean="0"/>
              <a:t>10</a:t>
            </a:fld>
            <a:endParaRPr lang="en-AU" dirty="0"/>
          </a:p>
        </p:txBody>
      </p:sp>
      <p:sp>
        <p:nvSpPr>
          <p:cNvPr id="5" name="Footer Placeholder 4">
            <a:extLst>
              <a:ext uri="{FF2B5EF4-FFF2-40B4-BE49-F238E27FC236}">
                <a16:creationId xmlns:a16="http://schemas.microsoft.com/office/drawing/2014/main" id="{7AD52E02-B947-4536-912A-E30832F3B67D}"/>
              </a:ext>
            </a:extLst>
          </p:cNvPr>
          <p:cNvSpPr>
            <a:spLocks noGrp="1"/>
          </p:cNvSpPr>
          <p:nvPr>
            <p:ph type="ftr" sz="quarter" idx="13"/>
          </p:nvPr>
        </p:nvSpPr>
        <p:spPr/>
        <p:txBody>
          <a:bodyPr/>
          <a:lstStyle/>
          <a:p>
            <a:endParaRPr lang="en-AU" dirty="0"/>
          </a:p>
        </p:txBody>
      </p:sp>
      <p:sp>
        <p:nvSpPr>
          <p:cNvPr id="7" name="TextBox 6">
            <a:extLst>
              <a:ext uri="{FF2B5EF4-FFF2-40B4-BE49-F238E27FC236}">
                <a16:creationId xmlns:a16="http://schemas.microsoft.com/office/drawing/2014/main" id="{F299FC22-6BEB-4F39-8085-3347929590EC}"/>
              </a:ext>
            </a:extLst>
          </p:cNvPr>
          <p:cNvSpPr txBox="1"/>
          <p:nvPr/>
        </p:nvSpPr>
        <p:spPr>
          <a:xfrm>
            <a:off x="8228507" y="6657181"/>
            <a:ext cx="2665188" cy="161583"/>
          </a:xfrm>
          <a:prstGeom prst="rect">
            <a:avLst/>
          </a:prstGeom>
          <a:solidFill>
            <a:schemeClr val="bg1"/>
          </a:solidFill>
        </p:spPr>
        <p:txBody>
          <a:bodyPr wrap="square" lIns="0" tIns="0" rIns="0" bIns="0" rtlCol="0">
            <a:spAutoFit/>
          </a:bodyPr>
          <a:lstStyle/>
          <a:p>
            <a:r>
              <a:rPr lang="en-US" sz="1050" dirty="0"/>
              <a:t>Pending publication by CRC CARE in 2018</a:t>
            </a:r>
          </a:p>
        </p:txBody>
      </p:sp>
      <p:pic>
        <p:nvPicPr>
          <p:cNvPr id="8" name="Picture 7">
            <a:extLst>
              <a:ext uri="{FF2B5EF4-FFF2-40B4-BE49-F238E27FC236}">
                <a16:creationId xmlns:a16="http://schemas.microsoft.com/office/drawing/2014/main" id="{C56B4585-F450-428D-BBB7-20A43F29BECA}"/>
              </a:ext>
            </a:extLst>
          </p:cNvPr>
          <p:cNvPicPr>
            <a:picLocks noChangeAspect="1"/>
          </p:cNvPicPr>
          <p:nvPr/>
        </p:nvPicPr>
        <p:blipFill>
          <a:blip r:embed="rId2"/>
          <a:stretch>
            <a:fillRect/>
          </a:stretch>
        </p:blipFill>
        <p:spPr>
          <a:xfrm>
            <a:off x="7237412" y="0"/>
            <a:ext cx="4501094" cy="6858000"/>
          </a:xfrm>
          <a:prstGeom prst="rect">
            <a:avLst/>
          </a:prstGeom>
        </p:spPr>
      </p:pic>
    </p:spTree>
    <p:extLst>
      <p:ext uri="{BB962C8B-B14F-4D97-AF65-F5344CB8AC3E}">
        <p14:creationId xmlns:p14="http://schemas.microsoft.com/office/powerpoint/2010/main" val="2335059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a:t>
            </a:r>
            <a:r>
              <a:rPr lang="en-US" baseline="-25000" dirty="0"/>
              <a:t>2</a:t>
            </a:r>
            <a:r>
              <a:rPr lang="en-US" dirty="0"/>
              <a:t> efflux measurements and NSZD rates</a:t>
            </a:r>
          </a:p>
        </p:txBody>
      </p:sp>
      <p:sp>
        <p:nvSpPr>
          <p:cNvPr id="3" name="Content Placeholder 2"/>
          <p:cNvSpPr>
            <a:spLocks noGrp="1"/>
          </p:cNvSpPr>
          <p:nvPr>
            <p:ph idx="1"/>
          </p:nvPr>
        </p:nvSpPr>
        <p:spPr>
          <a:xfrm>
            <a:off x="609441" y="1053264"/>
            <a:ext cx="5789771" cy="5271336"/>
          </a:xfrm>
        </p:spPr>
        <p:txBody>
          <a:bodyPr>
            <a:normAutofit fontScale="85000" lnSpcReduction="10000"/>
          </a:bodyPr>
          <a:lstStyle/>
          <a:p>
            <a:r>
              <a:rPr lang="en-US" dirty="0"/>
              <a:t>CO</a:t>
            </a:r>
            <a:r>
              <a:rPr lang="en-US" baseline="-25000" dirty="0"/>
              <a:t>2</a:t>
            </a:r>
            <a:r>
              <a:rPr lang="en-US" dirty="0"/>
              <a:t> efflux measurements are made using ground surface-based methods</a:t>
            </a:r>
          </a:p>
          <a:p>
            <a:pPr>
              <a:lnSpc>
                <a:spcPct val="120000"/>
              </a:lnSpc>
            </a:pPr>
            <a:r>
              <a:rPr lang="en-US" dirty="0"/>
              <a:t>Background levels are subtracted from the total CO</a:t>
            </a:r>
            <a:r>
              <a:rPr lang="en-US" baseline="-25000" dirty="0"/>
              <a:t>2</a:t>
            </a:r>
            <a:r>
              <a:rPr lang="en-US" dirty="0"/>
              <a:t> efflux measurements to obtain a subsurface </a:t>
            </a:r>
            <a:r>
              <a:rPr lang="en-US" dirty="0" err="1"/>
              <a:t>LNAPL</a:t>
            </a:r>
            <a:r>
              <a:rPr lang="en-US" dirty="0"/>
              <a:t>-derived value</a:t>
            </a:r>
          </a:p>
          <a:p>
            <a:r>
              <a:rPr lang="en-US" dirty="0"/>
              <a:t>NSZD rates (gallons per acre per year) are back-calculated based on stoichiometric conversion of corrected CO</a:t>
            </a:r>
            <a:r>
              <a:rPr lang="en-US" baseline="-25000" dirty="0"/>
              <a:t>2</a:t>
            </a:r>
            <a:r>
              <a:rPr lang="en-US" dirty="0"/>
              <a:t> efflux measurements. For example:</a:t>
            </a:r>
          </a:p>
          <a:p>
            <a:endParaRPr lang="en-US" dirty="0"/>
          </a:p>
          <a:p>
            <a:r>
              <a:rPr lang="en-US" dirty="0"/>
              <a:t>NSZD rates can be integrated over pervious areas to estimate a sitewide NSZD rate (gallons per year)</a:t>
            </a:r>
          </a:p>
        </p:txBody>
      </p:sp>
      <p:pic>
        <p:nvPicPr>
          <p:cNvPr id="4" name="Picture 3"/>
          <p:cNvPicPr>
            <a:picLocks noChangeAspect="1"/>
          </p:cNvPicPr>
          <p:nvPr/>
        </p:nvPicPr>
        <p:blipFill rotWithShape="1">
          <a:blip r:embed="rId2"/>
          <a:srcRect l="29927" r="31064"/>
          <a:stretch/>
        </p:blipFill>
        <p:spPr>
          <a:xfrm>
            <a:off x="912812" y="4800600"/>
            <a:ext cx="5042959" cy="539067"/>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9059" t="13136" r="37059" b="9591"/>
          <a:stretch/>
        </p:blipFill>
        <p:spPr>
          <a:xfrm>
            <a:off x="6551612" y="1019835"/>
            <a:ext cx="5340708" cy="4955898"/>
          </a:xfrm>
          <a:prstGeom prst="rect">
            <a:avLst/>
          </a:prstGeom>
          <a:ln w="6350">
            <a:solidFill>
              <a:schemeClr val="accent1"/>
            </a:solidFill>
          </a:ln>
        </p:spPr>
      </p:pic>
    </p:spTree>
    <p:extLst>
      <p:ext uri="{BB962C8B-B14F-4D97-AF65-F5344CB8AC3E}">
        <p14:creationId xmlns:p14="http://schemas.microsoft.com/office/powerpoint/2010/main" val="3434527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Gradient method</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8958" t="26421" r="17604"/>
          <a:stretch/>
        </p:blipFill>
        <p:spPr>
          <a:xfrm>
            <a:off x="1062041" y="3520416"/>
            <a:ext cx="4651417" cy="2635332"/>
          </a:xfrm>
          <a:prstGeom prst="rect">
            <a:avLst/>
          </a:prstGeom>
          <a:ln w="6350">
            <a:solidFill>
              <a:srgbClr val="5B9BD5">
                <a:lumMod val="50000"/>
              </a:srgbClr>
            </a:solidFill>
          </a:ln>
        </p:spPr>
      </p:pic>
      <p:pic>
        <p:nvPicPr>
          <p:cNvPr id="5" name="Picture 8" descr="C:\Users\Eric\AppData\Local\Temp\HS7ClipImage_589dee5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8289" y="2438400"/>
            <a:ext cx="1921509" cy="35893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0" descr="C:\Users\Eric\AppData\Local\Temp\HS7ClipImage_589df05b.png"/>
          <p:cNvPicPr>
            <a:picLocks noChangeAspect="1" noChangeArrowheads="1"/>
          </p:cNvPicPr>
          <p:nvPr/>
        </p:nvPicPr>
        <p:blipFill rotWithShape="1">
          <a:blip r:embed="rId4">
            <a:extLst>
              <a:ext uri="{28A0092B-C50C-407E-A947-70E740481C1C}">
                <a14:useLocalDpi xmlns:a14="http://schemas.microsoft.com/office/drawing/2010/main" val="0"/>
              </a:ext>
            </a:extLst>
          </a:blip>
          <a:srcRect t="12606" r="2250"/>
          <a:stretch/>
        </p:blipFill>
        <p:spPr bwMode="auto">
          <a:xfrm>
            <a:off x="6475368" y="2362200"/>
            <a:ext cx="2245806" cy="3547514"/>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609441" y="1144733"/>
            <a:ext cx="5312144" cy="2096058"/>
          </a:xfrm>
          <a:prstGeom prst="rect">
            <a:avLst/>
          </a:prstGeom>
        </p:spPr>
        <p:txBody>
          <a:bodyPr vert="horz" lIns="0" tIns="0" rIns="0" bIns="0" rtlCol="0">
            <a:normAutofit fontScale="92500" lnSpcReduction="20000"/>
          </a:bodyPr>
          <a:lstStyle>
            <a:lvl1pPr marL="171450" indent="-171450" algn="l" defTabSz="914400" rtl="0" eaLnBrk="1" latinLnBrk="0" hangingPunct="1">
              <a:lnSpc>
                <a:spcPct val="100000"/>
              </a:lnSpc>
              <a:spcBef>
                <a:spcPts val="600"/>
              </a:spcBef>
              <a:spcAft>
                <a:spcPts val="600"/>
              </a:spcAft>
              <a:buFont typeface="Arial" panose="020B0604020202020204" pitchFamily="34" charset="0"/>
              <a:buChar char="•"/>
              <a:defRPr sz="2000" kern="1200">
                <a:solidFill>
                  <a:srgbClr val="4D4D4D"/>
                </a:solidFill>
                <a:latin typeface="Arial" panose="020B0604020202020204" pitchFamily="34" charset="0"/>
                <a:ea typeface="+mn-ea"/>
                <a:cs typeface="Arial" panose="020B0604020202020204" pitchFamily="34" charset="0"/>
              </a:defRPr>
            </a:lvl1pPr>
            <a:lvl2pPr marL="569913" indent="-280988" algn="l" defTabSz="914400" rtl="0" eaLnBrk="1" latinLnBrk="0" hangingPunct="1">
              <a:lnSpc>
                <a:spcPct val="100000"/>
              </a:lnSpc>
              <a:spcBef>
                <a:spcPts val="600"/>
              </a:spcBef>
              <a:spcAft>
                <a:spcPts val="600"/>
              </a:spcAft>
              <a:buFont typeface="Calibri Light" panose="020F0302020204030204" pitchFamily="34" charset="0"/>
              <a:buChar char="–"/>
              <a:defRPr sz="1800" kern="1200">
                <a:solidFill>
                  <a:srgbClr val="4D4D4D"/>
                </a:solidFill>
                <a:latin typeface="Arial" panose="020B0604020202020204" pitchFamily="34" charset="0"/>
                <a:ea typeface="+mn-ea"/>
                <a:cs typeface="Arial" panose="020B0604020202020204" pitchFamily="34" charset="0"/>
              </a:defRPr>
            </a:lvl2pPr>
            <a:lvl3pPr marL="860425" indent="-173038" algn="l" defTabSz="914400" rtl="0" eaLnBrk="1" latinLnBrk="0" hangingPunct="1">
              <a:lnSpc>
                <a:spcPct val="100000"/>
              </a:lnSpc>
              <a:spcBef>
                <a:spcPts val="600"/>
              </a:spcBef>
              <a:spcAft>
                <a:spcPts val="600"/>
              </a:spcAft>
              <a:buFont typeface="Arial" panose="020B0604020202020204" pitchFamily="34" charset="0"/>
              <a:buChar char="•"/>
              <a:defRPr sz="1600" kern="1200">
                <a:solidFill>
                  <a:srgbClr val="4D4D4D"/>
                </a:solidFill>
                <a:latin typeface="Arial" panose="020B0604020202020204" pitchFamily="34" charset="0"/>
                <a:ea typeface="+mn-ea"/>
                <a:cs typeface="Arial" panose="020B0604020202020204" pitchFamily="34" charset="0"/>
              </a:defRPr>
            </a:lvl3pPr>
            <a:lvl4pPr marL="1141413" indent="-173038" algn="l" defTabSz="914400" rtl="0" eaLnBrk="1" latinLnBrk="0" hangingPunct="1">
              <a:lnSpc>
                <a:spcPct val="100000"/>
              </a:lnSpc>
              <a:spcBef>
                <a:spcPts val="600"/>
              </a:spcBef>
              <a:spcAft>
                <a:spcPts val="600"/>
              </a:spcAft>
              <a:buFont typeface="Arial" panose="020B0604020202020204" pitchFamily="34" charset="0"/>
              <a:buChar char="•"/>
              <a:defRPr sz="1400" kern="1200">
                <a:solidFill>
                  <a:srgbClr val="4D4D4D"/>
                </a:solidFill>
                <a:latin typeface="Arial" panose="020B0604020202020204" pitchFamily="34" charset="0"/>
                <a:ea typeface="+mn-ea"/>
                <a:cs typeface="Arial" panose="020B0604020202020204" pitchFamily="34" charset="0"/>
              </a:defRPr>
            </a:lvl4pPr>
            <a:lvl5pPr marL="1484313" indent="-225425" algn="l" defTabSz="914400" rtl="0" eaLnBrk="1" latinLnBrk="0" hangingPunct="1">
              <a:lnSpc>
                <a:spcPct val="100000"/>
              </a:lnSpc>
              <a:spcBef>
                <a:spcPts val="600"/>
              </a:spcBef>
              <a:spcAft>
                <a:spcPts val="600"/>
              </a:spcAft>
              <a:buFont typeface="Arial" panose="020B0604020202020204" pitchFamily="34" charset="0"/>
              <a:buChar char="•"/>
              <a:defRPr sz="1400" kern="1200">
                <a:solidFill>
                  <a:srgbClr val="4D4D4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99" dirty="0"/>
              <a:t>Theory</a:t>
            </a:r>
          </a:p>
          <a:p>
            <a:pPr lvl="1"/>
            <a:r>
              <a:rPr lang="en-US" sz="1799" dirty="0"/>
              <a:t>Based on Fick’s first law of diffusion:</a:t>
            </a:r>
          </a:p>
          <a:p>
            <a:pPr lvl="1"/>
            <a:endParaRPr lang="en-US" sz="1799" dirty="0"/>
          </a:p>
          <a:p>
            <a:pPr lvl="1"/>
            <a:r>
              <a:rPr lang="en-US" sz="1799" dirty="0"/>
              <a:t>Fixed gas concentration profile(s)</a:t>
            </a:r>
          </a:p>
          <a:p>
            <a:pPr lvl="1"/>
            <a:r>
              <a:rPr lang="en-US" sz="1799" dirty="0"/>
              <a:t>Effective vapor diffusion coefficient(s)</a:t>
            </a:r>
          </a:p>
          <a:p>
            <a:pPr lvl="1"/>
            <a:r>
              <a:rPr lang="en-US" sz="1799" dirty="0"/>
              <a:t>Calculate upward flux of CO</a:t>
            </a:r>
            <a:r>
              <a:rPr lang="en-US" sz="1799" baseline="-25000" dirty="0"/>
              <a:t>2</a:t>
            </a:r>
          </a:p>
        </p:txBody>
      </p:sp>
      <p:sp>
        <p:nvSpPr>
          <p:cNvPr id="8" name="Content Placeholder 2"/>
          <p:cNvSpPr txBox="1">
            <a:spLocks/>
          </p:cNvSpPr>
          <p:nvPr/>
        </p:nvSpPr>
        <p:spPr>
          <a:xfrm>
            <a:off x="6267241" y="640929"/>
            <a:ext cx="5312144" cy="2444587"/>
          </a:xfrm>
          <a:prstGeom prst="rect">
            <a:avLst/>
          </a:prstGeom>
        </p:spPr>
        <p:txBody>
          <a:bodyPr vert="horz" lIns="0" tIns="0" rIns="0" bIns="0" rtlCol="0">
            <a:normAutofit/>
          </a:bodyPr>
          <a:lstStyle>
            <a:lvl1pPr marL="171450" indent="-171450" algn="l" defTabSz="914400" rtl="0" eaLnBrk="1" latinLnBrk="0" hangingPunct="1">
              <a:lnSpc>
                <a:spcPct val="100000"/>
              </a:lnSpc>
              <a:spcBef>
                <a:spcPts val="600"/>
              </a:spcBef>
              <a:spcAft>
                <a:spcPts val="600"/>
              </a:spcAft>
              <a:buFont typeface="Arial" panose="020B0604020202020204" pitchFamily="34" charset="0"/>
              <a:buChar char="•"/>
              <a:defRPr sz="2000" kern="1200">
                <a:solidFill>
                  <a:srgbClr val="4D4D4D"/>
                </a:solidFill>
                <a:latin typeface="Arial" panose="020B0604020202020204" pitchFamily="34" charset="0"/>
                <a:ea typeface="+mn-ea"/>
                <a:cs typeface="Arial" panose="020B0604020202020204" pitchFamily="34" charset="0"/>
              </a:defRPr>
            </a:lvl1pPr>
            <a:lvl2pPr marL="569913" indent="-280988" algn="l" defTabSz="914400" rtl="0" eaLnBrk="1" latinLnBrk="0" hangingPunct="1">
              <a:lnSpc>
                <a:spcPct val="100000"/>
              </a:lnSpc>
              <a:spcBef>
                <a:spcPts val="600"/>
              </a:spcBef>
              <a:spcAft>
                <a:spcPts val="600"/>
              </a:spcAft>
              <a:buFont typeface="Calibri Light" panose="020F0302020204030204" pitchFamily="34" charset="0"/>
              <a:buChar char="–"/>
              <a:defRPr sz="1800" kern="1200">
                <a:solidFill>
                  <a:srgbClr val="4D4D4D"/>
                </a:solidFill>
                <a:latin typeface="Arial" panose="020B0604020202020204" pitchFamily="34" charset="0"/>
                <a:ea typeface="+mn-ea"/>
                <a:cs typeface="Arial" panose="020B0604020202020204" pitchFamily="34" charset="0"/>
              </a:defRPr>
            </a:lvl2pPr>
            <a:lvl3pPr marL="860425" indent="-173038" algn="l" defTabSz="914400" rtl="0" eaLnBrk="1" latinLnBrk="0" hangingPunct="1">
              <a:lnSpc>
                <a:spcPct val="100000"/>
              </a:lnSpc>
              <a:spcBef>
                <a:spcPts val="600"/>
              </a:spcBef>
              <a:spcAft>
                <a:spcPts val="600"/>
              </a:spcAft>
              <a:buFont typeface="Arial" panose="020B0604020202020204" pitchFamily="34" charset="0"/>
              <a:buChar char="•"/>
              <a:defRPr sz="1600" kern="1200">
                <a:solidFill>
                  <a:srgbClr val="4D4D4D"/>
                </a:solidFill>
                <a:latin typeface="Arial" panose="020B0604020202020204" pitchFamily="34" charset="0"/>
                <a:ea typeface="+mn-ea"/>
                <a:cs typeface="Arial" panose="020B0604020202020204" pitchFamily="34" charset="0"/>
              </a:defRPr>
            </a:lvl3pPr>
            <a:lvl4pPr marL="1141413" indent="-173038" algn="l" defTabSz="914400" rtl="0" eaLnBrk="1" latinLnBrk="0" hangingPunct="1">
              <a:lnSpc>
                <a:spcPct val="100000"/>
              </a:lnSpc>
              <a:spcBef>
                <a:spcPts val="600"/>
              </a:spcBef>
              <a:spcAft>
                <a:spcPts val="600"/>
              </a:spcAft>
              <a:buFont typeface="Arial" panose="020B0604020202020204" pitchFamily="34" charset="0"/>
              <a:buChar char="•"/>
              <a:defRPr sz="1400" kern="1200">
                <a:solidFill>
                  <a:srgbClr val="4D4D4D"/>
                </a:solidFill>
                <a:latin typeface="Arial" panose="020B0604020202020204" pitchFamily="34" charset="0"/>
                <a:ea typeface="+mn-ea"/>
                <a:cs typeface="Arial" panose="020B0604020202020204" pitchFamily="34" charset="0"/>
              </a:defRPr>
            </a:lvl4pPr>
            <a:lvl5pPr marL="1484313" indent="-225425" algn="l" defTabSz="914400" rtl="0" eaLnBrk="1" latinLnBrk="0" hangingPunct="1">
              <a:lnSpc>
                <a:spcPct val="100000"/>
              </a:lnSpc>
              <a:spcBef>
                <a:spcPts val="600"/>
              </a:spcBef>
              <a:spcAft>
                <a:spcPts val="600"/>
              </a:spcAft>
              <a:buFont typeface="Arial" panose="020B0604020202020204" pitchFamily="34" charset="0"/>
              <a:buChar char="•"/>
              <a:defRPr sz="1400" kern="1200">
                <a:solidFill>
                  <a:srgbClr val="4D4D4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99" dirty="0"/>
              <a:t>Equipment</a:t>
            </a:r>
          </a:p>
          <a:p>
            <a:pPr lvl="1"/>
            <a:r>
              <a:rPr lang="en-US" sz="1799" dirty="0"/>
              <a:t>Vapor monitoring probes</a:t>
            </a:r>
          </a:p>
          <a:p>
            <a:pPr lvl="1"/>
            <a:r>
              <a:rPr lang="en-US" sz="1799" dirty="0"/>
              <a:t>Air sampling pump</a:t>
            </a:r>
          </a:p>
          <a:p>
            <a:pPr lvl="1"/>
            <a:r>
              <a:rPr lang="en-US" sz="1799" dirty="0"/>
              <a:t>Landfill gas meter (O</a:t>
            </a:r>
            <a:r>
              <a:rPr lang="en-US" sz="1799" baseline="-25000" dirty="0"/>
              <a:t>2</a:t>
            </a:r>
            <a:r>
              <a:rPr lang="en-US" sz="1799" dirty="0"/>
              <a:t>, CO</a:t>
            </a:r>
            <a:r>
              <a:rPr lang="en-US" sz="1799" baseline="-25000" dirty="0"/>
              <a:t>2</a:t>
            </a:r>
            <a:r>
              <a:rPr lang="en-US" sz="1799" dirty="0"/>
              <a:t>, CH</a:t>
            </a:r>
            <a:r>
              <a:rPr lang="en-US" sz="1799" baseline="-25000" dirty="0"/>
              <a:t>4</a:t>
            </a:r>
            <a:r>
              <a:rPr lang="en-US" sz="1799" dirty="0"/>
              <a:t>)</a:t>
            </a:r>
          </a:p>
        </p:txBody>
      </p:sp>
      <p:pic>
        <p:nvPicPr>
          <p:cNvPr id="9" name="Picture 8"/>
          <p:cNvPicPr>
            <a:picLocks noChangeAspect="1"/>
          </p:cNvPicPr>
          <p:nvPr/>
        </p:nvPicPr>
        <p:blipFill rotWithShape="1">
          <a:blip r:embed="rId5"/>
          <a:srcRect l="6771" r="10513"/>
          <a:stretch/>
        </p:blipFill>
        <p:spPr>
          <a:xfrm>
            <a:off x="4703035" y="1578944"/>
            <a:ext cx="1218550" cy="613818"/>
          </a:xfrm>
          <a:prstGeom prst="rect">
            <a:avLst/>
          </a:prstGeom>
        </p:spPr>
      </p:pic>
    </p:spTree>
    <p:extLst>
      <p:ext uri="{BB962C8B-B14F-4D97-AF65-F5344CB8AC3E}">
        <p14:creationId xmlns:p14="http://schemas.microsoft.com/office/powerpoint/2010/main" val="2723233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closed chamber</a:t>
            </a:r>
          </a:p>
        </p:txBody>
      </p:sp>
      <p:sp>
        <p:nvSpPr>
          <p:cNvPr id="3" name="Content Placeholder 2"/>
          <p:cNvSpPr>
            <a:spLocks noGrp="1"/>
          </p:cNvSpPr>
          <p:nvPr>
            <p:ph idx="1"/>
          </p:nvPr>
        </p:nvSpPr>
        <p:spPr>
          <a:xfrm>
            <a:off x="609441" y="1144733"/>
            <a:ext cx="5312144" cy="2444587"/>
          </a:xfrm>
        </p:spPr>
        <p:txBody>
          <a:bodyPr>
            <a:normAutofit fontScale="77500" lnSpcReduction="20000"/>
          </a:bodyPr>
          <a:lstStyle/>
          <a:p>
            <a:r>
              <a:rPr lang="en-US" dirty="0"/>
              <a:t>Theory</a:t>
            </a:r>
          </a:p>
          <a:p>
            <a:pPr lvl="1"/>
            <a:r>
              <a:rPr lang="en-US" dirty="0"/>
              <a:t>20+ years old methodology used extensively in ecosystem-related and climate change fields</a:t>
            </a:r>
          </a:p>
          <a:p>
            <a:pPr lvl="1"/>
            <a:r>
              <a:rPr lang="en-US" dirty="0"/>
              <a:t>The rate of change of CO</a:t>
            </a:r>
            <a:r>
              <a:rPr lang="en-US" baseline="-25000" dirty="0"/>
              <a:t>2</a:t>
            </a:r>
            <a:r>
              <a:rPr lang="en-US" dirty="0"/>
              <a:t> concentration inside a vented flux chamber is equated to flux</a:t>
            </a:r>
          </a:p>
          <a:p>
            <a:pPr lvl="1"/>
            <a:r>
              <a:rPr lang="en-US" dirty="0"/>
              <a:t>Uses early time data before chamber accumulation effects occur</a:t>
            </a:r>
          </a:p>
        </p:txBody>
      </p:sp>
      <p:pic>
        <p:nvPicPr>
          <p:cNvPr id="4" name="Picture 3"/>
          <p:cNvPicPr>
            <a:picLocks noChangeAspect="1"/>
          </p:cNvPicPr>
          <p:nvPr/>
        </p:nvPicPr>
        <p:blipFill>
          <a:blip r:embed="rId2" cstate="print"/>
          <a:stretch>
            <a:fillRect/>
          </a:stretch>
        </p:blipFill>
        <p:spPr>
          <a:xfrm>
            <a:off x="889154" y="3551763"/>
            <a:ext cx="4824357" cy="2529274"/>
          </a:xfrm>
          <a:prstGeom prst="rect">
            <a:avLst/>
          </a:prstGeom>
        </p:spPr>
      </p:pic>
      <p:sp>
        <p:nvSpPr>
          <p:cNvPr id="5" name="TextBox 4"/>
          <p:cNvSpPr txBox="1"/>
          <p:nvPr/>
        </p:nvSpPr>
        <p:spPr>
          <a:xfrm>
            <a:off x="981790" y="6009800"/>
            <a:ext cx="2325326" cy="228903"/>
          </a:xfrm>
          <a:prstGeom prst="rect">
            <a:avLst/>
          </a:prstGeom>
        </p:spPr>
        <p:txBody>
          <a:bodyPr wrap="square" rtlCol="0" anchor="ctr">
            <a:noAutofit/>
          </a:bodyPr>
          <a:lstStyle/>
          <a:p>
            <a:pPr>
              <a:lnSpc>
                <a:spcPct val="110000"/>
              </a:lnSpc>
              <a:spcBef>
                <a:spcPct val="0"/>
              </a:spcBef>
            </a:pPr>
            <a:r>
              <a:rPr lang="en-US" sz="1000" dirty="0">
                <a:latin typeface="Arial" pitchFamily="34" charset="0"/>
                <a:ea typeface="+mj-ea"/>
                <a:cs typeface="Arial" pitchFamily="34" charset="0"/>
                <a:hlinkClick r:id="rId3"/>
              </a:rPr>
              <a:t>http://licor.com/env/products/soil_flux/</a:t>
            </a:r>
            <a:r>
              <a:rPr lang="en-US" sz="1000" dirty="0">
                <a:latin typeface="Arial" pitchFamily="34" charset="0"/>
                <a:ea typeface="+mj-ea"/>
                <a:cs typeface="Arial" pitchFamily="34" charset="0"/>
              </a:rPr>
              <a:t> </a:t>
            </a:r>
          </a:p>
        </p:txBody>
      </p:sp>
      <p:pic>
        <p:nvPicPr>
          <p:cNvPr id="6" name="Picture 7" descr="C:\Users\ajimmo\Desktop\Presentation photos\P1020566.JPG"/>
          <p:cNvPicPr>
            <a:picLocks noChangeAspect="1" noChangeArrowheads="1"/>
          </p:cNvPicPr>
          <p:nvPr/>
        </p:nvPicPr>
        <p:blipFill>
          <a:blip r:embed="rId4" cstate="print"/>
          <a:srcRect l="9072" t="8809" r="2268" b="2202"/>
          <a:stretch>
            <a:fillRect/>
          </a:stretch>
        </p:blipFill>
        <p:spPr bwMode="auto">
          <a:xfrm>
            <a:off x="8705215" y="3495351"/>
            <a:ext cx="2432619" cy="2514449"/>
          </a:xfrm>
          <a:prstGeom prst="rect">
            <a:avLst/>
          </a:prstGeom>
          <a:noFill/>
        </p:spPr>
      </p:pic>
      <p:pic>
        <p:nvPicPr>
          <p:cNvPr id="7" name="Picture 6" descr="C:\Users\ajimmo\Desktop\Presentation photos\P1020819.JPG"/>
          <p:cNvPicPr>
            <a:picLocks noChangeAspect="1" noChangeArrowheads="1"/>
          </p:cNvPicPr>
          <p:nvPr/>
        </p:nvPicPr>
        <p:blipFill>
          <a:blip r:embed="rId5" cstate="print"/>
          <a:srcRect l="6759" r="5069"/>
          <a:stretch>
            <a:fillRect/>
          </a:stretch>
        </p:blipFill>
        <p:spPr bwMode="auto">
          <a:xfrm>
            <a:off x="6615067" y="4346179"/>
            <a:ext cx="1955909" cy="1663621"/>
          </a:xfrm>
          <a:prstGeom prst="rect">
            <a:avLst/>
          </a:prstGeom>
          <a:noFill/>
        </p:spPr>
      </p:pic>
      <p:sp>
        <p:nvSpPr>
          <p:cNvPr id="8" name="Content Placeholder 2"/>
          <p:cNvSpPr txBox="1">
            <a:spLocks/>
          </p:cNvSpPr>
          <p:nvPr/>
        </p:nvSpPr>
        <p:spPr>
          <a:xfrm>
            <a:off x="6267239" y="1144733"/>
            <a:ext cx="5312144" cy="2444587"/>
          </a:xfrm>
          <a:prstGeom prst="rect">
            <a:avLst/>
          </a:prstGeom>
        </p:spPr>
        <p:txBody>
          <a:bodyPr vert="horz" lIns="0" tIns="0" rIns="0" bIns="0" rtlCol="0">
            <a:normAutofit/>
          </a:bodyPr>
          <a:lstStyle>
            <a:lvl1pPr marL="171450" indent="-171450" algn="l" defTabSz="914400" rtl="0" eaLnBrk="1" latinLnBrk="0" hangingPunct="1">
              <a:lnSpc>
                <a:spcPct val="100000"/>
              </a:lnSpc>
              <a:spcBef>
                <a:spcPts val="600"/>
              </a:spcBef>
              <a:spcAft>
                <a:spcPts val="600"/>
              </a:spcAft>
              <a:buFont typeface="Arial" panose="020B0604020202020204" pitchFamily="34" charset="0"/>
              <a:buChar char="•"/>
              <a:defRPr sz="2000" kern="1200">
                <a:solidFill>
                  <a:srgbClr val="4D4D4D"/>
                </a:solidFill>
                <a:latin typeface="Arial" panose="020B0604020202020204" pitchFamily="34" charset="0"/>
                <a:ea typeface="+mn-ea"/>
                <a:cs typeface="Arial" panose="020B0604020202020204" pitchFamily="34" charset="0"/>
              </a:defRPr>
            </a:lvl1pPr>
            <a:lvl2pPr marL="569913" indent="-280988" algn="l" defTabSz="914400" rtl="0" eaLnBrk="1" latinLnBrk="0" hangingPunct="1">
              <a:lnSpc>
                <a:spcPct val="100000"/>
              </a:lnSpc>
              <a:spcBef>
                <a:spcPts val="600"/>
              </a:spcBef>
              <a:spcAft>
                <a:spcPts val="600"/>
              </a:spcAft>
              <a:buFont typeface="Calibri Light" panose="020F0302020204030204" pitchFamily="34" charset="0"/>
              <a:buChar char="–"/>
              <a:defRPr sz="1800" kern="1200">
                <a:solidFill>
                  <a:srgbClr val="4D4D4D"/>
                </a:solidFill>
                <a:latin typeface="Arial" panose="020B0604020202020204" pitchFamily="34" charset="0"/>
                <a:ea typeface="+mn-ea"/>
                <a:cs typeface="Arial" panose="020B0604020202020204" pitchFamily="34" charset="0"/>
              </a:defRPr>
            </a:lvl2pPr>
            <a:lvl3pPr marL="860425" indent="-173038" algn="l" defTabSz="914400" rtl="0" eaLnBrk="1" latinLnBrk="0" hangingPunct="1">
              <a:lnSpc>
                <a:spcPct val="100000"/>
              </a:lnSpc>
              <a:spcBef>
                <a:spcPts val="600"/>
              </a:spcBef>
              <a:spcAft>
                <a:spcPts val="600"/>
              </a:spcAft>
              <a:buFont typeface="Arial" panose="020B0604020202020204" pitchFamily="34" charset="0"/>
              <a:buChar char="•"/>
              <a:defRPr sz="1600" kern="1200">
                <a:solidFill>
                  <a:srgbClr val="4D4D4D"/>
                </a:solidFill>
                <a:latin typeface="Arial" panose="020B0604020202020204" pitchFamily="34" charset="0"/>
                <a:ea typeface="+mn-ea"/>
                <a:cs typeface="Arial" panose="020B0604020202020204" pitchFamily="34" charset="0"/>
              </a:defRPr>
            </a:lvl3pPr>
            <a:lvl4pPr marL="1141413" indent="-173038" algn="l" defTabSz="914400" rtl="0" eaLnBrk="1" latinLnBrk="0" hangingPunct="1">
              <a:lnSpc>
                <a:spcPct val="100000"/>
              </a:lnSpc>
              <a:spcBef>
                <a:spcPts val="600"/>
              </a:spcBef>
              <a:spcAft>
                <a:spcPts val="600"/>
              </a:spcAft>
              <a:buFont typeface="Arial" panose="020B0604020202020204" pitchFamily="34" charset="0"/>
              <a:buChar char="•"/>
              <a:defRPr sz="1400" kern="1200">
                <a:solidFill>
                  <a:srgbClr val="4D4D4D"/>
                </a:solidFill>
                <a:latin typeface="Arial" panose="020B0604020202020204" pitchFamily="34" charset="0"/>
                <a:ea typeface="+mn-ea"/>
                <a:cs typeface="Arial" panose="020B0604020202020204" pitchFamily="34" charset="0"/>
              </a:defRPr>
            </a:lvl4pPr>
            <a:lvl5pPr marL="1484313" indent="-225425" algn="l" defTabSz="914400" rtl="0" eaLnBrk="1" latinLnBrk="0" hangingPunct="1">
              <a:lnSpc>
                <a:spcPct val="100000"/>
              </a:lnSpc>
              <a:spcBef>
                <a:spcPts val="600"/>
              </a:spcBef>
              <a:spcAft>
                <a:spcPts val="600"/>
              </a:spcAft>
              <a:buFont typeface="Arial" panose="020B0604020202020204" pitchFamily="34" charset="0"/>
              <a:buChar char="•"/>
              <a:defRPr sz="1400" kern="1200">
                <a:solidFill>
                  <a:srgbClr val="4D4D4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99" dirty="0"/>
              <a:t>Equipment</a:t>
            </a:r>
          </a:p>
          <a:p>
            <a:pPr lvl="1"/>
            <a:r>
              <a:rPr lang="en-US" sz="1799" dirty="0"/>
              <a:t>PVC collar</a:t>
            </a:r>
          </a:p>
          <a:p>
            <a:pPr lvl="1"/>
            <a:r>
              <a:rPr lang="en-US" sz="1799" dirty="0"/>
              <a:t>Vented, bellows-controlled flux chamber</a:t>
            </a:r>
          </a:p>
          <a:p>
            <a:pPr lvl="1"/>
            <a:r>
              <a:rPr lang="en-US" sz="1799" dirty="0"/>
              <a:t>Application software controls chamber and analyzer unit (including infrared gas analyzer and pump)</a:t>
            </a:r>
          </a:p>
        </p:txBody>
      </p:sp>
    </p:spTree>
    <p:extLst>
      <p:ext uri="{BB962C8B-B14F-4D97-AF65-F5344CB8AC3E}">
        <p14:creationId xmlns:p14="http://schemas.microsoft.com/office/powerpoint/2010/main" val="2228038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Passive flux trap</a:t>
            </a:r>
          </a:p>
        </p:txBody>
      </p:sp>
      <p:sp>
        <p:nvSpPr>
          <p:cNvPr id="4" name="Content Placeholder 2"/>
          <p:cNvSpPr>
            <a:spLocks noGrp="1"/>
          </p:cNvSpPr>
          <p:nvPr>
            <p:ph idx="1"/>
          </p:nvPr>
        </p:nvSpPr>
        <p:spPr>
          <a:xfrm>
            <a:off x="609441" y="1144733"/>
            <a:ext cx="5561172" cy="1598467"/>
          </a:xfrm>
        </p:spPr>
        <p:txBody>
          <a:bodyPr>
            <a:normAutofit fontScale="70000" lnSpcReduction="20000"/>
          </a:bodyPr>
          <a:lstStyle/>
          <a:p>
            <a:pPr>
              <a:spcAft>
                <a:spcPts val="600"/>
              </a:spcAft>
            </a:pPr>
            <a:r>
              <a:rPr lang="en-US" dirty="0"/>
              <a:t>Theory</a:t>
            </a:r>
          </a:p>
          <a:p>
            <a:pPr lvl="1">
              <a:spcAft>
                <a:spcPts val="600"/>
              </a:spcAft>
            </a:pPr>
            <a:r>
              <a:rPr lang="en-US" dirty="0"/>
              <a:t>Flow-through sorbent trap method</a:t>
            </a:r>
          </a:p>
          <a:p>
            <a:pPr lvl="1">
              <a:spcAft>
                <a:spcPts val="600"/>
              </a:spcAft>
            </a:pPr>
            <a:r>
              <a:rPr lang="en-US" dirty="0"/>
              <a:t>Time-averaged CO</a:t>
            </a:r>
            <a:r>
              <a:rPr lang="en-US" baseline="-25000" dirty="0"/>
              <a:t>2</a:t>
            </a:r>
            <a:r>
              <a:rPr lang="en-US" dirty="0"/>
              <a:t> flux, 2-week deployment</a:t>
            </a:r>
          </a:p>
          <a:p>
            <a:pPr lvl="1">
              <a:spcAft>
                <a:spcPts val="600"/>
              </a:spcAft>
            </a:pPr>
            <a:r>
              <a:rPr lang="en-US" dirty="0"/>
              <a:t>Background correction through </a:t>
            </a:r>
            <a:r>
              <a:rPr lang="en-US" baseline="30000" dirty="0" err="1"/>
              <a:t>14</a:t>
            </a:r>
            <a:r>
              <a:rPr lang="en-US" dirty="0" err="1"/>
              <a:t>C</a:t>
            </a:r>
            <a:r>
              <a:rPr lang="en-US" dirty="0"/>
              <a:t> removal since </a:t>
            </a:r>
            <a:r>
              <a:rPr lang="en-US" dirty="0" err="1"/>
              <a:t>LNAPL</a:t>
            </a:r>
            <a:r>
              <a:rPr lang="en-US" dirty="0"/>
              <a:t> is depleted in </a:t>
            </a:r>
            <a:r>
              <a:rPr lang="en-US" baseline="30000" dirty="0" err="1"/>
              <a:t>14</a:t>
            </a:r>
            <a:r>
              <a:rPr lang="en-US" dirty="0" err="1"/>
              <a:t>C</a:t>
            </a:r>
            <a:r>
              <a:rPr lang="en-US" dirty="0"/>
              <a:t>. </a:t>
            </a:r>
          </a:p>
        </p:txBody>
      </p:sp>
      <p:sp>
        <p:nvSpPr>
          <p:cNvPr id="5" name="Content Placeholder 2"/>
          <p:cNvSpPr txBox="1">
            <a:spLocks/>
          </p:cNvSpPr>
          <p:nvPr/>
        </p:nvSpPr>
        <p:spPr>
          <a:xfrm>
            <a:off x="6267239" y="1144733"/>
            <a:ext cx="5312144" cy="2444587"/>
          </a:xfrm>
          <a:prstGeom prst="rect">
            <a:avLst/>
          </a:prstGeom>
        </p:spPr>
        <p:txBody>
          <a:bodyPr vert="horz" lIns="0" tIns="0" rIns="0" bIns="0" rtlCol="0">
            <a:normAutofit/>
          </a:bodyPr>
          <a:lstStyle>
            <a:lvl1pPr marL="171450" indent="-171450" algn="l" defTabSz="914400" rtl="0" eaLnBrk="1" latinLnBrk="0" hangingPunct="1">
              <a:lnSpc>
                <a:spcPct val="100000"/>
              </a:lnSpc>
              <a:spcBef>
                <a:spcPts val="600"/>
              </a:spcBef>
              <a:spcAft>
                <a:spcPts val="600"/>
              </a:spcAft>
              <a:buFont typeface="Arial" panose="020B0604020202020204" pitchFamily="34" charset="0"/>
              <a:buChar char="•"/>
              <a:defRPr sz="2000" kern="1200">
                <a:solidFill>
                  <a:srgbClr val="4D4D4D"/>
                </a:solidFill>
                <a:latin typeface="Arial" panose="020B0604020202020204" pitchFamily="34" charset="0"/>
                <a:ea typeface="+mn-ea"/>
                <a:cs typeface="Arial" panose="020B0604020202020204" pitchFamily="34" charset="0"/>
              </a:defRPr>
            </a:lvl1pPr>
            <a:lvl2pPr marL="569913" indent="-280988" algn="l" defTabSz="914400" rtl="0" eaLnBrk="1" latinLnBrk="0" hangingPunct="1">
              <a:lnSpc>
                <a:spcPct val="100000"/>
              </a:lnSpc>
              <a:spcBef>
                <a:spcPts val="600"/>
              </a:spcBef>
              <a:spcAft>
                <a:spcPts val="600"/>
              </a:spcAft>
              <a:buFont typeface="Calibri Light" panose="020F0302020204030204" pitchFamily="34" charset="0"/>
              <a:buChar char="–"/>
              <a:defRPr sz="1800" kern="1200">
                <a:solidFill>
                  <a:srgbClr val="4D4D4D"/>
                </a:solidFill>
                <a:latin typeface="Arial" panose="020B0604020202020204" pitchFamily="34" charset="0"/>
                <a:ea typeface="+mn-ea"/>
                <a:cs typeface="Arial" panose="020B0604020202020204" pitchFamily="34" charset="0"/>
              </a:defRPr>
            </a:lvl2pPr>
            <a:lvl3pPr marL="860425" indent="-173038" algn="l" defTabSz="914400" rtl="0" eaLnBrk="1" latinLnBrk="0" hangingPunct="1">
              <a:lnSpc>
                <a:spcPct val="100000"/>
              </a:lnSpc>
              <a:spcBef>
                <a:spcPts val="600"/>
              </a:spcBef>
              <a:spcAft>
                <a:spcPts val="600"/>
              </a:spcAft>
              <a:buFont typeface="Arial" panose="020B0604020202020204" pitchFamily="34" charset="0"/>
              <a:buChar char="•"/>
              <a:defRPr sz="1600" kern="1200">
                <a:solidFill>
                  <a:srgbClr val="4D4D4D"/>
                </a:solidFill>
                <a:latin typeface="Arial" panose="020B0604020202020204" pitchFamily="34" charset="0"/>
                <a:ea typeface="+mn-ea"/>
                <a:cs typeface="Arial" panose="020B0604020202020204" pitchFamily="34" charset="0"/>
              </a:defRPr>
            </a:lvl3pPr>
            <a:lvl4pPr marL="1141413" indent="-173038" algn="l" defTabSz="914400" rtl="0" eaLnBrk="1" latinLnBrk="0" hangingPunct="1">
              <a:lnSpc>
                <a:spcPct val="100000"/>
              </a:lnSpc>
              <a:spcBef>
                <a:spcPts val="600"/>
              </a:spcBef>
              <a:spcAft>
                <a:spcPts val="600"/>
              </a:spcAft>
              <a:buFont typeface="Arial" panose="020B0604020202020204" pitchFamily="34" charset="0"/>
              <a:buChar char="•"/>
              <a:defRPr sz="1400" kern="1200">
                <a:solidFill>
                  <a:srgbClr val="4D4D4D"/>
                </a:solidFill>
                <a:latin typeface="Arial" panose="020B0604020202020204" pitchFamily="34" charset="0"/>
                <a:ea typeface="+mn-ea"/>
                <a:cs typeface="Arial" panose="020B0604020202020204" pitchFamily="34" charset="0"/>
              </a:defRPr>
            </a:lvl4pPr>
            <a:lvl5pPr marL="1484313" indent="-225425" algn="l" defTabSz="914400" rtl="0" eaLnBrk="1" latinLnBrk="0" hangingPunct="1">
              <a:lnSpc>
                <a:spcPct val="100000"/>
              </a:lnSpc>
              <a:spcBef>
                <a:spcPts val="600"/>
              </a:spcBef>
              <a:spcAft>
                <a:spcPts val="600"/>
              </a:spcAft>
              <a:buFont typeface="Arial" panose="020B0604020202020204" pitchFamily="34" charset="0"/>
              <a:buChar char="•"/>
              <a:defRPr sz="1400" kern="1200">
                <a:solidFill>
                  <a:srgbClr val="4D4D4D"/>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99" dirty="0"/>
              <a:t>Equipment</a:t>
            </a:r>
          </a:p>
          <a:p>
            <a:pPr lvl="1"/>
            <a:r>
              <a:rPr lang="en-US" sz="1799" dirty="0"/>
              <a:t>Receiver pipe with anchors</a:t>
            </a:r>
          </a:p>
          <a:p>
            <a:pPr lvl="1"/>
            <a:r>
              <a:rPr lang="en-US" sz="1799" dirty="0"/>
              <a:t>CO</a:t>
            </a:r>
            <a:r>
              <a:rPr lang="en-US" sz="1799" baseline="-25000" dirty="0"/>
              <a:t>2</a:t>
            </a:r>
            <a:r>
              <a:rPr lang="en-US" sz="1799" dirty="0"/>
              <a:t> trap with dual sorbent pucks</a:t>
            </a:r>
          </a:p>
          <a:p>
            <a:pPr lvl="1"/>
            <a:r>
              <a:rPr lang="en-US" sz="1799" dirty="0"/>
              <a:t>Vented protective cover</a:t>
            </a:r>
          </a:p>
        </p:txBody>
      </p:sp>
      <p:pic>
        <p:nvPicPr>
          <p:cNvPr id="15" name="Picture 14" descr="2-Trap.JPG"/>
          <p:cNvPicPr>
            <a:picLocks noChangeAspect="1"/>
          </p:cNvPicPr>
          <p:nvPr/>
        </p:nvPicPr>
        <p:blipFill>
          <a:blip r:embed="rId2" cstate="print"/>
          <a:srcRect l="-321" t="-151"/>
          <a:stretch>
            <a:fillRect/>
          </a:stretch>
        </p:blipFill>
        <p:spPr>
          <a:xfrm>
            <a:off x="9278817" y="3004776"/>
            <a:ext cx="2258816" cy="3006637"/>
          </a:xfrm>
          <a:prstGeom prst="rect">
            <a:avLst/>
          </a:prstGeom>
        </p:spPr>
      </p:pic>
      <p:pic>
        <p:nvPicPr>
          <p:cNvPr id="16" name="Picture 15" descr="TrapHole.jpg"/>
          <p:cNvPicPr>
            <a:picLocks noChangeAspect="1"/>
          </p:cNvPicPr>
          <p:nvPr/>
        </p:nvPicPr>
        <p:blipFill>
          <a:blip r:embed="rId3" cstate="print"/>
          <a:srcRect l="16172" t="18750" r="11250"/>
          <a:stretch>
            <a:fillRect/>
          </a:stretch>
        </p:blipFill>
        <p:spPr>
          <a:xfrm>
            <a:off x="7477311" y="4568327"/>
            <a:ext cx="1718867" cy="1443087"/>
          </a:xfrm>
          <a:prstGeom prst="rect">
            <a:avLst/>
          </a:prstGeom>
        </p:spPr>
      </p:pic>
      <p:pic>
        <p:nvPicPr>
          <p:cNvPr id="17" name="Picture 16" descr="InstalledTrapReceiver.jpg"/>
          <p:cNvPicPr>
            <a:picLocks noChangeAspect="1"/>
          </p:cNvPicPr>
          <p:nvPr/>
        </p:nvPicPr>
        <p:blipFill>
          <a:blip r:embed="rId4" cstate="print"/>
          <a:srcRect l="29883" t="21094" r="26016" b="21094"/>
          <a:stretch>
            <a:fillRect/>
          </a:stretch>
        </p:blipFill>
        <p:spPr>
          <a:xfrm>
            <a:off x="7547833" y="3004776"/>
            <a:ext cx="1555439" cy="1528947"/>
          </a:xfrm>
          <a:prstGeom prst="rect">
            <a:avLst/>
          </a:prstGeom>
        </p:spPr>
      </p:pic>
      <p:pic>
        <p:nvPicPr>
          <p:cNvPr id="19" name="Picture 37" descr="X:\IDRC\E-Flux\E-Flux\Website\7.20.2015 update\howEfluxWorks.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270" t="13167" r="9268"/>
          <a:stretch/>
        </p:blipFill>
        <p:spPr bwMode="auto">
          <a:xfrm>
            <a:off x="429023" y="2987127"/>
            <a:ext cx="3347360" cy="352475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4263111" y="2991332"/>
            <a:ext cx="3716376" cy="3034813"/>
            <a:chOff x="847925" y="-9525"/>
            <a:chExt cx="2601004" cy="2123440"/>
          </a:xfrm>
        </p:grpSpPr>
        <p:pic>
          <p:nvPicPr>
            <p:cNvPr id="7" name="Picture 6" descr="\\gecko\EBG\664725_KM_Hartman\Field_Notes\Photos\2015.09.03_CO2_Trap_Deployment\HA-8-TRAP (2).JPG"/>
            <p:cNvPicPr/>
            <p:nvPr/>
          </p:nvPicPr>
          <p:blipFill rotWithShape="1">
            <a:blip r:embed="rId6" cstate="print">
              <a:extLst>
                <a:ext uri="{28A0092B-C50C-407E-A947-70E740481C1C}">
                  <a14:useLocalDpi xmlns:a14="http://schemas.microsoft.com/office/drawing/2010/main" val="0"/>
                </a:ext>
              </a:extLst>
            </a:blip>
            <a:srcRect l="4060" r="22529"/>
            <a:stretch/>
          </p:blipFill>
          <p:spPr bwMode="auto">
            <a:xfrm>
              <a:off x="866456" y="0"/>
              <a:ext cx="2066925" cy="2113915"/>
            </a:xfrm>
            <a:prstGeom prst="rect">
              <a:avLst/>
            </a:prstGeom>
            <a:noFill/>
            <a:ln>
              <a:noFill/>
            </a:ln>
            <a:extLst>
              <a:ext uri="{53640926-AAD7-44D8-BBD7-CCE9431645EC}">
                <a14:shadowObscured xmlns:a14="http://schemas.microsoft.com/office/drawing/2010/main"/>
              </a:ext>
            </a:extLst>
          </p:spPr>
        </p:pic>
        <p:cxnSp>
          <p:nvCxnSpPr>
            <p:cNvPr id="8" name="Straight Arrow Connector 7"/>
            <p:cNvCxnSpPr>
              <a:stCxn id="9" idx="1"/>
            </p:cNvCxnSpPr>
            <p:nvPr/>
          </p:nvCxnSpPr>
          <p:spPr>
            <a:xfrm flipH="1">
              <a:off x="1876235" y="98122"/>
              <a:ext cx="721204" cy="2838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9"/>
            <p:cNvSpPr txBox="1"/>
            <p:nvPr/>
          </p:nvSpPr>
          <p:spPr>
            <a:xfrm>
              <a:off x="2597440" y="-9525"/>
              <a:ext cx="692103" cy="215294"/>
            </a:xfrm>
            <a:prstGeom prst="rect">
              <a:avLst/>
            </a:prstGeom>
            <a:solidFill>
              <a:schemeClr val="bg1"/>
            </a:solidFill>
            <a:ln>
              <a:solidFill>
                <a:schemeClr val="accent1"/>
              </a:solidFill>
            </a:ln>
          </p:spPr>
          <p:txBody>
            <a:bodyPr wrap="square" rtlCol="0">
              <a:spAutoFit/>
            </a:bodyPr>
            <a:lstStyle/>
            <a:p>
              <a:r>
                <a:rPr lang="en-US" sz="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Rain Cover</a:t>
              </a:r>
              <a:endParaRPr lang="en-US" sz="1400" dirty="0">
                <a:latin typeface="Times New Roman" panose="02020603050405020304" pitchFamily="18" charset="0"/>
                <a:ea typeface="Times New Roman" panose="02020603050405020304" pitchFamily="18" charset="0"/>
              </a:endParaRPr>
            </a:p>
          </p:txBody>
        </p:sp>
        <p:sp>
          <p:nvSpPr>
            <p:cNvPr id="10" name="TextBox 11"/>
            <p:cNvSpPr txBox="1"/>
            <p:nvPr/>
          </p:nvSpPr>
          <p:spPr>
            <a:xfrm>
              <a:off x="2551463" y="1023621"/>
              <a:ext cx="897466" cy="215294"/>
            </a:xfrm>
            <a:prstGeom prst="rect">
              <a:avLst/>
            </a:prstGeom>
            <a:solidFill>
              <a:schemeClr val="bg1"/>
            </a:solidFill>
            <a:ln>
              <a:solidFill>
                <a:schemeClr val="accent1"/>
              </a:solidFill>
            </a:ln>
          </p:spPr>
          <p:txBody>
            <a:bodyPr wrap="square" rtlCol="0">
              <a:spAutoFit/>
            </a:bodyPr>
            <a:lstStyle/>
            <a:p>
              <a:r>
                <a:rPr lang="en-US" sz="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CO</a:t>
              </a:r>
              <a:r>
                <a:rPr lang="en-US" sz="1400" baseline="-250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2</a:t>
              </a:r>
              <a:r>
                <a:rPr lang="en-US" sz="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 Trap Body</a:t>
              </a:r>
              <a:endParaRPr lang="en-US" sz="1400" dirty="0">
                <a:latin typeface="Times New Roman" panose="02020603050405020304" pitchFamily="18" charset="0"/>
                <a:ea typeface="Times New Roman" panose="02020603050405020304" pitchFamily="18" charset="0"/>
              </a:endParaRPr>
            </a:p>
          </p:txBody>
        </p:sp>
        <p:cxnSp>
          <p:nvCxnSpPr>
            <p:cNvPr id="11" name="Straight Arrow Connector 10"/>
            <p:cNvCxnSpPr>
              <a:stCxn id="10" idx="1"/>
            </p:cNvCxnSpPr>
            <p:nvPr/>
          </p:nvCxnSpPr>
          <p:spPr>
            <a:xfrm flipH="1" flipV="1">
              <a:off x="2085874" y="1114426"/>
              <a:ext cx="465589" cy="1684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5"/>
            <p:cNvSpPr txBox="1"/>
            <p:nvPr/>
          </p:nvSpPr>
          <p:spPr>
            <a:xfrm>
              <a:off x="847925" y="1574383"/>
              <a:ext cx="819192" cy="215294"/>
            </a:xfrm>
            <a:prstGeom prst="rect">
              <a:avLst/>
            </a:prstGeom>
            <a:solidFill>
              <a:schemeClr val="bg1"/>
            </a:solidFill>
            <a:ln>
              <a:solidFill>
                <a:schemeClr val="accent1"/>
              </a:solidFill>
            </a:ln>
          </p:spPr>
          <p:txBody>
            <a:bodyPr wrap="square" rtlCol="0">
              <a:spAutoFit/>
            </a:bodyPr>
            <a:lstStyle/>
            <a:p>
              <a:r>
                <a:rPr lang="en-US" sz="1400"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Receiver Pipe</a:t>
              </a:r>
              <a:endParaRPr lang="en-US" sz="1400" dirty="0">
                <a:latin typeface="Times New Roman" panose="02020603050405020304" pitchFamily="18" charset="0"/>
                <a:ea typeface="Times New Roman" panose="02020603050405020304" pitchFamily="18" charset="0"/>
              </a:endParaRPr>
            </a:p>
          </p:txBody>
        </p:sp>
        <p:cxnSp>
          <p:nvCxnSpPr>
            <p:cNvPr id="13" name="Straight Arrow Connector 12"/>
            <p:cNvCxnSpPr>
              <a:stCxn id="12" idx="3"/>
            </p:cNvCxnSpPr>
            <p:nvPr/>
          </p:nvCxnSpPr>
          <p:spPr>
            <a:xfrm flipV="1">
              <a:off x="1667117" y="1552576"/>
              <a:ext cx="143034" cy="12945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303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2F7AB-49E1-442F-8E8A-408F3ED00E65}"/>
              </a:ext>
            </a:extLst>
          </p:cNvPr>
          <p:cNvSpPr>
            <a:spLocks noGrp="1"/>
          </p:cNvSpPr>
          <p:nvPr>
            <p:ph type="title"/>
          </p:nvPr>
        </p:nvSpPr>
        <p:spPr/>
        <p:txBody>
          <a:bodyPr/>
          <a:lstStyle/>
          <a:p>
            <a:r>
              <a:rPr lang="en-US" dirty="0"/>
              <a:t>Biogenic heat method</a:t>
            </a:r>
          </a:p>
        </p:txBody>
      </p:sp>
      <p:sp>
        <p:nvSpPr>
          <p:cNvPr id="3" name="Content Placeholder 2">
            <a:extLst>
              <a:ext uri="{FF2B5EF4-FFF2-40B4-BE49-F238E27FC236}">
                <a16:creationId xmlns:a16="http://schemas.microsoft.com/office/drawing/2014/main" id="{4416D847-9BD9-439D-BE41-9A777BE8F281}"/>
              </a:ext>
            </a:extLst>
          </p:cNvPr>
          <p:cNvSpPr>
            <a:spLocks noGrp="1"/>
          </p:cNvSpPr>
          <p:nvPr>
            <p:ph idx="1"/>
          </p:nvPr>
        </p:nvSpPr>
        <p:spPr>
          <a:xfrm>
            <a:off x="609441" y="1053882"/>
            <a:ext cx="8364541" cy="2031760"/>
          </a:xfrm>
        </p:spPr>
        <p:txBody>
          <a:bodyPr>
            <a:normAutofit/>
          </a:bodyPr>
          <a:lstStyle/>
          <a:p>
            <a:r>
              <a:rPr lang="en-US" dirty="0"/>
              <a:t>Based on Fourier’s law, </a:t>
            </a:r>
          </a:p>
          <a:p>
            <a:r>
              <a:rPr lang="en-US" dirty="0"/>
              <a:t>Thermal signature of oxidation in vadose zone can be thermodynamically converted to an NSZD rate using heats of reaction and thermal conductivity</a:t>
            </a:r>
          </a:p>
        </p:txBody>
      </p:sp>
      <p:sp>
        <p:nvSpPr>
          <p:cNvPr id="4" name="Slide Number Placeholder 3">
            <a:extLst>
              <a:ext uri="{FF2B5EF4-FFF2-40B4-BE49-F238E27FC236}">
                <a16:creationId xmlns:a16="http://schemas.microsoft.com/office/drawing/2014/main" id="{5DE2CD15-2EB1-4676-9D02-81EDE26C387B}"/>
              </a:ext>
            </a:extLst>
          </p:cNvPr>
          <p:cNvSpPr>
            <a:spLocks noGrp="1"/>
          </p:cNvSpPr>
          <p:nvPr>
            <p:ph type="sldNum" sz="quarter" idx="12"/>
          </p:nvPr>
        </p:nvSpPr>
        <p:spPr/>
        <p:txBody>
          <a:bodyPr/>
          <a:lstStyle/>
          <a:p>
            <a:fld id="{9B3E39EC-4BE2-4DEA-81C0-4ABC0AAB4AC0}" type="slidenum">
              <a:rPr lang="en-AU" smtClean="0"/>
              <a:t>15</a:t>
            </a:fld>
            <a:endParaRPr lang="en-AU" dirty="0"/>
          </a:p>
        </p:txBody>
      </p:sp>
      <p:sp>
        <p:nvSpPr>
          <p:cNvPr id="5" name="Footer Placeholder 4">
            <a:extLst>
              <a:ext uri="{FF2B5EF4-FFF2-40B4-BE49-F238E27FC236}">
                <a16:creationId xmlns:a16="http://schemas.microsoft.com/office/drawing/2014/main" id="{7F7D0C1B-A3D9-4A61-9CB4-808234710A01}"/>
              </a:ext>
            </a:extLst>
          </p:cNvPr>
          <p:cNvSpPr>
            <a:spLocks noGrp="1"/>
          </p:cNvSpPr>
          <p:nvPr>
            <p:ph type="ftr" sz="quarter" idx="13"/>
          </p:nvPr>
        </p:nvSpPr>
        <p:spPr/>
        <p:txBody>
          <a:bodyPr/>
          <a:lstStyle/>
          <a:p>
            <a:endParaRPr lang="en-AU" dirty="0"/>
          </a:p>
        </p:txBody>
      </p:sp>
      <p:pic>
        <p:nvPicPr>
          <p:cNvPr id="6" name="Picture 5">
            <a:extLst>
              <a:ext uri="{FF2B5EF4-FFF2-40B4-BE49-F238E27FC236}">
                <a16:creationId xmlns:a16="http://schemas.microsoft.com/office/drawing/2014/main" id="{792FD1D0-7255-4C5A-A676-BC7A26785C1D}"/>
              </a:ext>
            </a:extLst>
          </p:cNvPr>
          <p:cNvPicPr>
            <a:picLocks noChangeAspect="1"/>
          </p:cNvPicPr>
          <p:nvPr/>
        </p:nvPicPr>
        <p:blipFill rotWithShape="1">
          <a:blip r:embed="rId2"/>
          <a:srcRect l="1" r="83372" b="-18441"/>
          <a:stretch/>
        </p:blipFill>
        <p:spPr>
          <a:xfrm>
            <a:off x="4942584" y="960129"/>
            <a:ext cx="1926607" cy="559506"/>
          </a:xfrm>
          <a:prstGeom prst="rect">
            <a:avLst/>
          </a:prstGeom>
        </p:spPr>
      </p:pic>
      <p:pic>
        <p:nvPicPr>
          <p:cNvPr id="7" name="Picture 6">
            <a:extLst>
              <a:ext uri="{FF2B5EF4-FFF2-40B4-BE49-F238E27FC236}">
                <a16:creationId xmlns:a16="http://schemas.microsoft.com/office/drawing/2014/main" id="{E9032BCD-1AB5-4FA1-B0D2-7850EA11B47D}"/>
              </a:ext>
            </a:extLst>
          </p:cNvPr>
          <p:cNvPicPr>
            <a:picLocks noChangeAspect="1"/>
          </p:cNvPicPr>
          <p:nvPr/>
        </p:nvPicPr>
        <p:blipFill>
          <a:blip r:embed="rId3"/>
          <a:stretch>
            <a:fillRect/>
          </a:stretch>
        </p:blipFill>
        <p:spPr>
          <a:xfrm>
            <a:off x="239287" y="2981271"/>
            <a:ext cx="9074403" cy="3039343"/>
          </a:xfrm>
          <a:prstGeom prst="rect">
            <a:avLst/>
          </a:prstGeom>
        </p:spPr>
      </p:pic>
      <p:pic>
        <p:nvPicPr>
          <p:cNvPr id="8" name="Picture 7">
            <a:extLst>
              <a:ext uri="{FF2B5EF4-FFF2-40B4-BE49-F238E27FC236}">
                <a16:creationId xmlns:a16="http://schemas.microsoft.com/office/drawing/2014/main" id="{BB242F15-A815-4D92-A00F-B8F7259304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614" t="33750" r="32808" b="10972"/>
          <a:stretch/>
        </p:blipFill>
        <p:spPr>
          <a:xfrm>
            <a:off x="9357095" y="248301"/>
            <a:ext cx="2592443" cy="4913297"/>
          </a:xfrm>
          <a:prstGeom prst="rect">
            <a:avLst/>
          </a:prstGeom>
          <a:ln w="6350">
            <a:solidFill>
              <a:srgbClr val="5B9BD5">
                <a:lumMod val="50000"/>
              </a:srgbClr>
            </a:solidFill>
          </a:ln>
        </p:spPr>
      </p:pic>
      <p:sp>
        <p:nvSpPr>
          <p:cNvPr id="9" name="TextBox 8">
            <a:extLst>
              <a:ext uri="{FF2B5EF4-FFF2-40B4-BE49-F238E27FC236}">
                <a16:creationId xmlns:a16="http://schemas.microsoft.com/office/drawing/2014/main" id="{A54EEB9E-84D2-437F-8FB6-AEC0A7928FAB}"/>
              </a:ext>
            </a:extLst>
          </p:cNvPr>
          <p:cNvSpPr txBox="1"/>
          <p:nvPr/>
        </p:nvSpPr>
        <p:spPr>
          <a:xfrm>
            <a:off x="546660" y="5970103"/>
            <a:ext cx="6027681" cy="307777"/>
          </a:xfrm>
          <a:prstGeom prst="rect">
            <a:avLst/>
          </a:prstGeom>
          <a:noFill/>
        </p:spPr>
        <p:txBody>
          <a:bodyPr wrap="square" rtlCol="0">
            <a:spAutoFit/>
          </a:bodyPr>
          <a:lstStyle/>
          <a:p>
            <a:r>
              <a:rPr lang="en-US" sz="1400" dirty="0"/>
              <a:t>With permission from Julio Zimbron, presentation to RemTEC on 8Mar17 </a:t>
            </a:r>
          </a:p>
        </p:txBody>
      </p:sp>
    </p:spTree>
    <p:extLst>
      <p:ext uri="{BB962C8B-B14F-4D97-AF65-F5344CB8AC3E}">
        <p14:creationId xmlns:p14="http://schemas.microsoft.com/office/powerpoint/2010/main" val="4231570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B11E4-507C-4917-A153-43373A0CF3B1}"/>
              </a:ext>
            </a:extLst>
          </p:cNvPr>
          <p:cNvSpPr>
            <a:spLocks noGrp="1"/>
          </p:cNvSpPr>
          <p:nvPr>
            <p:ph type="title"/>
          </p:nvPr>
        </p:nvSpPr>
        <p:spPr/>
        <p:txBody>
          <a:bodyPr/>
          <a:lstStyle/>
          <a:p>
            <a:r>
              <a:rPr lang="en-US" dirty="0"/>
              <a:t>Biogenic heat method</a:t>
            </a:r>
          </a:p>
        </p:txBody>
      </p:sp>
      <p:sp>
        <p:nvSpPr>
          <p:cNvPr id="3" name="Content Placeholder 2">
            <a:extLst>
              <a:ext uri="{FF2B5EF4-FFF2-40B4-BE49-F238E27FC236}">
                <a16:creationId xmlns:a16="http://schemas.microsoft.com/office/drawing/2014/main" id="{9FF091BA-EF09-4880-88DE-8306CBE4A35F}"/>
              </a:ext>
            </a:extLst>
          </p:cNvPr>
          <p:cNvSpPr>
            <a:spLocks noGrp="1"/>
          </p:cNvSpPr>
          <p:nvPr>
            <p:ph idx="1"/>
          </p:nvPr>
        </p:nvSpPr>
        <p:spPr>
          <a:xfrm>
            <a:off x="609442" y="1053883"/>
            <a:ext cx="6700086" cy="4894725"/>
          </a:xfrm>
        </p:spPr>
        <p:txBody>
          <a:bodyPr>
            <a:normAutofit/>
          </a:bodyPr>
          <a:lstStyle/>
          <a:p>
            <a:r>
              <a:rPr lang="en-US" dirty="0"/>
              <a:t>Install temperature monitoring probes (wells or borings)</a:t>
            </a:r>
          </a:p>
          <a:p>
            <a:r>
              <a:rPr lang="en-US" dirty="0"/>
              <a:t>Subsurface temperature measurements in at least two locations (source area and background) – take annual average</a:t>
            </a:r>
          </a:p>
          <a:p>
            <a:r>
              <a:rPr lang="en-US" dirty="0"/>
              <a:t>Estimate soil properties and thermal gradient, do background correction, to calculate heat flux</a:t>
            </a:r>
          </a:p>
          <a:p>
            <a:r>
              <a:rPr lang="en-US" dirty="0"/>
              <a:t>Divide heat flux by heat of reaction from microbial biodegradation for </a:t>
            </a:r>
            <a:r>
              <a:rPr lang="en-US" dirty="0" err="1"/>
              <a:t>NSZD</a:t>
            </a:r>
            <a:r>
              <a:rPr lang="en-US" dirty="0"/>
              <a:t> rate</a:t>
            </a:r>
          </a:p>
        </p:txBody>
      </p:sp>
      <p:sp>
        <p:nvSpPr>
          <p:cNvPr id="4" name="Slide Number Placeholder 3">
            <a:extLst>
              <a:ext uri="{FF2B5EF4-FFF2-40B4-BE49-F238E27FC236}">
                <a16:creationId xmlns:a16="http://schemas.microsoft.com/office/drawing/2014/main" id="{00CD8943-9496-4E96-B6C9-EED82A27AC3D}"/>
              </a:ext>
            </a:extLst>
          </p:cNvPr>
          <p:cNvSpPr>
            <a:spLocks noGrp="1"/>
          </p:cNvSpPr>
          <p:nvPr>
            <p:ph type="sldNum" sz="quarter" idx="12"/>
          </p:nvPr>
        </p:nvSpPr>
        <p:spPr/>
        <p:txBody>
          <a:bodyPr/>
          <a:lstStyle/>
          <a:p>
            <a:fld id="{9B3E39EC-4BE2-4DEA-81C0-4ABC0AAB4AC0}" type="slidenum">
              <a:rPr lang="en-AU" smtClean="0"/>
              <a:t>16</a:t>
            </a:fld>
            <a:endParaRPr lang="en-AU" dirty="0"/>
          </a:p>
        </p:txBody>
      </p:sp>
      <p:sp>
        <p:nvSpPr>
          <p:cNvPr id="5" name="Footer Placeholder 4">
            <a:extLst>
              <a:ext uri="{FF2B5EF4-FFF2-40B4-BE49-F238E27FC236}">
                <a16:creationId xmlns:a16="http://schemas.microsoft.com/office/drawing/2014/main" id="{DE698C04-A1E7-42B4-A77D-522133A81DD5}"/>
              </a:ext>
            </a:extLst>
          </p:cNvPr>
          <p:cNvSpPr>
            <a:spLocks noGrp="1"/>
          </p:cNvSpPr>
          <p:nvPr>
            <p:ph type="ftr" sz="quarter" idx="13"/>
          </p:nvPr>
        </p:nvSpPr>
        <p:spPr/>
        <p:txBody>
          <a:bodyPr/>
          <a:lstStyle/>
          <a:p>
            <a:endParaRPr lang="en-AU" dirty="0"/>
          </a:p>
        </p:txBody>
      </p:sp>
      <p:pic>
        <p:nvPicPr>
          <p:cNvPr id="7" name="Picture 6">
            <a:extLst>
              <a:ext uri="{FF2B5EF4-FFF2-40B4-BE49-F238E27FC236}">
                <a16:creationId xmlns:a16="http://schemas.microsoft.com/office/drawing/2014/main" id="{60892F98-461A-4D9F-8509-BF81D2B6088E}"/>
              </a:ext>
            </a:extLst>
          </p:cNvPr>
          <p:cNvPicPr>
            <a:picLocks noChangeAspect="1"/>
          </p:cNvPicPr>
          <p:nvPr/>
        </p:nvPicPr>
        <p:blipFill>
          <a:blip r:embed="rId2"/>
          <a:stretch>
            <a:fillRect/>
          </a:stretch>
        </p:blipFill>
        <p:spPr>
          <a:xfrm>
            <a:off x="7309527" y="893"/>
            <a:ext cx="4448040" cy="6856214"/>
          </a:xfrm>
          <a:prstGeom prst="rect">
            <a:avLst/>
          </a:prstGeom>
        </p:spPr>
      </p:pic>
      <p:sp>
        <p:nvSpPr>
          <p:cNvPr id="8" name="TextBox 7">
            <a:extLst>
              <a:ext uri="{FF2B5EF4-FFF2-40B4-BE49-F238E27FC236}">
                <a16:creationId xmlns:a16="http://schemas.microsoft.com/office/drawing/2014/main" id="{A7DB7D04-3716-4849-A01A-D5B763BA831C}"/>
              </a:ext>
            </a:extLst>
          </p:cNvPr>
          <p:cNvSpPr txBox="1"/>
          <p:nvPr/>
        </p:nvSpPr>
        <p:spPr>
          <a:xfrm>
            <a:off x="8228507" y="6657181"/>
            <a:ext cx="2665188" cy="161583"/>
          </a:xfrm>
          <a:prstGeom prst="rect">
            <a:avLst/>
          </a:prstGeom>
          <a:solidFill>
            <a:schemeClr val="bg1"/>
          </a:solidFill>
        </p:spPr>
        <p:txBody>
          <a:bodyPr wrap="square" lIns="0" tIns="0" rIns="0" bIns="0" rtlCol="0">
            <a:spAutoFit/>
          </a:bodyPr>
          <a:lstStyle/>
          <a:p>
            <a:r>
              <a:rPr lang="en-US" sz="1050" dirty="0"/>
              <a:t>Pending publication by CRC CARE in 2018</a:t>
            </a:r>
          </a:p>
        </p:txBody>
      </p:sp>
    </p:spTree>
    <p:extLst>
      <p:ext uri="{BB962C8B-B14F-4D97-AF65-F5344CB8AC3E}">
        <p14:creationId xmlns:p14="http://schemas.microsoft.com/office/powerpoint/2010/main" val="2952770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Lessons Learned with CO2 efflux based methods</a:t>
            </a:r>
          </a:p>
        </p:txBody>
      </p:sp>
      <p:sp>
        <p:nvSpPr>
          <p:cNvPr id="3" name="Content Placeholder 2"/>
          <p:cNvSpPr>
            <a:spLocks noGrp="1"/>
          </p:cNvSpPr>
          <p:nvPr>
            <p:ph idx="1"/>
          </p:nvPr>
        </p:nvSpPr>
        <p:spPr/>
        <p:txBody>
          <a:bodyPr/>
          <a:lstStyle/>
          <a:p>
            <a:r>
              <a:rPr lang="en-US" dirty="0"/>
              <a:t>Careful planning</a:t>
            </a:r>
          </a:p>
          <a:p>
            <a:endParaRPr lang="en-US" dirty="0"/>
          </a:p>
          <a:p>
            <a:endParaRPr lang="en-US" dirty="0"/>
          </a:p>
          <a:p>
            <a:endParaRPr lang="en-US" dirty="0"/>
          </a:p>
          <a:p>
            <a:r>
              <a:rPr lang="en-US" dirty="0"/>
              <a:t>Background correction:</a:t>
            </a:r>
          </a:p>
          <a:p>
            <a:r>
              <a:rPr lang="en-US" dirty="0"/>
              <a:t>Quality assurance/quality control</a:t>
            </a:r>
          </a:p>
        </p:txBody>
      </p:sp>
      <p:pic>
        <p:nvPicPr>
          <p:cNvPr id="7" name="Picture 6"/>
          <p:cNvPicPr>
            <a:picLocks noChangeAspect="1"/>
          </p:cNvPicPr>
          <p:nvPr/>
        </p:nvPicPr>
        <p:blipFill rotWithShape="1">
          <a:blip r:embed="rId2"/>
          <a:srcRect t="24780"/>
          <a:stretch/>
        </p:blipFill>
        <p:spPr>
          <a:xfrm>
            <a:off x="3497605" y="1184052"/>
            <a:ext cx="5718969" cy="1856806"/>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3254" y="4549393"/>
            <a:ext cx="2232256" cy="1674192"/>
          </a:xfrm>
          <a:prstGeom prst="rect">
            <a:avLst/>
          </a:prstGeom>
        </p:spPr>
      </p:pic>
      <p:pic>
        <p:nvPicPr>
          <p:cNvPr id="9" name="Picture 8" descr="HeavyGrass2_Devon0120.JPG"/>
          <p:cNvPicPr>
            <a:picLocks noChangeAspect="1"/>
          </p:cNvPicPr>
          <p:nvPr/>
        </p:nvPicPr>
        <p:blipFill rotWithShape="1">
          <a:blip r:embed="rId4" cstate="print"/>
          <a:srcRect l="29297" t="26042" r="26172" b="22285"/>
          <a:stretch/>
        </p:blipFill>
        <p:spPr>
          <a:xfrm>
            <a:off x="9482885" y="2870227"/>
            <a:ext cx="1886459" cy="1641391"/>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b="14176"/>
          <a:stretch/>
        </p:blipFill>
        <p:spPr>
          <a:xfrm>
            <a:off x="9243357" y="1321203"/>
            <a:ext cx="2336026" cy="1503642"/>
          </a:xfrm>
          <a:prstGeom prst="rect">
            <a:avLst/>
          </a:prstGeom>
        </p:spPr>
      </p:pic>
      <p:sp>
        <p:nvSpPr>
          <p:cNvPr id="11" name="TextBox 10"/>
          <p:cNvSpPr txBox="1"/>
          <p:nvPr/>
        </p:nvSpPr>
        <p:spPr>
          <a:xfrm>
            <a:off x="9825852" y="3415019"/>
            <a:ext cx="1222426" cy="461545"/>
          </a:xfrm>
          <a:prstGeom prst="rect">
            <a:avLst/>
          </a:prstGeom>
          <a:noFill/>
        </p:spPr>
        <p:txBody>
          <a:bodyPr wrap="square" lIns="0" tIns="0" rIns="0" bIns="0" rtlCol="0">
            <a:spAutoFit/>
          </a:bodyPr>
          <a:lstStyle/>
          <a:p>
            <a:pPr algn="ctr"/>
            <a:r>
              <a:rPr lang="en-US" sz="1500" b="1" dirty="0">
                <a:solidFill>
                  <a:schemeClr val="bg1"/>
                </a:solidFill>
                <a:latin typeface="Arial" pitchFamily="34" charset="0"/>
                <a:cs typeface="Arial" pitchFamily="34" charset="0"/>
              </a:rPr>
              <a:t>Higher Background</a:t>
            </a:r>
          </a:p>
        </p:txBody>
      </p:sp>
      <p:sp>
        <p:nvSpPr>
          <p:cNvPr id="12" name="TextBox 11"/>
          <p:cNvSpPr txBox="1"/>
          <p:nvPr/>
        </p:nvSpPr>
        <p:spPr>
          <a:xfrm>
            <a:off x="9775979" y="1510200"/>
            <a:ext cx="1222426" cy="461545"/>
          </a:xfrm>
          <a:prstGeom prst="rect">
            <a:avLst/>
          </a:prstGeom>
          <a:noFill/>
        </p:spPr>
        <p:txBody>
          <a:bodyPr wrap="square" lIns="0" tIns="0" rIns="0" bIns="0" rtlCol="0">
            <a:spAutoFit/>
          </a:bodyPr>
          <a:lstStyle/>
          <a:p>
            <a:pPr algn="ctr"/>
            <a:r>
              <a:rPr lang="en-US" sz="1500" b="1" dirty="0">
                <a:solidFill>
                  <a:schemeClr val="bg1"/>
                </a:solidFill>
                <a:latin typeface="Arial" pitchFamily="34" charset="0"/>
                <a:cs typeface="Arial" pitchFamily="34" charset="0"/>
              </a:rPr>
              <a:t>Low Background</a:t>
            </a:r>
          </a:p>
        </p:txBody>
      </p:sp>
      <p:sp>
        <p:nvSpPr>
          <p:cNvPr id="13" name="TextBox 12"/>
          <p:cNvSpPr txBox="1"/>
          <p:nvPr/>
        </p:nvSpPr>
        <p:spPr>
          <a:xfrm>
            <a:off x="9814959" y="5159345"/>
            <a:ext cx="1294732" cy="461545"/>
          </a:xfrm>
          <a:prstGeom prst="rect">
            <a:avLst/>
          </a:prstGeom>
          <a:noFill/>
        </p:spPr>
        <p:txBody>
          <a:bodyPr wrap="square" lIns="0" tIns="0" rIns="0" bIns="0" rtlCol="0">
            <a:spAutoFit/>
          </a:bodyPr>
          <a:lstStyle/>
          <a:p>
            <a:pPr algn="ctr"/>
            <a:r>
              <a:rPr lang="en-US" sz="1500" b="1" dirty="0">
                <a:solidFill>
                  <a:schemeClr val="bg1"/>
                </a:solidFill>
                <a:latin typeface="Arial" pitchFamily="34" charset="0"/>
                <a:cs typeface="Arial" pitchFamily="34" charset="0"/>
              </a:rPr>
              <a:t>Too high Background?</a:t>
            </a:r>
          </a:p>
        </p:txBody>
      </p:sp>
      <p:pic>
        <p:nvPicPr>
          <p:cNvPr id="14" name="Picture 13"/>
          <p:cNvPicPr>
            <a:picLocks noChangeAspect="1"/>
          </p:cNvPicPr>
          <p:nvPr/>
        </p:nvPicPr>
        <p:blipFill rotWithShape="1">
          <a:blip r:embed="rId6"/>
          <a:srcRect l="34780" t="-10217" r="36245" b="-12858"/>
          <a:stretch/>
        </p:blipFill>
        <p:spPr>
          <a:xfrm>
            <a:off x="4587741" y="3121815"/>
            <a:ext cx="3294420" cy="433476"/>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19657" t="19374" r="18285" b="4697"/>
          <a:stretch/>
        </p:blipFill>
        <p:spPr>
          <a:xfrm>
            <a:off x="1542900" y="4503685"/>
            <a:ext cx="1796324" cy="1651598"/>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28106" y="4488306"/>
            <a:ext cx="2319271" cy="1666977"/>
          </a:xfrm>
          <a:prstGeom prst="rect">
            <a:avLst/>
          </a:prstGeom>
        </p:spPr>
      </p:pic>
      <p:cxnSp>
        <p:nvCxnSpPr>
          <p:cNvPr id="15" name="Straight Arrow Connector 14"/>
          <p:cNvCxnSpPr>
            <a:cxnSpLocks/>
          </p:cNvCxnSpPr>
          <p:nvPr/>
        </p:nvCxnSpPr>
        <p:spPr>
          <a:xfrm flipV="1">
            <a:off x="7882161" y="3415019"/>
            <a:ext cx="1568862" cy="139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5298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4349D-D828-49EF-8D4C-641C7F7896FC}"/>
              </a:ext>
            </a:extLst>
          </p:cNvPr>
          <p:cNvSpPr>
            <a:spLocks noGrp="1"/>
          </p:cNvSpPr>
          <p:nvPr>
            <p:ph type="title"/>
          </p:nvPr>
        </p:nvSpPr>
        <p:spPr/>
        <p:txBody>
          <a:bodyPr/>
          <a:lstStyle/>
          <a:p>
            <a:r>
              <a:rPr lang="en-US" dirty="0"/>
              <a:t>Which method do I choose? </a:t>
            </a:r>
          </a:p>
        </p:txBody>
      </p:sp>
      <p:sp>
        <p:nvSpPr>
          <p:cNvPr id="3" name="Content Placeholder 2">
            <a:extLst>
              <a:ext uri="{FF2B5EF4-FFF2-40B4-BE49-F238E27FC236}">
                <a16:creationId xmlns:a16="http://schemas.microsoft.com/office/drawing/2014/main" id="{C57DD30C-CA8C-4B84-8D16-CDD1C822006D}"/>
              </a:ext>
            </a:extLst>
          </p:cNvPr>
          <p:cNvSpPr>
            <a:spLocks noGrp="1"/>
          </p:cNvSpPr>
          <p:nvPr>
            <p:ph idx="1"/>
          </p:nvPr>
        </p:nvSpPr>
        <p:spPr/>
        <p:txBody>
          <a:bodyPr/>
          <a:lstStyle/>
          <a:p>
            <a:r>
              <a:rPr lang="en-US" dirty="0"/>
              <a:t>Each method has pluses and minuses</a:t>
            </a:r>
          </a:p>
          <a:p>
            <a:r>
              <a:rPr lang="en-US" dirty="0"/>
              <a:t>API and CRC CARE guidance documents have comprehensive comparisons to determine best site applicability</a:t>
            </a:r>
          </a:p>
          <a:p>
            <a:r>
              <a:rPr lang="en-US" dirty="0"/>
              <a:t>In general, gradient method is best for sites with existing soil gas probes</a:t>
            </a:r>
          </a:p>
          <a:p>
            <a:r>
              <a:rPr lang="en-US" dirty="0"/>
              <a:t>Flux chamber and trap methods most widely used, but have drawbacks, particularly with background correction and spatial coverage, respectively</a:t>
            </a:r>
          </a:p>
          <a:p>
            <a:r>
              <a:rPr lang="en-US" dirty="0"/>
              <a:t>Biogenic heat and compositional change methods are newest and have distinct advantages, but not best for every site</a:t>
            </a:r>
          </a:p>
        </p:txBody>
      </p:sp>
      <p:sp>
        <p:nvSpPr>
          <p:cNvPr id="4" name="Slide Number Placeholder 3">
            <a:extLst>
              <a:ext uri="{FF2B5EF4-FFF2-40B4-BE49-F238E27FC236}">
                <a16:creationId xmlns:a16="http://schemas.microsoft.com/office/drawing/2014/main" id="{85924A3E-DDFF-45EA-8ED0-C442A29130B5}"/>
              </a:ext>
            </a:extLst>
          </p:cNvPr>
          <p:cNvSpPr>
            <a:spLocks noGrp="1"/>
          </p:cNvSpPr>
          <p:nvPr>
            <p:ph type="sldNum" sz="quarter" idx="12"/>
          </p:nvPr>
        </p:nvSpPr>
        <p:spPr/>
        <p:txBody>
          <a:bodyPr/>
          <a:lstStyle/>
          <a:p>
            <a:fld id="{9B3E39EC-4BE2-4DEA-81C0-4ABC0AAB4AC0}" type="slidenum">
              <a:rPr lang="en-AU" smtClean="0"/>
              <a:t>18</a:t>
            </a:fld>
            <a:endParaRPr lang="en-AU" dirty="0"/>
          </a:p>
        </p:txBody>
      </p:sp>
      <p:sp>
        <p:nvSpPr>
          <p:cNvPr id="5" name="Footer Placeholder 4">
            <a:extLst>
              <a:ext uri="{FF2B5EF4-FFF2-40B4-BE49-F238E27FC236}">
                <a16:creationId xmlns:a16="http://schemas.microsoft.com/office/drawing/2014/main" id="{DB15778E-BEC0-4D50-8869-0379E67F96EB}"/>
              </a:ext>
            </a:extLst>
          </p:cNvPr>
          <p:cNvSpPr>
            <a:spLocks noGrp="1"/>
          </p:cNvSpPr>
          <p:nvPr>
            <p:ph type="ftr" sz="quarter" idx="13"/>
          </p:nvPr>
        </p:nvSpPr>
        <p:spPr/>
        <p:txBody>
          <a:bodyPr/>
          <a:lstStyle/>
          <a:p>
            <a:endParaRPr lang="en-AU"/>
          </a:p>
        </p:txBody>
      </p:sp>
    </p:spTree>
    <p:extLst>
      <p:ext uri="{BB962C8B-B14F-4D97-AF65-F5344CB8AC3E}">
        <p14:creationId xmlns:p14="http://schemas.microsoft.com/office/powerpoint/2010/main" val="640142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FE8C9-637C-4D56-8CF7-FD13660F867D}"/>
              </a:ext>
            </a:extLst>
          </p:cNvPr>
          <p:cNvSpPr>
            <a:spLocks noGrp="1"/>
          </p:cNvSpPr>
          <p:nvPr>
            <p:ph type="title"/>
          </p:nvPr>
        </p:nvSpPr>
        <p:spPr/>
        <p:txBody>
          <a:bodyPr/>
          <a:lstStyle/>
          <a:p>
            <a:r>
              <a:rPr lang="en-US" dirty="0"/>
              <a:t>Case Study – Diesel Fuel AST Release</a:t>
            </a:r>
          </a:p>
        </p:txBody>
      </p:sp>
      <p:sp>
        <p:nvSpPr>
          <p:cNvPr id="3" name="Content Placeholder 2">
            <a:extLst>
              <a:ext uri="{FF2B5EF4-FFF2-40B4-BE49-F238E27FC236}">
                <a16:creationId xmlns:a16="http://schemas.microsoft.com/office/drawing/2014/main" id="{DC7FFDBE-62E9-4BC0-8457-AC5435381A0A}"/>
              </a:ext>
            </a:extLst>
          </p:cNvPr>
          <p:cNvSpPr>
            <a:spLocks noGrp="1"/>
          </p:cNvSpPr>
          <p:nvPr>
            <p:ph idx="1"/>
          </p:nvPr>
        </p:nvSpPr>
        <p:spPr>
          <a:xfrm>
            <a:off x="609441" y="1053264"/>
            <a:ext cx="5802418" cy="4896000"/>
          </a:xfrm>
        </p:spPr>
        <p:txBody>
          <a:bodyPr/>
          <a:lstStyle/>
          <a:p>
            <a:r>
              <a:rPr lang="en-US" dirty="0"/>
              <a:t>Diesel fuel storage tank release</a:t>
            </a:r>
          </a:p>
          <a:p>
            <a:r>
              <a:rPr lang="en-US" dirty="0" err="1"/>
              <a:t>LNAPL</a:t>
            </a:r>
            <a:r>
              <a:rPr lang="en-US" dirty="0"/>
              <a:t> at the site is delineated/characterized</a:t>
            </a:r>
          </a:p>
          <a:p>
            <a:r>
              <a:rPr lang="en-US" dirty="0" err="1"/>
              <a:t>LNAPL</a:t>
            </a:r>
            <a:r>
              <a:rPr lang="en-US" dirty="0"/>
              <a:t> footprint is stable/decreasing</a:t>
            </a:r>
          </a:p>
          <a:p>
            <a:r>
              <a:rPr lang="en-US" dirty="0" err="1"/>
              <a:t>LNAPL</a:t>
            </a:r>
            <a:r>
              <a:rPr lang="en-US" dirty="0"/>
              <a:t> thickness in wells not exaggerated</a:t>
            </a:r>
          </a:p>
          <a:p>
            <a:r>
              <a:rPr lang="en-US" dirty="0"/>
              <a:t>Dissolved phase plume is stable, but may be contributing to sheen on the lake </a:t>
            </a:r>
          </a:p>
        </p:txBody>
      </p:sp>
      <p:sp>
        <p:nvSpPr>
          <p:cNvPr id="4" name="Slide Number Placeholder 3">
            <a:extLst>
              <a:ext uri="{FF2B5EF4-FFF2-40B4-BE49-F238E27FC236}">
                <a16:creationId xmlns:a16="http://schemas.microsoft.com/office/drawing/2014/main" id="{E94C4E80-05CC-473B-A784-189E7E3DC418}"/>
              </a:ext>
            </a:extLst>
          </p:cNvPr>
          <p:cNvSpPr>
            <a:spLocks noGrp="1"/>
          </p:cNvSpPr>
          <p:nvPr>
            <p:ph type="sldNum" sz="quarter" idx="12"/>
          </p:nvPr>
        </p:nvSpPr>
        <p:spPr>
          <a:xfrm>
            <a:off x="7024881" y="5778643"/>
            <a:ext cx="781674" cy="365125"/>
          </a:xfrm>
        </p:spPr>
        <p:txBody>
          <a:bodyPr/>
          <a:lstStyle/>
          <a:p>
            <a:fld id="{9B3E39EC-4BE2-4DEA-81C0-4ABC0AAB4AC0}" type="slidenum">
              <a:rPr lang="en-AU" smtClean="0"/>
              <a:t>19</a:t>
            </a:fld>
            <a:endParaRPr lang="en-AU" dirty="0"/>
          </a:p>
        </p:txBody>
      </p:sp>
      <p:sp>
        <p:nvSpPr>
          <p:cNvPr id="5" name="Footer Placeholder 4">
            <a:extLst>
              <a:ext uri="{FF2B5EF4-FFF2-40B4-BE49-F238E27FC236}">
                <a16:creationId xmlns:a16="http://schemas.microsoft.com/office/drawing/2014/main" id="{717A96DB-381C-4C9B-AD39-80149BBD59D8}"/>
              </a:ext>
            </a:extLst>
          </p:cNvPr>
          <p:cNvSpPr>
            <a:spLocks noGrp="1"/>
          </p:cNvSpPr>
          <p:nvPr>
            <p:ph type="ftr" sz="quarter" idx="13"/>
          </p:nvPr>
        </p:nvSpPr>
        <p:spPr/>
        <p:txBody>
          <a:bodyPr/>
          <a:lstStyle/>
          <a:p>
            <a:endParaRPr lang="en-AU"/>
          </a:p>
        </p:txBody>
      </p:sp>
      <p:sp>
        <p:nvSpPr>
          <p:cNvPr id="28" name="TextBox 27">
            <a:extLst>
              <a:ext uri="{FF2B5EF4-FFF2-40B4-BE49-F238E27FC236}">
                <a16:creationId xmlns:a16="http://schemas.microsoft.com/office/drawing/2014/main" id="{7E31C6E5-802D-4CA7-9D32-1678B7AB3EB5}"/>
              </a:ext>
            </a:extLst>
          </p:cNvPr>
          <p:cNvSpPr txBox="1"/>
          <p:nvPr/>
        </p:nvSpPr>
        <p:spPr>
          <a:xfrm>
            <a:off x="10798089" y="1561302"/>
            <a:ext cx="916117" cy="664797"/>
          </a:xfrm>
          <a:prstGeom prst="rect">
            <a:avLst/>
          </a:prstGeom>
          <a:noFill/>
          <a:ln w="25400">
            <a:noFill/>
          </a:ln>
        </p:spPr>
        <p:txBody>
          <a:bodyPr wrap="square" lIns="9144" tIns="9144" rIns="9144" bIns="9144" rtlCol="0">
            <a:spAutoFit/>
          </a:bodyPr>
          <a:lstStyle/>
          <a:p>
            <a:pPr algn="ctr"/>
            <a:r>
              <a:rPr lang="en-US" sz="1050" b="1" dirty="0">
                <a:solidFill>
                  <a:schemeClr val="bg1"/>
                </a:solidFill>
              </a:rPr>
              <a:t>Dissolved Petroleum in Groundwater Extent</a:t>
            </a:r>
          </a:p>
        </p:txBody>
      </p:sp>
      <p:pic>
        <p:nvPicPr>
          <p:cNvPr id="30" name="Picture 29" descr="A close up of a map&#10;&#10;Description generated with high confidence">
            <a:extLst>
              <a:ext uri="{FF2B5EF4-FFF2-40B4-BE49-F238E27FC236}">
                <a16:creationId xmlns:a16="http://schemas.microsoft.com/office/drawing/2014/main" id="{0189F5D2-6C75-47E1-8FDF-05FA345211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1612" y="1086952"/>
            <a:ext cx="5303980" cy="5194242"/>
          </a:xfrm>
          <a:prstGeom prst="rect">
            <a:avLst/>
          </a:prstGeom>
        </p:spPr>
      </p:pic>
    </p:spTree>
    <p:extLst>
      <p:ext uri="{BB962C8B-B14F-4D97-AF65-F5344CB8AC3E}">
        <p14:creationId xmlns:p14="http://schemas.microsoft.com/office/powerpoint/2010/main" val="1392204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B3E39EC-4BE2-4DEA-81C0-4ABC0AAB4AC0}" type="slidenum">
              <a:rPr lang="en-AU" smtClean="0"/>
              <a:pPr/>
              <a:t>2</a:t>
            </a:fld>
            <a:endParaRPr lang="en-AU" dirty="0"/>
          </a:p>
        </p:txBody>
      </p:sp>
    </p:spTree>
    <p:extLst>
      <p:ext uri="{BB962C8B-B14F-4D97-AF65-F5344CB8AC3E}">
        <p14:creationId xmlns:p14="http://schemas.microsoft.com/office/powerpoint/2010/main" val="2462259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BC66B-E57C-4F40-A557-F62723C46AE0}"/>
              </a:ext>
            </a:extLst>
          </p:cNvPr>
          <p:cNvSpPr>
            <a:spLocks noGrp="1"/>
          </p:cNvSpPr>
          <p:nvPr>
            <p:ph type="title"/>
          </p:nvPr>
        </p:nvSpPr>
        <p:spPr/>
        <p:txBody>
          <a:bodyPr/>
          <a:lstStyle/>
          <a:p>
            <a:r>
              <a:rPr lang="en-US" dirty="0"/>
              <a:t>Case Study continued</a:t>
            </a:r>
          </a:p>
        </p:txBody>
      </p:sp>
      <p:sp>
        <p:nvSpPr>
          <p:cNvPr id="3" name="Content Placeholder 2">
            <a:extLst>
              <a:ext uri="{FF2B5EF4-FFF2-40B4-BE49-F238E27FC236}">
                <a16:creationId xmlns:a16="http://schemas.microsoft.com/office/drawing/2014/main" id="{C79A0FE1-317F-4309-915A-1AEFAE77F370}"/>
              </a:ext>
            </a:extLst>
          </p:cNvPr>
          <p:cNvSpPr>
            <a:spLocks noGrp="1"/>
          </p:cNvSpPr>
          <p:nvPr>
            <p:ph idx="1"/>
          </p:nvPr>
        </p:nvSpPr>
        <p:spPr>
          <a:xfrm>
            <a:off x="609441" y="1053264"/>
            <a:ext cx="6018371" cy="4896000"/>
          </a:xfrm>
        </p:spPr>
        <p:txBody>
          <a:bodyPr/>
          <a:lstStyle/>
          <a:p>
            <a:r>
              <a:rPr lang="en-US" dirty="0"/>
              <a:t>Product recovery system operated 1996 – 2015</a:t>
            </a:r>
          </a:p>
          <a:p>
            <a:r>
              <a:rPr lang="en-US" dirty="0"/>
              <a:t>Recovered ~160,000 gallons of </a:t>
            </a:r>
            <a:r>
              <a:rPr lang="en-US" dirty="0" err="1"/>
              <a:t>LNAPL</a:t>
            </a:r>
            <a:endParaRPr lang="en-US" dirty="0"/>
          </a:p>
          <a:p>
            <a:r>
              <a:rPr lang="en-US" dirty="0" err="1"/>
              <a:t>NSZD</a:t>
            </a:r>
            <a:r>
              <a:rPr lang="en-US" dirty="0"/>
              <a:t> study conducted in 2018 to quantify </a:t>
            </a:r>
            <a:r>
              <a:rPr lang="en-US" dirty="0" err="1"/>
              <a:t>NSZD</a:t>
            </a:r>
            <a:r>
              <a:rPr lang="en-US" dirty="0"/>
              <a:t> rate using DCC and CO</a:t>
            </a:r>
            <a:r>
              <a:rPr lang="en-US" baseline="-25000" dirty="0"/>
              <a:t>2</a:t>
            </a:r>
            <a:r>
              <a:rPr lang="en-US" dirty="0"/>
              <a:t> trap methods</a:t>
            </a:r>
          </a:p>
          <a:p>
            <a:r>
              <a:rPr lang="en-US" dirty="0" err="1"/>
              <a:t>NSZD</a:t>
            </a:r>
            <a:r>
              <a:rPr lang="en-US" dirty="0"/>
              <a:t> contours lined up with release history and able to extrapolate annual </a:t>
            </a:r>
            <a:r>
              <a:rPr lang="en-US" dirty="0" err="1"/>
              <a:t>NSZD</a:t>
            </a:r>
            <a:r>
              <a:rPr lang="en-US" dirty="0"/>
              <a:t> rate</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0858FF24-953D-48BC-8A87-D6B2E9DA1C57}"/>
              </a:ext>
            </a:extLst>
          </p:cNvPr>
          <p:cNvSpPr>
            <a:spLocks noGrp="1"/>
          </p:cNvSpPr>
          <p:nvPr>
            <p:ph type="sldNum" sz="quarter" idx="12"/>
          </p:nvPr>
        </p:nvSpPr>
        <p:spPr/>
        <p:txBody>
          <a:bodyPr/>
          <a:lstStyle/>
          <a:p>
            <a:fld id="{9B3E39EC-4BE2-4DEA-81C0-4ABC0AAB4AC0}" type="slidenum">
              <a:rPr lang="en-AU" smtClean="0"/>
              <a:t>20</a:t>
            </a:fld>
            <a:endParaRPr lang="en-AU" dirty="0"/>
          </a:p>
        </p:txBody>
      </p:sp>
      <p:sp>
        <p:nvSpPr>
          <p:cNvPr id="5" name="Footer Placeholder 4">
            <a:extLst>
              <a:ext uri="{FF2B5EF4-FFF2-40B4-BE49-F238E27FC236}">
                <a16:creationId xmlns:a16="http://schemas.microsoft.com/office/drawing/2014/main" id="{D25C18F2-4849-4B08-A592-5BB7FFB8672B}"/>
              </a:ext>
            </a:extLst>
          </p:cNvPr>
          <p:cNvSpPr>
            <a:spLocks noGrp="1"/>
          </p:cNvSpPr>
          <p:nvPr>
            <p:ph type="ftr" sz="quarter" idx="13"/>
          </p:nvPr>
        </p:nvSpPr>
        <p:spPr/>
        <p:txBody>
          <a:bodyPr/>
          <a:lstStyle/>
          <a:p>
            <a:endParaRPr lang="en-AU"/>
          </a:p>
        </p:txBody>
      </p:sp>
      <p:graphicFrame>
        <p:nvGraphicFramePr>
          <p:cNvPr id="6" name="Chart 5">
            <a:extLst>
              <a:ext uri="{FF2B5EF4-FFF2-40B4-BE49-F238E27FC236}">
                <a16:creationId xmlns:a16="http://schemas.microsoft.com/office/drawing/2014/main" id="{1A1375AA-140F-4E14-824E-9ACABD03AFB4}"/>
              </a:ext>
            </a:extLst>
          </p:cNvPr>
          <p:cNvGraphicFramePr>
            <a:graphicFrameLocks/>
          </p:cNvGraphicFramePr>
          <p:nvPr>
            <p:extLst>
              <p:ext uri="{D42A27DB-BD31-4B8C-83A1-F6EECF244321}">
                <p14:modId xmlns:p14="http://schemas.microsoft.com/office/powerpoint/2010/main" val="2276771143"/>
              </p:ext>
            </p:extLst>
          </p:nvPr>
        </p:nvGraphicFramePr>
        <p:xfrm>
          <a:off x="6512325" y="1371600"/>
          <a:ext cx="5257800" cy="3586243"/>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Straight Arrow Connector 7">
            <a:extLst>
              <a:ext uri="{FF2B5EF4-FFF2-40B4-BE49-F238E27FC236}">
                <a16:creationId xmlns:a16="http://schemas.microsoft.com/office/drawing/2014/main" id="{B65709A4-964C-4A4A-B41D-81312AA3ED12}"/>
              </a:ext>
            </a:extLst>
          </p:cNvPr>
          <p:cNvCxnSpPr/>
          <p:nvPr/>
        </p:nvCxnSpPr>
        <p:spPr>
          <a:xfrm>
            <a:off x="3351212" y="1828800"/>
            <a:ext cx="31242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34985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B948C-BAF4-4756-B48B-89752578CAC6}"/>
              </a:ext>
            </a:extLst>
          </p:cNvPr>
          <p:cNvSpPr>
            <a:spLocks noGrp="1"/>
          </p:cNvSpPr>
          <p:nvPr>
            <p:ph type="title"/>
          </p:nvPr>
        </p:nvSpPr>
        <p:spPr/>
        <p:txBody>
          <a:bodyPr/>
          <a:lstStyle/>
          <a:p>
            <a:r>
              <a:rPr lang="en-US" dirty="0"/>
              <a:t>Comparison between Recovery and </a:t>
            </a:r>
            <a:r>
              <a:rPr lang="en-US" dirty="0" err="1"/>
              <a:t>NSZD</a:t>
            </a:r>
            <a:r>
              <a:rPr lang="en-US" dirty="0"/>
              <a:t> Rates</a:t>
            </a:r>
          </a:p>
        </p:txBody>
      </p:sp>
      <p:sp>
        <p:nvSpPr>
          <p:cNvPr id="3" name="Content Placeholder 2">
            <a:extLst>
              <a:ext uri="{FF2B5EF4-FFF2-40B4-BE49-F238E27FC236}">
                <a16:creationId xmlns:a16="http://schemas.microsoft.com/office/drawing/2014/main" id="{D898A75E-B691-44C2-9D3B-F69B699BAF21}"/>
              </a:ext>
            </a:extLst>
          </p:cNvPr>
          <p:cNvSpPr>
            <a:spLocks noGrp="1"/>
          </p:cNvSpPr>
          <p:nvPr>
            <p:ph idx="1"/>
          </p:nvPr>
        </p:nvSpPr>
        <p:spPr>
          <a:xfrm>
            <a:off x="609441" y="1053264"/>
            <a:ext cx="6170771" cy="4896000"/>
          </a:xfrm>
        </p:spPr>
        <p:txBody>
          <a:bodyPr>
            <a:normAutofit/>
          </a:bodyPr>
          <a:lstStyle/>
          <a:p>
            <a:r>
              <a:rPr lang="en-US" dirty="0"/>
              <a:t>Active recovery rates initially &gt;</a:t>
            </a:r>
            <a:r>
              <a:rPr lang="en-US" dirty="0" err="1"/>
              <a:t>50k</a:t>
            </a:r>
            <a:r>
              <a:rPr lang="en-US" dirty="0"/>
              <a:t> gal/</a:t>
            </a:r>
            <a:r>
              <a:rPr lang="en-US" dirty="0" err="1"/>
              <a:t>yr</a:t>
            </a:r>
            <a:endParaRPr lang="en-US" dirty="0"/>
          </a:p>
          <a:p>
            <a:r>
              <a:rPr lang="en-US" dirty="0"/>
              <a:t>After 2008, active recovery rates dropped to 50-300 gal/</a:t>
            </a:r>
            <a:r>
              <a:rPr lang="en-US" dirty="0" err="1"/>
              <a:t>yr</a:t>
            </a:r>
            <a:endParaRPr lang="en-US" dirty="0"/>
          </a:p>
          <a:p>
            <a:r>
              <a:rPr lang="en-US" dirty="0"/>
              <a:t>Site-wide integrated </a:t>
            </a:r>
            <a:r>
              <a:rPr lang="en-US" dirty="0" err="1"/>
              <a:t>NSZD</a:t>
            </a:r>
            <a:r>
              <a:rPr lang="en-US" dirty="0"/>
              <a:t> rate = ~700 gal/</a:t>
            </a:r>
            <a:r>
              <a:rPr lang="en-US" dirty="0" err="1"/>
              <a:t>yr</a:t>
            </a:r>
            <a:r>
              <a:rPr lang="en-US" dirty="0"/>
              <a:t> (assumed constant)</a:t>
            </a:r>
          </a:p>
          <a:p>
            <a:r>
              <a:rPr lang="en-US" dirty="0"/>
              <a:t>Stakeholders wanted something done, only option seemed to be NAPL recovery</a:t>
            </a:r>
          </a:p>
        </p:txBody>
      </p:sp>
      <p:sp>
        <p:nvSpPr>
          <p:cNvPr id="4" name="Slide Number Placeholder 3">
            <a:extLst>
              <a:ext uri="{FF2B5EF4-FFF2-40B4-BE49-F238E27FC236}">
                <a16:creationId xmlns:a16="http://schemas.microsoft.com/office/drawing/2014/main" id="{3A0F3476-720E-4A4C-B4A8-2ABDA5607E5D}"/>
              </a:ext>
            </a:extLst>
          </p:cNvPr>
          <p:cNvSpPr>
            <a:spLocks noGrp="1"/>
          </p:cNvSpPr>
          <p:nvPr>
            <p:ph type="sldNum" sz="quarter" idx="12"/>
          </p:nvPr>
        </p:nvSpPr>
        <p:spPr/>
        <p:txBody>
          <a:bodyPr/>
          <a:lstStyle/>
          <a:p>
            <a:fld id="{9B3E39EC-4BE2-4DEA-81C0-4ABC0AAB4AC0}" type="slidenum">
              <a:rPr lang="en-AU" smtClean="0"/>
              <a:t>21</a:t>
            </a:fld>
            <a:endParaRPr lang="en-AU" dirty="0"/>
          </a:p>
        </p:txBody>
      </p:sp>
      <p:sp>
        <p:nvSpPr>
          <p:cNvPr id="5" name="Footer Placeholder 4">
            <a:extLst>
              <a:ext uri="{FF2B5EF4-FFF2-40B4-BE49-F238E27FC236}">
                <a16:creationId xmlns:a16="http://schemas.microsoft.com/office/drawing/2014/main" id="{9311DACD-549E-4912-8B46-829C71717ED1}"/>
              </a:ext>
            </a:extLst>
          </p:cNvPr>
          <p:cNvSpPr>
            <a:spLocks noGrp="1"/>
          </p:cNvSpPr>
          <p:nvPr>
            <p:ph type="ftr" sz="quarter" idx="13"/>
          </p:nvPr>
        </p:nvSpPr>
        <p:spPr/>
        <p:txBody>
          <a:bodyPr/>
          <a:lstStyle/>
          <a:p>
            <a:endParaRPr lang="en-AU"/>
          </a:p>
        </p:txBody>
      </p:sp>
      <p:graphicFrame>
        <p:nvGraphicFramePr>
          <p:cNvPr id="7" name="Chart 6">
            <a:extLst>
              <a:ext uri="{FF2B5EF4-FFF2-40B4-BE49-F238E27FC236}">
                <a16:creationId xmlns:a16="http://schemas.microsoft.com/office/drawing/2014/main" id="{5E86AD90-4289-4298-8A6F-4F681489EC8A}"/>
              </a:ext>
            </a:extLst>
          </p:cNvPr>
          <p:cNvGraphicFramePr>
            <a:graphicFrameLocks/>
          </p:cNvGraphicFramePr>
          <p:nvPr>
            <p:extLst>
              <p:ext uri="{D42A27DB-BD31-4B8C-83A1-F6EECF244321}">
                <p14:modId xmlns:p14="http://schemas.microsoft.com/office/powerpoint/2010/main" val="1228700427"/>
              </p:ext>
            </p:extLst>
          </p:nvPr>
        </p:nvGraphicFramePr>
        <p:xfrm>
          <a:off x="6757217" y="1295400"/>
          <a:ext cx="4822167" cy="344194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47697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31E31-6157-41E1-A9C1-D192C9EB2363}"/>
              </a:ext>
            </a:extLst>
          </p:cNvPr>
          <p:cNvSpPr>
            <a:spLocks noGrp="1"/>
          </p:cNvSpPr>
          <p:nvPr>
            <p:ph type="title"/>
          </p:nvPr>
        </p:nvSpPr>
        <p:spPr/>
        <p:txBody>
          <a:bodyPr>
            <a:normAutofit/>
          </a:bodyPr>
          <a:lstStyle/>
          <a:p>
            <a:r>
              <a:rPr lang="en-US" dirty="0"/>
              <a:t>Conclusions</a:t>
            </a:r>
          </a:p>
        </p:txBody>
      </p:sp>
      <p:sp>
        <p:nvSpPr>
          <p:cNvPr id="3" name="Content Placeholder 2">
            <a:extLst>
              <a:ext uri="{FF2B5EF4-FFF2-40B4-BE49-F238E27FC236}">
                <a16:creationId xmlns:a16="http://schemas.microsoft.com/office/drawing/2014/main" id="{315C3B39-57E6-4570-B901-D35825787283}"/>
              </a:ext>
            </a:extLst>
          </p:cNvPr>
          <p:cNvSpPr>
            <a:spLocks noGrp="1"/>
          </p:cNvSpPr>
          <p:nvPr>
            <p:ph idx="1"/>
          </p:nvPr>
        </p:nvSpPr>
        <p:spPr/>
        <p:txBody>
          <a:bodyPr/>
          <a:lstStyle/>
          <a:p>
            <a:r>
              <a:rPr lang="en-US" dirty="0"/>
              <a:t>Natural losses via </a:t>
            </a:r>
            <a:r>
              <a:rPr lang="en-US" dirty="0" err="1"/>
              <a:t>NSZD</a:t>
            </a:r>
            <a:r>
              <a:rPr lang="en-US" dirty="0"/>
              <a:t> can be large</a:t>
            </a:r>
          </a:p>
          <a:p>
            <a:r>
              <a:rPr lang="en-US" dirty="0"/>
              <a:t>Can play a role in remedial decision and regulatory support</a:t>
            </a:r>
          </a:p>
          <a:p>
            <a:pPr lvl="1"/>
            <a:r>
              <a:rPr lang="en-US" dirty="0"/>
              <a:t>Recognized as a remedial technology</a:t>
            </a:r>
          </a:p>
          <a:p>
            <a:pPr lvl="1"/>
            <a:r>
              <a:rPr lang="en-US" dirty="0"/>
              <a:t>Methods are credible</a:t>
            </a:r>
          </a:p>
          <a:p>
            <a:pPr lvl="1"/>
            <a:r>
              <a:rPr lang="en-US" dirty="0"/>
              <a:t>Component of </a:t>
            </a:r>
            <a:r>
              <a:rPr lang="en-US" dirty="0" err="1"/>
              <a:t>LCSM</a:t>
            </a:r>
            <a:endParaRPr lang="en-US" dirty="0"/>
          </a:p>
          <a:p>
            <a:pPr lvl="1"/>
            <a:r>
              <a:rPr lang="en-US" dirty="0"/>
              <a:t>Used as an endpoint for stalled remediation</a:t>
            </a:r>
          </a:p>
          <a:p>
            <a:r>
              <a:rPr lang="en-US" dirty="0"/>
              <a:t>Allows owners to prioritize resources to greatest risk (i.e., dissolved phase)</a:t>
            </a:r>
          </a:p>
          <a:p>
            <a:r>
              <a:rPr lang="en-US" dirty="0"/>
              <a:t>Integrating </a:t>
            </a:r>
            <a:r>
              <a:rPr lang="en-US" dirty="0" err="1"/>
              <a:t>NSZD</a:t>
            </a:r>
            <a:r>
              <a:rPr lang="en-US" dirty="0"/>
              <a:t> into management strategy sooner can save money on </a:t>
            </a:r>
            <a:r>
              <a:rPr lang="en-US" dirty="0" err="1"/>
              <a:t>O&amp;M</a:t>
            </a:r>
            <a:r>
              <a:rPr lang="en-US" dirty="0"/>
              <a:t>, capital, and reporting costs</a:t>
            </a:r>
          </a:p>
          <a:p>
            <a:endParaRPr lang="en-US" dirty="0"/>
          </a:p>
        </p:txBody>
      </p:sp>
      <p:sp>
        <p:nvSpPr>
          <p:cNvPr id="4" name="Slide Number Placeholder 3">
            <a:extLst>
              <a:ext uri="{FF2B5EF4-FFF2-40B4-BE49-F238E27FC236}">
                <a16:creationId xmlns:a16="http://schemas.microsoft.com/office/drawing/2014/main" id="{408A075A-B968-4142-ADCF-E897926969E9}"/>
              </a:ext>
            </a:extLst>
          </p:cNvPr>
          <p:cNvSpPr>
            <a:spLocks noGrp="1"/>
          </p:cNvSpPr>
          <p:nvPr>
            <p:ph type="sldNum" sz="quarter" idx="12"/>
          </p:nvPr>
        </p:nvSpPr>
        <p:spPr/>
        <p:txBody>
          <a:bodyPr/>
          <a:lstStyle/>
          <a:p>
            <a:fld id="{9B3E39EC-4BE2-4DEA-81C0-4ABC0AAB4AC0}" type="slidenum">
              <a:rPr lang="en-AU" smtClean="0"/>
              <a:t>22</a:t>
            </a:fld>
            <a:endParaRPr lang="en-AU" dirty="0"/>
          </a:p>
        </p:txBody>
      </p:sp>
      <p:sp>
        <p:nvSpPr>
          <p:cNvPr id="5" name="Footer Placeholder 4">
            <a:extLst>
              <a:ext uri="{FF2B5EF4-FFF2-40B4-BE49-F238E27FC236}">
                <a16:creationId xmlns:a16="http://schemas.microsoft.com/office/drawing/2014/main" id="{AA70E235-806A-4AC0-83E4-D08BBE15839F}"/>
              </a:ext>
            </a:extLst>
          </p:cNvPr>
          <p:cNvSpPr>
            <a:spLocks noGrp="1"/>
          </p:cNvSpPr>
          <p:nvPr>
            <p:ph type="ftr" sz="quarter" idx="13"/>
          </p:nvPr>
        </p:nvSpPr>
        <p:spPr/>
        <p:txBody>
          <a:bodyPr/>
          <a:lstStyle/>
          <a:p>
            <a:endParaRPr lang="en-AU"/>
          </a:p>
        </p:txBody>
      </p:sp>
    </p:spTree>
    <p:extLst>
      <p:ext uri="{BB962C8B-B14F-4D97-AF65-F5344CB8AC3E}">
        <p14:creationId xmlns:p14="http://schemas.microsoft.com/office/powerpoint/2010/main" val="37646990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Thank you!</a:t>
            </a:r>
          </a:p>
        </p:txBody>
      </p:sp>
      <p:sp>
        <p:nvSpPr>
          <p:cNvPr id="3" name="Subtitle 2"/>
          <p:cNvSpPr>
            <a:spLocks noGrp="1"/>
          </p:cNvSpPr>
          <p:nvPr>
            <p:ph type="subTitle" idx="1"/>
          </p:nvPr>
        </p:nvSpPr>
        <p:spPr>
          <a:xfrm>
            <a:off x="729410" y="3170312"/>
            <a:ext cx="3993402" cy="792088"/>
          </a:xfrm>
        </p:spPr>
        <p:txBody>
          <a:bodyPr/>
          <a:lstStyle/>
          <a:p>
            <a:r>
              <a:rPr lang="en-AU" sz="1800" dirty="0"/>
              <a:t>Jeffrey Fitzgibbons, PG</a:t>
            </a:r>
          </a:p>
          <a:p>
            <a:r>
              <a:rPr lang="en-AU" sz="1800" dirty="0"/>
              <a:t>Jacobs</a:t>
            </a:r>
          </a:p>
          <a:p>
            <a:r>
              <a:rPr lang="en-AU" sz="1800" dirty="0"/>
              <a:t>Jeff.Fitzgibbons@jacobs.com</a:t>
            </a:r>
          </a:p>
          <a:p>
            <a:r>
              <a:rPr lang="en-AU" sz="1800" dirty="0"/>
              <a:t>+1 (720) 286-2129</a:t>
            </a:r>
          </a:p>
        </p:txBody>
      </p:sp>
      <p:sp>
        <p:nvSpPr>
          <p:cNvPr id="4" name="Subtitle 2">
            <a:extLst>
              <a:ext uri="{FF2B5EF4-FFF2-40B4-BE49-F238E27FC236}">
                <a16:creationId xmlns:a16="http://schemas.microsoft.com/office/drawing/2014/main" id="{0610B313-EE7A-46CE-BC10-D63B3478EFC2}"/>
              </a:ext>
            </a:extLst>
          </p:cNvPr>
          <p:cNvSpPr txBox="1">
            <a:spLocks/>
          </p:cNvSpPr>
          <p:nvPr/>
        </p:nvSpPr>
        <p:spPr bwMode="gray">
          <a:xfrm>
            <a:off x="4418012" y="1902394"/>
            <a:ext cx="7391400" cy="3355406"/>
          </a:xfrm>
          <a:prstGeom prst="rect">
            <a:avLst/>
          </a:prstGeom>
        </p:spPr>
        <p:txBody>
          <a:bodyPr lIns="18000" tIns="0" rIns="0" bIns="0" anchor="t"/>
          <a:lstStyle>
            <a:lvl1pPr marL="0" indent="0" algn="l" defTabSz="685800" rtl="0" eaLnBrk="1" latinLnBrk="0" hangingPunct="1">
              <a:spcBef>
                <a:spcPct val="20000"/>
              </a:spcBef>
              <a:buFont typeface="Arial" pitchFamily="34" charset="0"/>
              <a:buNone/>
              <a:defRPr sz="1200" b="1" kern="1200" cap="none" baseline="0">
                <a:solidFill>
                  <a:srgbClr val="B3B3B3"/>
                </a:solidFill>
                <a:latin typeface="Arial" pitchFamily="34" charset="0"/>
                <a:ea typeface="+mn-ea"/>
                <a:cs typeface="Arial" pitchFamily="34" charset="0"/>
              </a:defRPr>
            </a:lvl1pPr>
            <a:lvl2pPr marL="342900" indent="0" algn="ctr" defTabSz="685800" rtl="0" eaLnBrk="1" latinLnBrk="0" hangingPunct="1">
              <a:spcBef>
                <a:spcPct val="20000"/>
              </a:spcBef>
              <a:buFont typeface="Arial" pitchFamily="34" charset="0"/>
              <a:buNone/>
              <a:defRPr sz="2100" kern="1200">
                <a:solidFill>
                  <a:schemeClr val="tx1">
                    <a:tint val="75000"/>
                  </a:schemeClr>
                </a:solidFill>
                <a:latin typeface="+mn-lt"/>
                <a:ea typeface="+mn-ea"/>
                <a:cs typeface="+mn-cs"/>
              </a:defRPr>
            </a:lvl2pPr>
            <a:lvl3pPr marL="685800" indent="0" algn="ctr" defTabSz="6858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3pPr>
            <a:lvl4pPr marL="1028700" indent="0" algn="ctr" defTabSz="685800"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4pPr>
            <a:lvl5pPr marL="1371600" indent="0" algn="ctr" defTabSz="685800"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5pPr>
            <a:lvl6pPr marL="1714500" indent="0" algn="ctr" defTabSz="685800"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6pPr>
            <a:lvl7pPr marL="2057400" indent="0" algn="ctr" defTabSz="685800"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7pPr>
            <a:lvl8pPr marL="2400300" indent="0" algn="ctr" defTabSz="685800"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8pPr>
            <a:lvl9pPr marL="2743200" indent="0" algn="ctr" defTabSz="685800"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9pPr>
          </a:lstStyle>
          <a:p>
            <a:r>
              <a:rPr lang="en-AU" sz="1800" dirty="0"/>
              <a:t>Helpful Links: </a:t>
            </a:r>
          </a:p>
          <a:p>
            <a:r>
              <a:rPr lang="en-AU" sz="1800" dirty="0" err="1"/>
              <a:t>ITRC</a:t>
            </a:r>
            <a:r>
              <a:rPr lang="en-AU" sz="1800" dirty="0"/>
              <a:t>: </a:t>
            </a:r>
            <a:r>
              <a:rPr lang="en-AU" sz="1800" dirty="0">
                <a:hlinkClick r:id="rId2"/>
              </a:rPr>
              <a:t>https://lnapl-3.itrcweb.org/appendix-b-natural-source-zone-depletion-nszd-appendix/</a:t>
            </a:r>
            <a:endParaRPr lang="en-AU" sz="1800" dirty="0"/>
          </a:p>
          <a:p>
            <a:endParaRPr lang="en-AU" sz="1800" dirty="0"/>
          </a:p>
          <a:p>
            <a:r>
              <a:rPr lang="en-AU" sz="1800" dirty="0"/>
              <a:t>API Publication 4784 – Quantification of Natural Source Zone Depletion Rate Processes:  </a:t>
            </a:r>
            <a:r>
              <a:rPr lang="en-AU" sz="1800" dirty="0">
                <a:hlinkClick r:id="rId3"/>
              </a:rPr>
              <a:t>http://www.techstreet.com/standards/api-publ-4784?product_id=1984357</a:t>
            </a:r>
            <a:endParaRPr lang="en-AU" sz="1800" dirty="0"/>
          </a:p>
          <a:p>
            <a:endParaRPr lang="en-AU" sz="1800" dirty="0"/>
          </a:p>
          <a:p>
            <a:r>
              <a:rPr lang="en-AU" sz="1800" dirty="0"/>
              <a:t>CRC Care: Technical Report Number 44 – in publication</a:t>
            </a:r>
          </a:p>
          <a:p>
            <a:endParaRPr lang="en-AU" sz="1800" dirty="0"/>
          </a:p>
        </p:txBody>
      </p:sp>
    </p:spTree>
    <p:extLst>
      <p:ext uri="{BB962C8B-B14F-4D97-AF65-F5344CB8AC3E}">
        <p14:creationId xmlns:p14="http://schemas.microsoft.com/office/powerpoint/2010/main" val="2862801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Agenda</a:t>
            </a:r>
            <a:br>
              <a:rPr lang="en-US" dirty="0"/>
            </a:br>
            <a:r>
              <a:rPr lang="en-US" dirty="0"/>
              <a:t>OBJECTIVE: This tool allows sites to continue effectively</a:t>
            </a:r>
          </a:p>
        </p:txBody>
      </p:sp>
      <p:sp>
        <p:nvSpPr>
          <p:cNvPr id="3" name="Content Placeholder 2"/>
          <p:cNvSpPr>
            <a:spLocks noGrp="1"/>
          </p:cNvSpPr>
          <p:nvPr>
            <p:ph idx="1"/>
          </p:nvPr>
        </p:nvSpPr>
        <p:spPr/>
        <p:txBody>
          <a:bodyPr/>
          <a:lstStyle/>
          <a:p>
            <a:r>
              <a:rPr lang="en-US" dirty="0"/>
              <a:t>History</a:t>
            </a:r>
            <a:endParaRPr lang="en-US" dirty="0">
              <a:solidFill>
                <a:srgbClr val="FF0000"/>
              </a:solidFill>
            </a:endParaRPr>
          </a:p>
          <a:p>
            <a:r>
              <a:rPr lang="en-US" dirty="0" err="1"/>
              <a:t>NSZD</a:t>
            </a:r>
            <a:r>
              <a:rPr lang="en-US" dirty="0"/>
              <a:t> Conceptual Site Model</a:t>
            </a:r>
          </a:p>
          <a:p>
            <a:r>
              <a:rPr lang="en-US" dirty="0"/>
              <a:t>Typical </a:t>
            </a:r>
            <a:r>
              <a:rPr lang="en-US" dirty="0" err="1"/>
              <a:t>NSZD</a:t>
            </a:r>
            <a:r>
              <a:rPr lang="en-US" dirty="0"/>
              <a:t> Rates</a:t>
            </a:r>
          </a:p>
          <a:p>
            <a:r>
              <a:rPr lang="en-US" dirty="0"/>
              <a:t>Overview of </a:t>
            </a:r>
            <a:r>
              <a:rPr lang="en-US" dirty="0" err="1"/>
              <a:t>NSZD</a:t>
            </a:r>
            <a:r>
              <a:rPr lang="en-US" dirty="0"/>
              <a:t> rate quantification methods</a:t>
            </a:r>
          </a:p>
          <a:p>
            <a:pPr lvl="1"/>
            <a:r>
              <a:rPr lang="en-US" dirty="0"/>
              <a:t>Flux Chamber</a:t>
            </a:r>
          </a:p>
          <a:p>
            <a:pPr lvl="1"/>
            <a:r>
              <a:rPr lang="en-US" dirty="0"/>
              <a:t>Trap</a:t>
            </a:r>
          </a:p>
          <a:p>
            <a:pPr lvl="1"/>
            <a:r>
              <a:rPr lang="en-US" dirty="0"/>
              <a:t>Gradient</a:t>
            </a:r>
          </a:p>
          <a:p>
            <a:pPr lvl="1"/>
            <a:r>
              <a:rPr lang="en-US" dirty="0"/>
              <a:t>Biogenic Heat</a:t>
            </a:r>
          </a:p>
          <a:p>
            <a:pPr lvl="1"/>
            <a:r>
              <a:rPr lang="en-US" dirty="0"/>
              <a:t>Compositional Change</a:t>
            </a:r>
          </a:p>
          <a:p>
            <a:r>
              <a:rPr lang="en-US" dirty="0"/>
              <a:t>Case study – railroad fueling yard</a:t>
            </a:r>
          </a:p>
          <a:p>
            <a:pPr lvl="1"/>
            <a:r>
              <a:rPr lang="en-US" dirty="0"/>
              <a:t>Implications on other projects</a:t>
            </a:r>
          </a:p>
        </p:txBody>
      </p:sp>
    </p:spTree>
    <p:extLst>
      <p:ext uri="{BB962C8B-B14F-4D97-AF65-F5344CB8AC3E}">
        <p14:creationId xmlns:p14="http://schemas.microsoft.com/office/powerpoint/2010/main" val="2360704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Evolution in understanding of source degradation</a:t>
            </a:r>
          </a:p>
        </p:txBody>
      </p:sp>
      <p:sp>
        <p:nvSpPr>
          <p:cNvPr id="3" name="Content Placeholder 2"/>
          <p:cNvSpPr>
            <a:spLocks noGrp="1"/>
          </p:cNvSpPr>
          <p:nvPr>
            <p:ph idx="1"/>
          </p:nvPr>
        </p:nvSpPr>
        <p:spPr>
          <a:xfrm>
            <a:off x="-6385736" y="1676400"/>
            <a:ext cx="6384148" cy="4896000"/>
          </a:xfrm>
        </p:spPr>
        <p:txBody>
          <a:bodyPr>
            <a:normAutofit fontScale="77500" lnSpcReduction="20000"/>
          </a:bodyPr>
          <a:lstStyle/>
          <a:p>
            <a:pPr>
              <a:lnSpc>
                <a:spcPct val="120000"/>
              </a:lnSpc>
            </a:pPr>
            <a:r>
              <a:rPr lang="en-US" dirty="0"/>
              <a:t>LNAPL weathering efforts</a:t>
            </a:r>
          </a:p>
          <a:p>
            <a:pPr>
              <a:lnSpc>
                <a:spcPct val="120000"/>
              </a:lnSpc>
            </a:pPr>
            <a:r>
              <a:rPr lang="en-US" dirty="0"/>
              <a:t>Vadose zone monitoring/respiration testing</a:t>
            </a:r>
          </a:p>
          <a:p>
            <a:pPr>
              <a:lnSpc>
                <a:spcPct val="120000"/>
              </a:lnSpc>
            </a:pPr>
            <a:r>
              <a:rPr lang="en-US" dirty="0"/>
              <a:t>Source zone longevity study, Williams AFB </a:t>
            </a:r>
            <a:br>
              <a:rPr lang="en-US" dirty="0"/>
            </a:br>
            <a:r>
              <a:rPr lang="en-US" dirty="0"/>
              <a:t>(2004) and source zone natural attenuation (SZNA)</a:t>
            </a:r>
          </a:p>
          <a:p>
            <a:pPr lvl="1">
              <a:lnSpc>
                <a:spcPct val="120000"/>
              </a:lnSpc>
            </a:pPr>
            <a:r>
              <a:rPr lang="en-US" dirty="0"/>
              <a:t>Johnson, Lundegard, et al., 2006</a:t>
            </a:r>
          </a:p>
          <a:p>
            <a:pPr lvl="1">
              <a:lnSpc>
                <a:spcPct val="120000"/>
              </a:lnSpc>
            </a:pPr>
            <a:r>
              <a:rPr lang="en-US" dirty="0"/>
              <a:t>Development of the gradient method</a:t>
            </a:r>
          </a:p>
          <a:p>
            <a:pPr>
              <a:lnSpc>
                <a:spcPct val="120000"/>
              </a:lnSpc>
            </a:pPr>
            <a:r>
              <a:rPr lang="en-US" dirty="0"/>
              <a:t>Flux studies at Bemidji crude oil site (Mayer et al., 2009)</a:t>
            </a:r>
          </a:p>
          <a:p>
            <a:pPr>
              <a:lnSpc>
                <a:spcPct val="120000"/>
              </a:lnSpc>
            </a:pPr>
            <a:r>
              <a:rPr lang="en-US" dirty="0"/>
              <a:t>Technology overview for NSZD (ITRC, 2009)</a:t>
            </a:r>
          </a:p>
          <a:p>
            <a:pPr>
              <a:lnSpc>
                <a:spcPct val="120000"/>
              </a:lnSpc>
            </a:pPr>
            <a:r>
              <a:rPr lang="en-US" dirty="0"/>
              <a:t>LNAPL stability assessment (T.Sale, CSU, 2012) </a:t>
            </a:r>
          </a:p>
          <a:p>
            <a:pPr>
              <a:lnSpc>
                <a:spcPct val="120000"/>
              </a:lnSpc>
            </a:pPr>
            <a:r>
              <a:rPr lang="en-US" dirty="0"/>
              <a:t>Commercialization of passive CO</a:t>
            </a:r>
            <a:r>
              <a:rPr lang="en-US" baseline="-25000" dirty="0"/>
              <a:t>2</a:t>
            </a:r>
            <a:r>
              <a:rPr lang="en-US" dirty="0"/>
              <a:t> flux traps (E-Flux, 2013)</a:t>
            </a:r>
          </a:p>
        </p:txBody>
      </p:sp>
      <p:sp>
        <p:nvSpPr>
          <p:cNvPr id="5" name="TextBox 4"/>
          <p:cNvSpPr txBox="1"/>
          <p:nvPr/>
        </p:nvSpPr>
        <p:spPr>
          <a:xfrm>
            <a:off x="3046412" y="7391400"/>
            <a:ext cx="4080895" cy="287105"/>
          </a:xfrm>
          <a:prstGeom prst="rect">
            <a:avLst/>
          </a:prstGeom>
        </p:spPr>
        <p:txBody>
          <a:bodyPr wrap="square" rtlCol="0" anchor="ctr">
            <a:normAutofit/>
          </a:bodyPr>
          <a:lstStyle/>
          <a:p>
            <a:pPr>
              <a:lnSpc>
                <a:spcPct val="110000"/>
              </a:lnSpc>
              <a:spcBef>
                <a:spcPct val="0"/>
              </a:spcBef>
            </a:pPr>
            <a:r>
              <a:rPr lang="en-US" sz="1200" dirty="0">
                <a:latin typeface="Arial" pitchFamily="34" charset="0"/>
                <a:ea typeface="+mj-ea"/>
                <a:cs typeface="Arial" pitchFamily="34" charset="0"/>
              </a:rPr>
              <a:t>Excerpt from P.Johnson et al., 2006</a:t>
            </a:r>
          </a:p>
        </p:txBody>
      </p:sp>
      <p:pic>
        <p:nvPicPr>
          <p:cNvPr id="6" name="Picture 5"/>
          <p:cNvPicPr>
            <a:picLocks noChangeAspect="1"/>
          </p:cNvPicPr>
          <p:nvPr/>
        </p:nvPicPr>
        <p:blipFill>
          <a:blip r:embed="rId2"/>
          <a:stretch>
            <a:fillRect/>
          </a:stretch>
        </p:blipFill>
        <p:spPr>
          <a:xfrm>
            <a:off x="189113" y="914400"/>
            <a:ext cx="4639044" cy="2304701"/>
          </a:xfrm>
          <a:prstGeom prst="rect">
            <a:avLst/>
          </a:prstGeom>
        </p:spPr>
      </p:pic>
      <p:sp>
        <p:nvSpPr>
          <p:cNvPr id="7" name="TextBox 6"/>
          <p:cNvSpPr txBox="1"/>
          <p:nvPr/>
        </p:nvSpPr>
        <p:spPr>
          <a:xfrm>
            <a:off x="570113" y="914400"/>
            <a:ext cx="4028211" cy="461537"/>
          </a:xfrm>
          <a:prstGeom prst="rect">
            <a:avLst/>
          </a:prstGeom>
          <a:noFill/>
        </p:spPr>
        <p:txBody>
          <a:bodyPr wrap="square" rtlCol="0">
            <a:spAutoFit/>
          </a:bodyPr>
          <a:lstStyle/>
          <a:p>
            <a:r>
              <a:rPr lang="en-US" sz="2399" dirty="0">
                <a:effectLst>
                  <a:outerShdw blurRad="38100" dist="38100" dir="2700000" algn="tl">
                    <a:srgbClr val="000000">
                      <a:alpha val="43137"/>
                    </a:srgbClr>
                  </a:outerShdw>
                </a:effectLst>
                <a:latin typeface="Calibri" panose="020F0502020204030204"/>
              </a:rPr>
              <a:t>LNAPL Compositional Changes</a:t>
            </a:r>
          </a:p>
        </p:txBody>
      </p:sp>
      <p:cxnSp>
        <p:nvCxnSpPr>
          <p:cNvPr id="11" name="Straight Arrow Connector 10"/>
          <p:cNvCxnSpPr/>
          <p:nvPr/>
        </p:nvCxnSpPr>
        <p:spPr>
          <a:xfrm>
            <a:off x="3046412" y="8001000"/>
            <a:ext cx="218591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373629D-E7EE-4613-AD6E-BDCA4E65D3E7}"/>
              </a:ext>
            </a:extLst>
          </p:cNvPr>
          <p:cNvCxnSpPr>
            <a:cxnSpLocks/>
          </p:cNvCxnSpPr>
          <p:nvPr/>
        </p:nvCxnSpPr>
        <p:spPr>
          <a:xfrm>
            <a:off x="417713" y="4114800"/>
            <a:ext cx="11506200" cy="0"/>
          </a:xfrm>
          <a:prstGeom prst="line">
            <a:avLst/>
          </a:prstGeom>
          <a:effectLst>
            <a:outerShdw blurRad="50800" dist="38100" dir="2700000" algn="tl" rotWithShape="0">
              <a:prstClr val="black">
                <a:alpha val="40000"/>
              </a:prstClr>
            </a:outerShdw>
          </a:effectLst>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E105D8E0-2BF3-4D9E-8839-E385051ABEAC}"/>
              </a:ext>
            </a:extLst>
          </p:cNvPr>
          <p:cNvSpPr txBox="1"/>
          <p:nvPr/>
        </p:nvSpPr>
        <p:spPr>
          <a:xfrm>
            <a:off x="341513" y="4191000"/>
            <a:ext cx="2712281" cy="83099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lIns="45720" tIns="45720" rIns="45720" bIns="45720" rtlCol="0">
            <a:spAutoFit/>
          </a:bodyPr>
          <a:lstStyle/>
          <a:p>
            <a:pPr algn="ctr"/>
            <a:r>
              <a:rPr lang="en-US" dirty="0" err="1"/>
              <a:t>LNAPL</a:t>
            </a:r>
            <a:r>
              <a:rPr lang="en-US" dirty="0"/>
              <a:t> Weathering</a:t>
            </a:r>
            <a:br>
              <a:rPr lang="en-US" dirty="0"/>
            </a:br>
            <a:r>
              <a:rPr lang="en-US" dirty="0"/>
              <a:t>Evaluation</a:t>
            </a:r>
          </a:p>
        </p:txBody>
      </p:sp>
      <p:sp>
        <p:nvSpPr>
          <p:cNvPr id="12" name="TextBox 11">
            <a:extLst>
              <a:ext uri="{FF2B5EF4-FFF2-40B4-BE49-F238E27FC236}">
                <a16:creationId xmlns:a16="http://schemas.microsoft.com/office/drawing/2014/main" id="{2A82C9E7-751B-42EE-9B22-E38BE41D28E7}"/>
              </a:ext>
            </a:extLst>
          </p:cNvPr>
          <p:cNvSpPr txBox="1"/>
          <p:nvPr/>
        </p:nvSpPr>
        <p:spPr>
          <a:xfrm>
            <a:off x="265313" y="3581400"/>
            <a:ext cx="778418" cy="46166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lIns="45720" tIns="45720" rIns="45720" bIns="45720" rtlCol="0">
            <a:spAutoFit/>
          </a:bodyPr>
          <a:lstStyle/>
          <a:p>
            <a:pPr algn="ctr"/>
            <a:r>
              <a:rPr lang="en-US" dirty="0"/>
              <a:t>1980</a:t>
            </a:r>
          </a:p>
        </p:txBody>
      </p:sp>
      <p:sp>
        <p:nvSpPr>
          <p:cNvPr id="13" name="TextBox 12">
            <a:extLst>
              <a:ext uri="{FF2B5EF4-FFF2-40B4-BE49-F238E27FC236}">
                <a16:creationId xmlns:a16="http://schemas.microsoft.com/office/drawing/2014/main" id="{155E6FE6-DFAC-4D7B-9C46-33CA7A8340E9}"/>
              </a:ext>
            </a:extLst>
          </p:cNvPr>
          <p:cNvSpPr txBox="1"/>
          <p:nvPr/>
        </p:nvSpPr>
        <p:spPr>
          <a:xfrm>
            <a:off x="2094113" y="3581400"/>
            <a:ext cx="778418" cy="46166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lIns="45720" tIns="45720" rIns="45720" bIns="45720" rtlCol="0">
            <a:spAutoFit/>
          </a:bodyPr>
          <a:lstStyle/>
          <a:p>
            <a:pPr algn="ctr"/>
            <a:r>
              <a:rPr lang="en-US" dirty="0"/>
              <a:t>1990</a:t>
            </a:r>
          </a:p>
        </p:txBody>
      </p:sp>
      <p:sp>
        <p:nvSpPr>
          <p:cNvPr id="14" name="TextBox 13">
            <a:extLst>
              <a:ext uri="{FF2B5EF4-FFF2-40B4-BE49-F238E27FC236}">
                <a16:creationId xmlns:a16="http://schemas.microsoft.com/office/drawing/2014/main" id="{DD8E4F4E-B05D-4E2C-94C2-1C3E164A07D8}"/>
              </a:ext>
            </a:extLst>
          </p:cNvPr>
          <p:cNvSpPr txBox="1"/>
          <p:nvPr/>
        </p:nvSpPr>
        <p:spPr>
          <a:xfrm>
            <a:off x="1979612" y="5715000"/>
            <a:ext cx="10058400" cy="40011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lIns="45720" tIns="45720" rIns="45720" bIns="45720" rtlCol="0">
            <a:spAutoFit/>
          </a:bodyPr>
          <a:lstStyle/>
          <a:p>
            <a:pPr algn="ctr"/>
            <a:r>
              <a:rPr lang="en-US" sz="2000" dirty="0"/>
              <a:t>Vadose Zone monitoring/respiration testing</a:t>
            </a:r>
          </a:p>
        </p:txBody>
      </p:sp>
      <p:sp>
        <p:nvSpPr>
          <p:cNvPr id="15" name="TextBox 14">
            <a:extLst>
              <a:ext uri="{FF2B5EF4-FFF2-40B4-BE49-F238E27FC236}">
                <a16:creationId xmlns:a16="http://schemas.microsoft.com/office/drawing/2014/main" id="{BB355644-60A8-4EB4-B410-7D31872D4B57}"/>
              </a:ext>
            </a:extLst>
          </p:cNvPr>
          <p:cNvSpPr txBox="1"/>
          <p:nvPr/>
        </p:nvSpPr>
        <p:spPr>
          <a:xfrm>
            <a:off x="4837313" y="3581400"/>
            <a:ext cx="778418" cy="46166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lIns="45720" tIns="45720" rIns="45720" bIns="45720" rtlCol="0">
            <a:spAutoFit/>
          </a:bodyPr>
          <a:lstStyle/>
          <a:p>
            <a:pPr algn="ctr"/>
            <a:r>
              <a:rPr lang="en-US" dirty="0"/>
              <a:t>2004</a:t>
            </a:r>
          </a:p>
        </p:txBody>
      </p:sp>
      <p:sp>
        <p:nvSpPr>
          <p:cNvPr id="18" name="TextBox 17">
            <a:extLst>
              <a:ext uri="{FF2B5EF4-FFF2-40B4-BE49-F238E27FC236}">
                <a16:creationId xmlns:a16="http://schemas.microsoft.com/office/drawing/2014/main" id="{8C3A3791-78AD-4A00-8795-A9A6F244BC24}"/>
              </a:ext>
            </a:extLst>
          </p:cNvPr>
          <p:cNvSpPr txBox="1"/>
          <p:nvPr/>
        </p:nvSpPr>
        <p:spPr>
          <a:xfrm>
            <a:off x="5904113" y="3581400"/>
            <a:ext cx="778418" cy="46166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lIns="45720" tIns="45720" rIns="45720" bIns="45720" rtlCol="0">
            <a:spAutoFit/>
          </a:bodyPr>
          <a:lstStyle/>
          <a:p>
            <a:pPr algn="ctr"/>
            <a:r>
              <a:rPr lang="en-US" dirty="0"/>
              <a:t>2006</a:t>
            </a:r>
          </a:p>
        </p:txBody>
      </p:sp>
      <p:sp>
        <p:nvSpPr>
          <p:cNvPr id="19" name="TextBox 18">
            <a:extLst>
              <a:ext uri="{FF2B5EF4-FFF2-40B4-BE49-F238E27FC236}">
                <a16:creationId xmlns:a16="http://schemas.microsoft.com/office/drawing/2014/main" id="{426698DC-BD9C-4026-9EED-D498B8AE2F32}"/>
              </a:ext>
            </a:extLst>
          </p:cNvPr>
          <p:cNvSpPr txBox="1"/>
          <p:nvPr/>
        </p:nvSpPr>
        <p:spPr>
          <a:xfrm>
            <a:off x="7656713" y="3581400"/>
            <a:ext cx="778418" cy="46166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lIns="45720" tIns="45720" rIns="45720" bIns="45720" rtlCol="0">
            <a:spAutoFit/>
          </a:bodyPr>
          <a:lstStyle/>
          <a:p>
            <a:pPr algn="ctr"/>
            <a:r>
              <a:rPr lang="en-US" dirty="0"/>
              <a:t>2009</a:t>
            </a:r>
          </a:p>
        </p:txBody>
      </p:sp>
      <p:sp>
        <p:nvSpPr>
          <p:cNvPr id="21" name="TextBox 20">
            <a:extLst>
              <a:ext uri="{FF2B5EF4-FFF2-40B4-BE49-F238E27FC236}">
                <a16:creationId xmlns:a16="http://schemas.microsoft.com/office/drawing/2014/main" id="{27D1ED10-2F3F-4BD9-AF5A-284B20780C4E}"/>
              </a:ext>
            </a:extLst>
          </p:cNvPr>
          <p:cNvSpPr txBox="1"/>
          <p:nvPr/>
        </p:nvSpPr>
        <p:spPr>
          <a:xfrm>
            <a:off x="9866513" y="3581400"/>
            <a:ext cx="778418" cy="46166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lIns="45720" tIns="45720" rIns="45720" bIns="45720" rtlCol="0">
            <a:spAutoFit/>
          </a:bodyPr>
          <a:lstStyle/>
          <a:p>
            <a:pPr algn="ctr"/>
            <a:r>
              <a:rPr lang="en-US" dirty="0"/>
              <a:t>2013</a:t>
            </a:r>
          </a:p>
        </p:txBody>
      </p:sp>
      <p:sp>
        <p:nvSpPr>
          <p:cNvPr id="24" name="TextBox 23">
            <a:extLst>
              <a:ext uri="{FF2B5EF4-FFF2-40B4-BE49-F238E27FC236}">
                <a16:creationId xmlns:a16="http://schemas.microsoft.com/office/drawing/2014/main" id="{D613A78A-B8AC-48FC-9F9A-158BB0064057}"/>
              </a:ext>
            </a:extLst>
          </p:cNvPr>
          <p:cNvSpPr txBox="1"/>
          <p:nvPr/>
        </p:nvSpPr>
        <p:spPr>
          <a:xfrm>
            <a:off x="7656713" y="4419600"/>
            <a:ext cx="761999" cy="67120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lIns="18288" tIns="18288" rIns="18288" bIns="18288" rtlCol="0">
            <a:spAutoFit/>
          </a:bodyPr>
          <a:lstStyle/>
          <a:p>
            <a:pPr marL="0" lvl="1" algn="ctr">
              <a:lnSpc>
                <a:spcPct val="120000"/>
              </a:lnSpc>
            </a:pPr>
            <a:r>
              <a:rPr lang="en-US" sz="1800" dirty="0" err="1"/>
              <a:t>ITRC</a:t>
            </a:r>
            <a:r>
              <a:rPr lang="en-US" sz="1800" dirty="0"/>
              <a:t> </a:t>
            </a:r>
            <a:r>
              <a:rPr lang="en-US" sz="1800" dirty="0" err="1"/>
              <a:t>NSZD</a:t>
            </a:r>
            <a:endParaRPr lang="en-US" sz="1800" dirty="0"/>
          </a:p>
        </p:txBody>
      </p:sp>
      <p:cxnSp>
        <p:nvCxnSpPr>
          <p:cNvPr id="26" name="Straight Connector 25">
            <a:extLst>
              <a:ext uri="{FF2B5EF4-FFF2-40B4-BE49-F238E27FC236}">
                <a16:creationId xmlns:a16="http://schemas.microsoft.com/office/drawing/2014/main" id="{97E0E0DE-C37D-487D-9A29-DDB1255B5641}"/>
              </a:ext>
            </a:extLst>
          </p:cNvPr>
          <p:cNvCxnSpPr>
            <a:cxnSpLocks/>
            <a:stCxn id="24" idx="0"/>
            <a:endCxn id="19" idx="2"/>
          </p:cNvCxnSpPr>
          <p:nvPr/>
        </p:nvCxnSpPr>
        <p:spPr>
          <a:xfrm flipV="1">
            <a:off x="8037713" y="4043065"/>
            <a:ext cx="0" cy="376535"/>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683F894F-D537-4E08-91F2-B8DBB467E8D6}"/>
              </a:ext>
            </a:extLst>
          </p:cNvPr>
          <p:cNvCxnSpPr>
            <a:cxnSpLocks/>
            <a:stCxn id="18" idx="2"/>
          </p:cNvCxnSpPr>
          <p:nvPr/>
        </p:nvCxnSpPr>
        <p:spPr>
          <a:xfrm>
            <a:off x="6293322" y="4043065"/>
            <a:ext cx="0" cy="300335"/>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A02F2C02-865C-46AA-B7DC-7361AA4B9CA1}"/>
              </a:ext>
            </a:extLst>
          </p:cNvPr>
          <p:cNvCxnSpPr>
            <a:stCxn id="15" idx="0"/>
          </p:cNvCxnSpPr>
          <p:nvPr/>
        </p:nvCxnSpPr>
        <p:spPr>
          <a:xfrm flipH="1" flipV="1">
            <a:off x="5218313" y="2514600"/>
            <a:ext cx="8209" cy="1066800"/>
          </a:xfrm>
          <a:prstGeom prst="line">
            <a:avLst/>
          </a:prstGeom>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F74558EA-382A-4C1A-ACC4-349DC10079D4}"/>
              </a:ext>
            </a:extLst>
          </p:cNvPr>
          <p:cNvSpPr txBox="1"/>
          <p:nvPr/>
        </p:nvSpPr>
        <p:spPr>
          <a:xfrm>
            <a:off x="4913513" y="1066800"/>
            <a:ext cx="2362200" cy="147732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lIns="45720" tIns="45720" rIns="45720" bIns="45720" rtlCol="0">
            <a:spAutoFit/>
          </a:bodyPr>
          <a:lstStyle/>
          <a:p>
            <a:pPr algn="ctr"/>
            <a:r>
              <a:rPr lang="en-US" sz="1800" dirty="0"/>
              <a:t>Source zone longevity study, Williams AFB and source zone natural attenuation (</a:t>
            </a:r>
            <a:r>
              <a:rPr lang="en-US" sz="1800" dirty="0" err="1"/>
              <a:t>SZNA</a:t>
            </a:r>
            <a:r>
              <a:rPr lang="en-US" sz="1800" dirty="0"/>
              <a:t>)</a:t>
            </a:r>
          </a:p>
        </p:txBody>
      </p:sp>
      <p:cxnSp>
        <p:nvCxnSpPr>
          <p:cNvPr id="35" name="Straight Connector 34">
            <a:extLst>
              <a:ext uri="{FF2B5EF4-FFF2-40B4-BE49-F238E27FC236}">
                <a16:creationId xmlns:a16="http://schemas.microsoft.com/office/drawing/2014/main" id="{CBC4B91F-0D32-432F-9351-93B44438646A}"/>
              </a:ext>
            </a:extLst>
          </p:cNvPr>
          <p:cNvCxnSpPr>
            <a:stCxn id="19" idx="0"/>
          </p:cNvCxnSpPr>
          <p:nvPr/>
        </p:nvCxnSpPr>
        <p:spPr>
          <a:xfrm flipH="1" flipV="1">
            <a:off x="8037713" y="3200400"/>
            <a:ext cx="8209" cy="381000"/>
          </a:xfrm>
          <a:prstGeom prst="line">
            <a:avLst/>
          </a:prstGeom>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F7698421-46C2-4A21-9D6E-7FF81029A279}"/>
              </a:ext>
            </a:extLst>
          </p:cNvPr>
          <p:cNvSpPr txBox="1"/>
          <p:nvPr/>
        </p:nvSpPr>
        <p:spPr>
          <a:xfrm>
            <a:off x="7428113" y="2362200"/>
            <a:ext cx="1219200" cy="100360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lIns="18288" tIns="18288" rIns="18288" bIns="18288" rtlCol="0">
            <a:spAutoFit/>
          </a:bodyPr>
          <a:lstStyle/>
          <a:p>
            <a:pPr marL="0" lvl="1" algn="ctr">
              <a:lnSpc>
                <a:spcPct val="120000"/>
              </a:lnSpc>
            </a:pPr>
            <a:r>
              <a:rPr lang="en-US" sz="1800" dirty="0"/>
              <a:t>Bemidji Crude Sites</a:t>
            </a:r>
          </a:p>
        </p:txBody>
      </p:sp>
      <p:cxnSp>
        <p:nvCxnSpPr>
          <p:cNvPr id="37" name="Straight Connector 36">
            <a:extLst>
              <a:ext uri="{FF2B5EF4-FFF2-40B4-BE49-F238E27FC236}">
                <a16:creationId xmlns:a16="http://schemas.microsoft.com/office/drawing/2014/main" id="{E64385B9-1324-4408-B910-928AE1CA80E6}"/>
              </a:ext>
            </a:extLst>
          </p:cNvPr>
          <p:cNvCxnSpPr>
            <a:cxnSpLocks/>
          </p:cNvCxnSpPr>
          <p:nvPr/>
        </p:nvCxnSpPr>
        <p:spPr>
          <a:xfrm flipV="1">
            <a:off x="9256913" y="1981201"/>
            <a:ext cx="0" cy="1676399"/>
          </a:xfrm>
          <a:prstGeom prst="line">
            <a:avLst/>
          </a:prstGeom>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C1C3F1DF-8644-42DD-93EB-EEB3316E2FA2}"/>
              </a:ext>
            </a:extLst>
          </p:cNvPr>
          <p:cNvSpPr txBox="1"/>
          <p:nvPr/>
        </p:nvSpPr>
        <p:spPr>
          <a:xfrm>
            <a:off x="8799713" y="3581400"/>
            <a:ext cx="778418" cy="46166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lIns="45720" tIns="45720" rIns="45720" bIns="45720" rtlCol="0">
            <a:spAutoFit/>
          </a:bodyPr>
          <a:lstStyle/>
          <a:p>
            <a:pPr algn="ctr"/>
            <a:r>
              <a:rPr lang="en-US" dirty="0"/>
              <a:t>2012</a:t>
            </a:r>
          </a:p>
        </p:txBody>
      </p:sp>
      <p:sp>
        <p:nvSpPr>
          <p:cNvPr id="36" name="TextBox 35">
            <a:extLst>
              <a:ext uri="{FF2B5EF4-FFF2-40B4-BE49-F238E27FC236}">
                <a16:creationId xmlns:a16="http://schemas.microsoft.com/office/drawing/2014/main" id="{D0F4E6CC-7DB0-4DD1-BD94-FBB6D39184A4}"/>
              </a:ext>
            </a:extLst>
          </p:cNvPr>
          <p:cNvSpPr txBox="1"/>
          <p:nvPr/>
        </p:nvSpPr>
        <p:spPr>
          <a:xfrm>
            <a:off x="8266313" y="1143000"/>
            <a:ext cx="1828800" cy="100360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lIns="18288" tIns="18288" rIns="18288" bIns="18288" rtlCol="0">
            <a:spAutoFit/>
          </a:bodyPr>
          <a:lstStyle/>
          <a:p>
            <a:pPr marL="0" lvl="1" algn="ctr">
              <a:lnSpc>
                <a:spcPct val="120000"/>
              </a:lnSpc>
            </a:pPr>
            <a:r>
              <a:rPr lang="en-US" sz="1800" dirty="0" err="1"/>
              <a:t>LNAPL</a:t>
            </a:r>
            <a:r>
              <a:rPr lang="en-US" sz="1800" dirty="0"/>
              <a:t> stability assessment (</a:t>
            </a:r>
            <a:r>
              <a:rPr lang="en-US" sz="1800" dirty="0" err="1"/>
              <a:t>T.Sale</a:t>
            </a:r>
            <a:r>
              <a:rPr lang="en-US" sz="1800" dirty="0"/>
              <a:t>, CSU)</a:t>
            </a:r>
          </a:p>
        </p:txBody>
      </p:sp>
      <p:sp>
        <p:nvSpPr>
          <p:cNvPr id="39" name="TextBox 38">
            <a:extLst>
              <a:ext uri="{FF2B5EF4-FFF2-40B4-BE49-F238E27FC236}">
                <a16:creationId xmlns:a16="http://schemas.microsoft.com/office/drawing/2014/main" id="{36FC3A59-8A5B-4519-B467-8E5F4888DB8A}"/>
              </a:ext>
            </a:extLst>
          </p:cNvPr>
          <p:cNvSpPr txBox="1"/>
          <p:nvPr/>
        </p:nvSpPr>
        <p:spPr>
          <a:xfrm>
            <a:off x="9714113" y="4191000"/>
            <a:ext cx="2438400" cy="70788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lIns="45720" tIns="45720" rIns="45720" bIns="45720" rtlCol="0">
            <a:spAutoFit/>
          </a:bodyPr>
          <a:lstStyle/>
          <a:p>
            <a:pPr algn="ctr"/>
            <a:r>
              <a:rPr lang="en-US" sz="2000" dirty="0"/>
              <a:t>Commercialized CO</a:t>
            </a:r>
            <a:r>
              <a:rPr lang="en-US" sz="2000" baseline="-25000" dirty="0"/>
              <a:t>2 </a:t>
            </a:r>
            <a:r>
              <a:rPr lang="en-US" sz="2000" dirty="0"/>
              <a:t>Trap Testing</a:t>
            </a:r>
          </a:p>
        </p:txBody>
      </p:sp>
      <p:cxnSp>
        <p:nvCxnSpPr>
          <p:cNvPr id="43" name="Straight Connector 42">
            <a:extLst>
              <a:ext uri="{FF2B5EF4-FFF2-40B4-BE49-F238E27FC236}">
                <a16:creationId xmlns:a16="http://schemas.microsoft.com/office/drawing/2014/main" id="{4E9E835C-5339-4944-8CDE-09A038FDE99B}"/>
              </a:ext>
            </a:extLst>
          </p:cNvPr>
          <p:cNvCxnSpPr>
            <a:cxnSpLocks/>
          </p:cNvCxnSpPr>
          <p:nvPr/>
        </p:nvCxnSpPr>
        <p:spPr>
          <a:xfrm flipV="1">
            <a:off x="11542913" y="2286000"/>
            <a:ext cx="0" cy="1676399"/>
          </a:xfrm>
          <a:prstGeom prst="line">
            <a:avLst/>
          </a:prstGeom>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3549DEEC-31FA-475D-81A9-184752719B2A}"/>
              </a:ext>
            </a:extLst>
          </p:cNvPr>
          <p:cNvSpPr txBox="1"/>
          <p:nvPr/>
        </p:nvSpPr>
        <p:spPr>
          <a:xfrm>
            <a:off x="11085713" y="3581400"/>
            <a:ext cx="778418" cy="46166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none" lIns="45720" tIns="45720" rIns="45720" bIns="45720" rtlCol="0">
            <a:spAutoFit/>
          </a:bodyPr>
          <a:lstStyle/>
          <a:p>
            <a:pPr algn="ctr"/>
            <a:r>
              <a:rPr lang="en-US" dirty="0"/>
              <a:t>2018</a:t>
            </a:r>
          </a:p>
        </p:txBody>
      </p:sp>
      <p:sp>
        <p:nvSpPr>
          <p:cNvPr id="42" name="TextBox 41">
            <a:extLst>
              <a:ext uri="{FF2B5EF4-FFF2-40B4-BE49-F238E27FC236}">
                <a16:creationId xmlns:a16="http://schemas.microsoft.com/office/drawing/2014/main" id="{79E21A3D-0BE7-42ED-8538-08C895978D5E}"/>
              </a:ext>
            </a:extLst>
          </p:cNvPr>
          <p:cNvSpPr txBox="1"/>
          <p:nvPr/>
        </p:nvSpPr>
        <p:spPr>
          <a:xfrm>
            <a:off x="10193956" y="1300165"/>
            <a:ext cx="1905000" cy="1015663"/>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lIns="45720" tIns="45720" rIns="45720" bIns="45720" rtlCol="0">
            <a:spAutoFit/>
          </a:bodyPr>
          <a:lstStyle/>
          <a:p>
            <a:pPr algn="ctr"/>
            <a:r>
              <a:rPr lang="en-US" sz="2000" dirty="0"/>
              <a:t>CRC Care Technical Report 44</a:t>
            </a:r>
          </a:p>
        </p:txBody>
      </p:sp>
      <p:sp>
        <p:nvSpPr>
          <p:cNvPr id="17" name="TextBox 16">
            <a:extLst>
              <a:ext uri="{FF2B5EF4-FFF2-40B4-BE49-F238E27FC236}">
                <a16:creationId xmlns:a16="http://schemas.microsoft.com/office/drawing/2014/main" id="{78018D9B-5BAF-4711-9B21-A7BBFD6BFF74}"/>
              </a:ext>
            </a:extLst>
          </p:cNvPr>
          <p:cNvSpPr txBox="1"/>
          <p:nvPr/>
        </p:nvSpPr>
        <p:spPr>
          <a:xfrm>
            <a:off x="3275012" y="4191000"/>
            <a:ext cx="4343400" cy="137160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lIns="18288" tIns="18288" rIns="18288" bIns="18288" rtlCol="0">
            <a:noAutofit/>
          </a:bodyPr>
          <a:lstStyle/>
          <a:p>
            <a:pPr marL="0" lvl="1">
              <a:lnSpc>
                <a:spcPct val="120000"/>
              </a:lnSpc>
            </a:pPr>
            <a:r>
              <a:rPr lang="en-US" sz="1600" dirty="0"/>
              <a:t>(Gradient Method) Johnson, </a:t>
            </a:r>
            <a:r>
              <a:rPr lang="en-US" sz="1600" dirty="0" err="1"/>
              <a:t>Lundegard</a:t>
            </a:r>
            <a:r>
              <a:rPr lang="en-US" sz="1600" dirty="0"/>
              <a:t>, et al., 2006</a:t>
            </a:r>
          </a:p>
        </p:txBody>
      </p:sp>
      <p:pic>
        <p:nvPicPr>
          <p:cNvPr id="4" name="Picture 3"/>
          <p:cNvPicPr>
            <a:picLocks noChangeAspect="1" noChangeArrowheads="1"/>
          </p:cNvPicPr>
          <p:nvPr/>
        </p:nvPicPr>
        <p:blipFill>
          <a:blip r:embed="rId3" cstate="print"/>
          <a:srcRect/>
          <a:stretch>
            <a:fillRect/>
          </a:stretch>
        </p:blipFill>
        <p:spPr bwMode="auto">
          <a:xfrm>
            <a:off x="4265612" y="4572000"/>
            <a:ext cx="3276600" cy="961034"/>
          </a:xfrm>
          <a:prstGeom prst="rect">
            <a:avLst/>
          </a:prstGeom>
          <a:noFill/>
          <a:ln w="3175">
            <a:solidFill>
              <a:schemeClr val="tx1"/>
            </a:solidFill>
            <a:miter lim="800000"/>
            <a:headEnd/>
            <a:tailEnd/>
          </a:ln>
        </p:spPr>
      </p:pic>
      <p:sp>
        <p:nvSpPr>
          <p:cNvPr id="34" name="TextBox 33">
            <a:extLst>
              <a:ext uri="{FF2B5EF4-FFF2-40B4-BE49-F238E27FC236}">
                <a16:creationId xmlns:a16="http://schemas.microsoft.com/office/drawing/2014/main" id="{B8EA780B-2C82-43CE-9459-E7E2F8BAEF25}"/>
              </a:ext>
            </a:extLst>
          </p:cNvPr>
          <p:cNvSpPr txBox="1"/>
          <p:nvPr/>
        </p:nvSpPr>
        <p:spPr>
          <a:xfrm>
            <a:off x="9515405" y="2462315"/>
            <a:ext cx="1905000" cy="1015663"/>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lIns="45720" tIns="45720" rIns="45720" bIns="45720" rtlCol="0">
            <a:spAutoFit/>
          </a:bodyPr>
          <a:lstStyle/>
          <a:p>
            <a:pPr algn="ctr"/>
            <a:r>
              <a:rPr lang="en-US" sz="2000" dirty="0"/>
              <a:t>API Guidance Document (2017)</a:t>
            </a:r>
          </a:p>
        </p:txBody>
      </p:sp>
      <p:sp>
        <p:nvSpPr>
          <p:cNvPr id="38" name="TextBox 37">
            <a:extLst>
              <a:ext uri="{FF2B5EF4-FFF2-40B4-BE49-F238E27FC236}">
                <a16:creationId xmlns:a16="http://schemas.microsoft.com/office/drawing/2014/main" id="{D13FBEB4-7B42-414F-8DA9-FE4B9AB8BFB1}"/>
              </a:ext>
            </a:extLst>
          </p:cNvPr>
          <p:cNvSpPr txBox="1"/>
          <p:nvPr/>
        </p:nvSpPr>
        <p:spPr>
          <a:xfrm>
            <a:off x="9866513" y="5086328"/>
            <a:ext cx="1905000" cy="40011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lIns="45720" tIns="45720" rIns="45720" bIns="45720" rtlCol="0">
            <a:spAutoFit/>
          </a:bodyPr>
          <a:lstStyle/>
          <a:p>
            <a:pPr algn="ctr"/>
            <a:r>
              <a:rPr lang="en-US" sz="2000" dirty="0" err="1"/>
              <a:t>ITRC</a:t>
            </a:r>
            <a:r>
              <a:rPr lang="en-US" sz="2000" dirty="0"/>
              <a:t> </a:t>
            </a:r>
            <a:r>
              <a:rPr lang="en-US" sz="2000" dirty="0" err="1"/>
              <a:t>LNAPL</a:t>
            </a:r>
            <a:r>
              <a:rPr lang="en-US" sz="2000" dirty="0"/>
              <a:t>-3</a:t>
            </a:r>
          </a:p>
        </p:txBody>
      </p:sp>
    </p:spTree>
    <p:extLst>
      <p:ext uri="{BB962C8B-B14F-4D97-AF65-F5344CB8AC3E}">
        <p14:creationId xmlns:p14="http://schemas.microsoft.com/office/powerpoint/2010/main" val="410855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508C4-C244-49C3-91DE-CD255369C86F}"/>
              </a:ext>
            </a:extLst>
          </p:cNvPr>
          <p:cNvSpPr>
            <a:spLocks noGrp="1"/>
          </p:cNvSpPr>
          <p:nvPr>
            <p:ph type="title"/>
          </p:nvPr>
        </p:nvSpPr>
        <p:spPr/>
        <p:txBody>
          <a:bodyPr>
            <a:normAutofit/>
          </a:bodyPr>
          <a:lstStyle/>
          <a:p>
            <a:r>
              <a:rPr lang="en-US" dirty="0"/>
              <a:t>Paradigm shift in understanding of natural attenuation</a:t>
            </a:r>
          </a:p>
        </p:txBody>
      </p:sp>
      <p:sp>
        <p:nvSpPr>
          <p:cNvPr id="3" name="Content Placeholder 2">
            <a:extLst>
              <a:ext uri="{FF2B5EF4-FFF2-40B4-BE49-F238E27FC236}">
                <a16:creationId xmlns:a16="http://schemas.microsoft.com/office/drawing/2014/main" id="{11E77EC8-EC84-4F3E-8E90-BF5B52206542}"/>
              </a:ext>
            </a:extLst>
          </p:cNvPr>
          <p:cNvSpPr>
            <a:spLocks noGrp="1"/>
          </p:cNvSpPr>
          <p:nvPr>
            <p:ph idx="1"/>
          </p:nvPr>
        </p:nvSpPr>
        <p:spPr>
          <a:xfrm>
            <a:off x="609441" y="1053883"/>
            <a:ext cx="10969943" cy="2086103"/>
          </a:xfrm>
        </p:spPr>
        <p:txBody>
          <a:bodyPr>
            <a:normAutofit fontScale="85000" lnSpcReduction="10000"/>
          </a:bodyPr>
          <a:lstStyle/>
          <a:p>
            <a:r>
              <a:rPr lang="en-US" dirty="0"/>
              <a:t>Evolution of thought started in 2006 by P.Johnson, Arizona State University</a:t>
            </a:r>
          </a:p>
          <a:p>
            <a:r>
              <a:rPr lang="en-US" dirty="0"/>
              <a:t>Shift in analytical focus from aqueous/dissolved to vadose/gaseous</a:t>
            </a:r>
          </a:p>
          <a:p>
            <a:r>
              <a:rPr lang="en-US" dirty="0"/>
              <a:t>Former efforts guided by US EPA, ASTM, and NRC and models such as BIOSCREEN and REMFuel</a:t>
            </a:r>
          </a:p>
          <a:p>
            <a:r>
              <a:rPr lang="en-US" dirty="0"/>
              <a:t>New efforts guided by literature, and CRC CARE guidance forthcoming</a:t>
            </a:r>
          </a:p>
          <a:p>
            <a:endParaRPr lang="en-US" dirty="0"/>
          </a:p>
        </p:txBody>
      </p:sp>
      <p:sp>
        <p:nvSpPr>
          <p:cNvPr id="4" name="Slide Number Placeholder 3">
            <a:extLst>
              <a:ext uri="{FF2B5EF4-FFF2-40B4-BE49-F238E27FC236}">
                <a16:creationId xmlns:a16="http://schemas.microsoft.com/office/drawing/2014/main" id="{B3A72E67-D320-474C-B8DD-1BAB3DC850FB}"/>
              </a:ext>
            </a:extLst>
          </p:cNvPr>
          <p:cNvSpPr>
            <a:spLocks noGrp="1"/>
          </p:cNvSpPr>
          <p:nvPr>
            <p:ph type="sldNum" sz="quarter" idx="12"/>
          </p:nvPr>
        </p:nvSpPr>
        <p:spPr/>
        <p:txBody>
          <a:bodyPr/>
          <a:lstStyle/>
          <a:p>
            <a:fld id="{9B3E39EC-4BE2-4DEA-81C0-4ABC0AAB4AC0}" type="slidenum">
              <a:rPr lang="en-AU" smtClean="0"/>
              <a:t>5</a:t>
            </a:fld>
            <a:endParaRPr lang="en-AU" dirty="0"/>
          </a:p>
        </p:txBody>
      </p:sp>
      <p:sp>
        <p:nvSpPr>
          <p:cNvPr id="5" name="Footer Placeholder 4">
            <a:extLst>
              <a:ext uri="{FF2B5EF4-FFF2-40B4-BE49-F238E27FC236}">
                <a16:creationId xmlns:a16="http://schemas.microsoft.com/office/drawing/2014/main" id="{A51CE8C4-B8AE-4945-BB56-D051A3DCEBA4}"/>
              </a:ext>
            </a:extLst>
          </p:cNvPr>
          <p:cNvSpPr>
            <a:spLocks noGrp="1"/>
          </p:cNvSpPr>
          <p:nvPr>
            <p:ph type="ftr" sz="quarter" idx="13"/>
          </p:nvPr>
        </p:nvSpPr>
        <p:spPr/>
        <p:txBody>
          <a:bodyPr/>
          <a:lstStyle/>
          <a:p>
            <a:endParaRPr lang="en-AU" dirty="0"/>
          </a:p>
        </p:txBody>
      </p:sp>
      <p:sp>
        <p:nvSpPr>
          <p:cNvPr id="6" name="Rectangle 5">
            <a:extLst>
              <a:ext uri="{FF2B5EF4-FFF2-40B4-BE49-F238E27FC236}">
                <a16:creationId xmlns:a16="http://schemas.microsoft.com/office/drawing/2014/main" id="{4F2301D6-B493-4A74-BD89-BC1E8E82D057}"/>
              </a:ext>
            </a:extLst>
          </p:cNvPr>
          <p:cNvSpPr/>
          <p:nvPr/>
        </p:nvSpPr>
        <p:spPr>
          <a:xfrm>
            <a:off x="815201" y="5486955"/>
            <a:ext cx="10625018" cy="646331"/>
          </a:xfrm>
          <a:prstGeom prst="rect">
            <a:avLst/>
          </a:prstGeom>
          <a:ln w="28575">
            <a:solidFill>
              <a:srgbClr val="FFA500"/>
            </a:solidFill>
          </a:ln>
        </p:spPr>
        <p:txBody>
          <a:bodyPr wrap="square">
            <a:spAutoFit/>
          </a:bodyPr>
          <a:lstStyle/>
          <a:p>
            <a:pPr algn="ctr"/>
            <a:r>
              <a:rPr lang="en-US" sz="1800" b="1" dirty="0">
                <a:solidFill>
                  <a:srgbClr val="FF1900"/>
                </a:solidFill>
              </a:rPr>
              <a:t>Our field measurements confirm literature findings that NSZD rates are most often multiple orders of magnitude higher using vapour monitoring than with aqueous electron acceptor data.</a:t>
            </a:r>
          </a:p>
        </p:txBody>
      </p:sp>
      <p:graphicFrame>
        <p:nvGraphicFramePr>
          <p:cNvPr id="7" name="Table 6">
            <a:extLst>
              <a:ext uri="{FF2B5EF4-FFF2-40B4-BE49-F238E27FC236}">
                <a16:creationId xmlns:a16="http://schemas.microsoft.com/office/drawing/2014/main" id="{94F1D8EA-9F33-46AE-816C-DB5CFE822FAC}"/>
              </a:ext>
            </a:extLst>
          </p:cNvPr>
          <p:cNvGraphicFramePr>
            <a:graphicFrameLocks noGrp="1"/>
          </p:cNvGraphicFramePr>
          <p:nvPr>
            <p:extLst/>
          </p:nvPr>
        </p:nvGraphicFramePr>
        <p:xfrm>
          <a:off x="2284881" y="3141043"/>
          <a:ext cx="7619063" cy="2194440"/>
        </p:xfrm>
        <a:graphic>
          <a:graphicData uri="http://schemas.openxmlformats.org/drawingml/2006/table">
            <a:tbl>
              <a:tblPr firstRow="1" bandRow="1">
                <a:tableStyleId>{5C22544A-7EE6-4342-B048-85BDC9FD1C3A}</a:tableStyleId>
              </a:tblPr>
              <a:tblGrid>
                <a:gridCol w="2991707">
                  <a:extLst>
                    <a:ext uri="{9D8B030D-6E8A-4147-A177-3AD203B41FA5}">
                      <a16:colId xmlns:a16="http://schemas.microsoft.com/office/drawing/2014/main" val="20000"/>
                    </a:ext>
                  </a:extLst>
                </a:gridCol>
                <a:gridCol w="2327814">
                  <a:extLst>
                    <a:ext uri="{9D8B030D-6E8A-4147-A177-3AD203B41FA5}">
                      <a16:colId xmlns:a16="http://schemas.microsoft.com/office/drawing/2014/main" val="20001"/>
                    </a:ext>
                  </a:extLst>
                </a:gridCol>
                <a:gridCol w="2299542">
                  <a:extLst>
                    <a:ext uri="{9D8B030D-6E8A-4147-A177-3AD203B41FA5}">
                      <a16:colId xmlns:a16="http://schemas.microsoft.com/office/drawing/2014/main" val="20002"/>
                    </a:ext>
                  </a:extLst>
                </a:gridCol>
              </a:tblGrid>
              <a:tr h="375822">
                <a:tc>
                  <a:txBody>
                    <a:bodyPr/>
                    <a:lstStyle/>
                    <a:p>
                      <a:r>
                        <a:rPr lang="en-US" sz="1900" dirty="0"/>
                        <a:t>Site</a:t>
                      </a:r>
                    </a:p>
                  </a:txBody>
                  <a:tcPr marL="91416" marR="91416" marT="45708" marB="45708"/>
                </a:tc>
                <a:tc>
                  <a:txBody>
                    <a:bodyPr/>
                    <a:lstStyle/>
                    <a:p>
                      <a:pPr algn="ctr"/>
                      <a:r>
                        <a:rPr lang="en-US" sz="1900" dirty="0"/>
                        <a:t>Aqueous</a:t>
                      </a:r>
                      <a:r>
                        <a:rPr lang="en-US" sz="1900" baseline="0" dirty="0"/>
                        <a:t> (lb/yr)</a:t>
                      </a:r>
                      <a:endParaRPr lang="en-US" sz="1900" dirty="0"/>
                    </a:p>
                  </a:txBody>
                  <a:tcPr marL="91416" marR="91416" marT="45708" marB="45708"/>
                </a:tc>
                <a:tc>
                  <a:txBody>
                    <a:bodyPr/>
                    <a:lstStyle/>
                    <a:p>
                      <a:pPr algn="ctr"/>
                      <a:r>
                        <a:rPr lang="en-US" sz="1900" dirty="0"/>
                        <a:t>CO</a:t>
                      </a:r>
                      <a:r>
                        <a:rPr lang="en-US" sz="1900" baseline="-25000" dirty="0"/>
                        <a:t>2</a:t>
                      </a:r>
                      <a:r>
                        <a:rPr lang="en-US" sz="1900" dirty="0"/>
                        <a:t> Efflux (lb/yr)</a:t>
                      </a:r>
                    </a:p>
                  </a:txBody>
                  <a:tcPr marL="91416" marR="91416" marT="45708" marB="45708"/>
                </a:tc>
                <a:extLst>
                  <a:ext uri="{0D108BD9-81ED-4DB2-BD59-A6C34878D82A}">
                    <a16:rowId xmlns:a16="http://schemas.microsoft.com/office/drawing/2014/main" val="10000"/>
                  </a:ext>
                </a:extLst>
              </a:tr>
              <a:tr h="375822">
                <a:tc>
                  <a:txBody>
                    <a:bodyPr/>
                    <a:lstStyle/>
                    <a:p>
                      <a:r>
                        <a:rPr lang="en-US" sz="1900" dirty="0"/>
                        <a:t>Large Railroad Yard</a:t>
                      </a:r>
                    </a:p>
                  </a:txBody>
                  <a:tcPr marL="91416" marR="91416" marT="45708" marB="45708"/>
                </a:tc>
                <a:tc>
                  <a:txBody>
                    <a:bodyPr/>
                    <a:lstStyle/>
                    <a:p>
                      <a:pPr algn="ctr"/>
                      <a:r>
                        <a:rPr lang="en-US" sz="1900" dirty="0"/>
                        <a:t>0 – 70</a:t>
                      </a:r>
                    </a:p>
                  </a:txBody>
                  <a:tcPr marL="91416" marR="91416" marT="45708" marB="45708"/>
                </a:tc>
                <a:tc>
                  <a:txBody>
                    <a:bodyPr/>
                    <a:lstStyle/>
                    <a:p>
                      <a:pPr algn="ctr"/>
                      <a:r>
                        <a:rPr lang="en-US" sz="1900" dirty="0"/>
                        <a:t>60,000 - 360,000</a:t>
                      </a:r>
                    </a:p>
                  </a:txBody>
                  <a:tcPr marL="91416" marR="91416" marT="45708" marB="45708"/>
                </a:tc>
                <a:extLst>
                  <a:ext uri="{0D108BD9-81ED-4DB2-BD59-A6C34878D82A}">
                    <a16:rowId xmlns:a16="http://schemas.microsoft.com/office/drawing/2014/main" val="10001"/>
                  </a:ext>
                </a:extLst>
              </a:tr>
              <a:tr h="375822">
                <a:tc>
                  <a:txBody>
                    <a:bodyPr/>
                    <a:lstStyle/>
                    <a:p>
                      <a:r>
                        <a:rPr lang="en-US" sz="1900" dirty="0"/>
                        <a:t>Pipeline</a:t>
                      </a:r>
                      <a:r>
                        <a:rPr lang="en-US" sz="1900" baseline="0" dirty="0"/>
                        <a:t> Release</a:t>
                      </a:r>
                      <a:endParaRPr lang="en-US" sz="1900" dirty="0"/>
                    </a:p>
                  </a:txBody>
                  <a:tcPr marL="91416" marR="91416" marT="45708" marB="45708"/>
                </a:tc>
                <a:tc>
                  <a:txBody>
                    <a:bodyPr/>
                    <a:lstStyle/>
                    <a:p>
                      <a:pPr algn="ctr"/>
                      <a:r>
                        <a:rPr lang="en-US" sz="1900" dirty="0"/>
                        <a:t>70 - 150</a:t>
                      </a:r>
                    </a:p>
                  </a:txBody>
                  <a:tcPr marL="91416" marR="91416" marT="45708" marB="45708"/>
                </a:tc>
                <a:tc>
                  <a:txBody>
                    <a:bodyPr/>
                    <a:lstStyle/>
                    <a:p>
                      <a:pPr algn="ctr"/>
                      <a:r>
                        <a:rPr lang="en-US" sz="1900" dirty="0"/>
                        <a:t>9,000 – 19,000</a:t>
                      </a:r>
                    </a:p>
                  </a:txBody>
                  <a:tcPr marL="91416" marR="91416" marT="45708" marB="45708"/>
                </a:tc>
                <a:extLst>
                  <a:ext uri="{0D108BD9-81ED-4DB2-BD59-A6C34878D82A}">
                    <a16:rowId xmlns:a16="http://schemas.microsoft.com/office/drawing/2014/main" val="10002"/>
                  </a:ext>
                </a:extLst>
              </a:tr>
              <a:tr h="375822">
                <a:tc>
                  <a:txBody>
                    <a:bodyPr/>
                    <a:lstStyle/>
                    <a:p>
                      <a:r>
                        <a:rPr lang="en-US" sz="1900" dirty="0"/>
                        <a:t>Natural Gas Well</a:t>
                      </a:r>
                      <a:r>
                        <a:rPr lang="en-US" sz="1900" baseline="0" dirty="0"/>
                        <a:t> Pad</a:t>
                      </a:r>
                      <a:endParaRPr lang="en-US" sz="1900" dirty="0"/>
                    </a:p>
                  </a:txBody>
                  <a:tcPr marL="91416" marR="91416" marT="45708" marB="45708"/>
                </a:tc>
                <a:tc>
                  <a:txBody>
                    <a:bodyPr/>
                    <a:lstStyle/>
                    <a:p>
                      <a:pPr algn="ctr"/>
                      <a:r>
                        <a:rPr lang="en-US" sz="1900" dirty="0"/>
                        <a:t>1 – 10</a:t>
                      </a:r>
                    </a:p>
                  </a:txBody>
                  <a:tcPr marL="91416" marR="91416" marT="45708" marB="45708"/>
                </a:tc>
                <a:tc>
                  <a:txBody>
                    <a:bodyPr/>
                    <a:lstStyle/>
                    <a:p>
                      <a:pPr algn="ctr"/>
                      <a:r>
                        <a:rPr lang="en-US" sz="1900" dirty="0"/>
                        <a:t>4,000 - 10,000</a:t>
                      </a:r>
                    </a:p>
                  </a:txBody>
                  <a:tcPr marL="91416" marR="91416" marT="45708" marB="45708"/>
                </a:tc>
                <a:extLst>
                  <a:ext uri="{0D108BD9-81ED-4DB2-BD59-A6C34878D82A}">
                    <a16:rowId xmlns:a16="http://schemas.microsoft.com/office/drawing/2014/main" val="10003"/>
                  </a:ext>
                </a:extLst>
              </a:tr>
              <a:tr h="660228">
                <a:tc>
                  <a:txBody>
                    <a:bodyPr/>
                    <a:lstStyle/>
                    <a:p>
                      <a:r>
                        <a:rPr lang="en-US" sz="1900" dirty="0"/>
                        <a:t>Highway Maintenance</a:t>
                      </a:r>
                      <a:r>
                        <a:rPr lang="en-US" sz="1900" baseline="0" dirty="0"/>
                        <a:t> Yard</a:t>
                      </a:r>
                      <a:endParaRPr lang="en-US" sz="1900" dirty="0"/>
                    </a:p>
                  </a:txBody>
                  <a:tcPr marL="91416" marR="91416" marT="45708" marB="45708"/>
                </a:tc>
                <a:tc>
                  <a:txBody>
                    <a:bodyPr/>
                    <a:lstStyle/>
                    <a:p>
                      <a:pPr algn="ctr"/>
                      <a:r>
                        <a:rPr lang="en-US" sz="1900" dirty="0"/>
                        <a:t>90 – 200</a:t>
                      </a:r>
                    </a:p>
                  </a:txBody>
                  <a:tcPr marL="91416" marR="91416" marT="45708" marB="45708"/>
                </a:tc>
                <a:tc>
                  <a:txBody>
                    <a:bodyPr/>
                    <a:lstStyle/>
                    <a:p>
                      <a:pPr algn="ctr"/>
                      <a:r>
                        <a:rPr lang="en-US" sz="1900" dirty="0"/>
                        <a:t>170</a:t>
                      </a:r>
                      <a:r>
                        <a:rPr lang="en-US" sz="1900" baseline="0" dirty="0"/>
                        <a:t> - </a:t>
                      </a:r>
                      <a:r>
                        <a:rPr lang="en-US" sz="1900" dirty="0"/>
                        <a:t>520</a:t>
                      </a:r>
                    </a:p>
                  </a:txBody>
                  <a:tcPr marL="91416" marR="91416" marT="45708" marB="45708"/>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58250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conceptualization of petroleum NA</a:t>
            </a:r>
          </a:p>
        </p:txBody>
      </p:sp>
      <p:sp>
        <p:nvSpPr>
          <p:cNvPr id="3" name="Content Placeholder 2"/>
          <p:cNvSpPr>
            <a:spLocks noGrp="1"/>
          </p:cNvSpPr>
          <p:nvPr>
            <p:ph idx="1"/>
          </p:nvPr>
        </p:nvSpPr>
        <p:spPr>
          <a:xfrm>
            <a:off x="609440" y="1295400"/>
            <a:ext cx="4113372" cy="5055391"/>
          </a:xfrm>
        </p:spPr>
        <p:txBody>
          <a:bodyPr>
            <a:normAutofit fontScale="70000" lnSpcReduction="20000"/>
          </a:bodyPr>
          <a:lstStyle/>
          <a:p>
            <a:pPr>
              <a:lnSpc>
                <a:spcPct val="120000"/>
              </a:lnSpc>
            </a:pPr>
            <a:r>
              <a:rPr lang="en-US" dirty="0"/>
              <a:t>Depletion processes manifested as aqueous and gaseous changes</a:t>
            </a:r>
          </a:p>
          <a:p>
            <a:pPr>
              <a:lnSpc>
                <a:spcPct val="120000"/>
              </a:lnSpc>
            </a:pPr>
            <a:r>
              <a:rPr lang="en-US" dirty="0"/>
              <a:t>NSZD accounts for biodegradation occurring in both saturated and vadose zones</a:t>
            </a:r>
          </a:p>
          <a:p>
            <a:pPr>
              <a:lnSpc>
                <a:spcPct val="120000"/>
              </a:lnSpc>
            </a:pPr>
            <a:r>
              <a:rPr lang="en-US" dirty="0"/>
              <a:t>Gaseous changes a result of </a:t>
            </a:r>
            <a:r>
              <a:rPr lang="en-US" dirty="0" err="1"/>
              <a:t>methanogenesis</a:t>
            </a:r>
            <a:r>
              <a:rPr lang="en-US" dirty="0"/>
              <a:t> and hydrocarbon oxidation</a:t>
            </a:r>
          </a:p>
          <a:p>
            <a:pPr>
              <a:lnSpc>
                <a:spcPct val="120000"/>
              </a:lnSpc>
            </a:pPr>
            <a:r>
              <a:rPr lang="en-US" dirty="0"/>
              <a:t>Total </a:t>
            </a:r>
            <a:r>
              <a:rPr lang="en-US" dirty="0" err="1"/>
              <a:t>NSZD</a:t>
            </a:r>
            <a:r>
              <a:rPr lang="en-US" dirty="0"/>
              <a:t> = Aqueous Processes + Vadose Zone Processes</a:t>
            </a:r>
          </a:p>
          <a:p>
            <a:pPr>
              <a:lnSpc>
                <a:spcPct val="120000"/>
              </a:lnSpc>
            </a:pPr>
            <a:r>
              <a:rPr lang="en-US" dirty="0"/>
              <a:t>Vapor-based losses &gt;&gt; aqueous-based losses (at most sites)</a:t>
            </a:r>
          </a:p>
          <a:p>
            <a:pPr>
              <a:lnSpc>
                <a:spcPct val="120000"/>
              </a:lnSpc>
            </a:pPr>
            <a:r>
              <a:rPr lang="en-US" dirty="0"/>
              <a:t>Gas flux can be used to</a:t>
            </a:r>
            <a:br>
              <a:rPr lang="en-US" dirty="0"/>
            </a:br>
            <a:r>
              <a:rPr lang="en-US" dirty="0"/>
              <a:t>estimate bulk LNAPL losses</a:t>
            </a:r>
          </a:p>
        </p:txBody>
      </p:sp>
      <p:pic>
        <p:nvPicPr>
          <p:cNvPr id="8" name="Picture 7">
            <a:extLst>
              <a:ext uri="{FF2B5EF4-FFF2-40B4-BE49-F238E27FC236}">
                <a16:creationId xmlns:a16="http://schemas.microsoft.com/office/drawing/2014/main" id="{BF68613E-BDD4-4184-B0FD-6B66CC97AC2F}"/>
              </a:ext>
            </a:extLst>
          </p:cNvPr>
          <p:cNvPicPr>
            <a:picLocks noChangeAspect="1"/>
          </p:cNvPicPr>
          <p:nvPr/>
        </p:nvPicPr>
        <p:blipFill rotWithShape="1">
          <a:blip r:embed="rId2"/>
          <a:srcRect l="2828" t="2540" r="2527" b="1838"/>
          <a:stretch/>
        </p:blipFill>
        <p:spPr>
          <a:xfrm>
            <a:off x="5027612" y="1143000"/>
            <a:ext cx="6645441" cy="4801547"/>
          </a:xfrm>
          <a:prstGeom prst="rect">
            <a:avLst/>
          </a:prstGeom>
        </p:spPr>
      </p:pic>
    </p:spTree>
    <p:extLst>
      <p:ext uri="{BB962C8B-B14F-4D97-AF65-F5344CB8AC3E}">
        <p14:creationId xmlns:p14="http://schemas.microsoft.com/office/powerpoint/2010/main" val="3974480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Typical </a:t>
            </a:r>
            <a:r>
              <a:rPr lang="en-US" dirty="0" err="1"/>
              <a:t>NSZD</a:t>
            </a:r>
            <a:r>
              <a:rPr lang="en-US" dirty="0"/>
              <a:t> rates and timeframes</a:t>
            </a:r>
          </a:p>
        </p:txBody>
      </p:sp>
      <p:sp>
        <p:nvSpPr>
          <p:cNvPr id="3" name="Content Placeholder 2"/>
          <p:cNvSpPr>
            <a:spLocks noGrp="1"/>
          </p:cNvSpPr>
          <p:nvPr>
            <p:ph idx="1"/>
          </p:nvPr>
        </p:nvSpPr>
        <p:spPr>
          <a:xfrm>
            <a:off x="566897" y="1424511"/>
            <a:ext cx="6544870" cy="4692787"/>
          </a:xfrm>
        </p:spPr>
        <p:txBody>
          <a:bodyPr>
            <a:normAutofit fontScale="62500" lnSpcReduction="20000"/>
          </a:bodyPr>
          <a:lstStyle/>
          <a:p>
            <a:pPr>
              <a:lnSpc>
                <a:spcPct val="120000"/>
              </a:lnSpc>
            </a:pPr>
            <a:r>
              <a:rPr lang="en-US" dirty="0"/>
              <a:t>Middle 50% of 25 sites in one study ranged from 700 to 2,800 gal/ac/</a:t>
            </a:r>
            <a:r>
              <a:rPr lang="en-US" dirty="0" err="1"/>
              <a:t>yr</a:t>
            </a:r>
            <a:r>
              <a:rPr lang="en-US" dirty="0"/>
              <a:t>, median of 1,700 gal/ac/</a:t>
            </a:r>
            <a:r>
              <a:rPr lang="en-US" dirty="0" err="1"/>
              <a:t>yr</a:t>
            </a:r>
            <a:r>
              <a:rPr lang="en-US" dirty="0"/>
              <a:t> (Garg et al. 2017)</a:t>
            </a:r>
          </a:p>
          <a:p>
            <a:pPr>
              <a:lnSpc>
                <a:spcPct val="120000"/>
              </a:lnSpc>
            </a:pPr>
            <a:r>
              <a:rPr lang="en-US" dirty="0"/>
              <a:t>Diverse project objectives and outcomes</a:t>
            </a:r>
          </a:p>
          <a:p>
            <a:pPr lvl="1">
              <a:lnSpc>
                <a:spcPct val="120000"/>
              </a:lnSpc>
            </a:pPr>
            <a:r>
              <a:rPr lang="en-US" dirty="0"/>
              <a:t>Refined LCSM useful for remedy design purposes</a:t>
            </a:r>
          </a:p>
          <a:p>
            <a:pPr lvl="1">
              <a:lnSpc>
                <a:spcPct val="120000"/>
              </a:lnSpc>
            </a:pPr>
            <a:r>
              <a:rPr lang="en-US" dirty="0"/>
              <a:t>Demonstration of effectiveness, and transition to NSZD remedy</a:t>
            </a:r>
          </a:p>
          <a:p>
            <a:pPr lvl="1">
              <a:lnSpc>
                <a:spcPct val="120000"/>
              </a:lnSpc>
            </a:pPr>
            <a:r>
              <a:rPr lang="en-US" dirty="0"/>
              <a:t>Regulatory approved remedy and long-term care solution</a:t>
            </a:r>
          </a:p>
          <a:p>
            <a:pPr>
              <a:lnSpc>
                <a:spcPct val="120000"/>
              </a:lnSpc>
            </a:pPr>
            <a:r>
              <a:rPr lang="en-US" dirty="0" err="1"/>
              <a:t>LNAPL</a:t>
            </a:r>
            <a:r>
              <a:rPr lang="en-US" dirty="0"/>
              <a:t> longevity is on the order of multiple decades given typical </a:t>
            </a:r>
            <a:r>
              <a:rPr lang="en-US" dirty="0" err="1"/>
              <a:t>LNAPL</a:t>
            </a:r>
            <a:r>
              <a:rPr lang="en-US" dirty="0"/>
              <a:t> subsurface mass estimates</a:t>
            </a:r>
          </a:p>
          <a:p>
            <a:pPr>
              <a:lnSpc>
                <a:spcPct val="120000"/>
              </a:lnSpc>
            </a:pPr>
            <a:r>
              <a:rPr lang="en-US" dirty="0" err="1"/>
              <a:t>NSZD</a:t>
            </a:r>
            <a:r>
              <a:rPr lang="en-US" dirty="0"/>
              <a:t> rates could be expected to decrease over time as </a:t>
            </a:r>
            <a:r>
              <a:rPr lang="en-US" dirty="0" err="1"/>
              <a:t>LNAPL</a:t>
            </a:r>
            <a:r>
              <a:rPr lang="en-US" dirty="0"/>
              <a:t> mass is significantly depleted, biomass drops, and hydrocarbons become progressively more difficult to biodegrade</a:t>
            </a:r>
          </a:p>
          <a:p>
            <a:pPr>
              <a:lnSpc>
                <a:spcPct val="120000"/>
              </a:lnSpc>
            </a:pPr>
            <a:r>
              <a:rPr lang="en-US" dirty="0"/>
              <a:t>Recent studies show a zero order rate at high TPH soil concentrations (more research)</a:t>
            </a:r>
          </a:p>
        </p:txBody>
      </p:sp>
      <p:grpSp>
        <p:nvGrpSpPr>
          <p:cNvPr id="17" name="Group 16"/>
          <p:cNvGrpSpPr/>
          <p:nvPr/>
        </p:nvGrpSpPr>
        <p:grpSpPr>
          <a:xfrm>
            <a:off x="7111767" y="1828800"/>
            <a:ext cx="4951241" cy="2851338"/>
            <a:chOff x="5026654" y="3575612"/>
            <a:chExt cx="4952531" cy="2852081"/>
          </a:xfrm>
        </p:grpSpPr>
        <p:pic>
          <p:nvPicPr>
            <p:cNvPr id="5" name="Picture 4"/>
            <p:cNvPicPr>
              <a:picLocks noChangeAspect="1"/>
            </p:cNvPicPr>
            <p:nvPr/>
          </p:nvPicPr>
          <p:blipFill>
            <a:blip r:embed="rId2"/>
            <a:stretch>
              <a:fillRect/>
            </a:stretch>
          </p:blipFill>
          <p:spPr>
            <a:xfrm>
              <a:off x="5026654" y="3575612"/>
              <a:ext cx="4952531" cy="2852081"/>
            </a:xfrm>
            <a:prstGeom prst="rect">
              <a:avLst/>
            </a:prstGeom>
            <a:ln w="3175">
              <a:solidFill>
                <a:schemeClr val="accent1"/>
              </a:solidFill>
            </a:ln>
          </p:spPr>
        </p:pic>
        <p:sp>
          <p:nvSpPr>
            <p:cNvPr id="6" name="TextBox 5"/>
            <p:cNvSpPr txBox="1"/>
            <p:nvPr/>
          </p:nvSpPr>
          <p:spPr>
            <a:xfrm>
              <a:off x="6252882" y="5903259"/>
              <a:ext cx="662906" cy="276999"/>
            </a:xfrm>
            <a:prstGeom prst="rect">
              <a:avLst/>
            </a:prstGeom>
            <a:solidFill>
              <a:schemeClr val="bg1"/>
            </a:solidFill>
          </p:spPr>
          <p:txBody>
            <a:bodyPr wrap="square" rtlCol="0">
              <a:spAutoFit/>
            </a:bodyPr>
            <a:lstStyle/>
            <a:p>
              <a:r>
                <a:rPr lang="en-US" sz="1200" dirty="0"/>
                <a:t>Site A</a:t>
              </a:r>
            </a:p>
          </p:txBody>
        </p:sp>
        <p:sp>
          <p:nvSpPr>
            <p:cNvPr id="7" name="TextBox 6"/>
            <p:cNvSpPr txBox="1"/>
            <p:nvPr/>
          </p:nvSpPr>
          <p:spPr>
            <a:xfrm>
              <a:off x="6320680" y="4949189"/>
              <a:ext cx="184714" cy="505470"/>
            </a:xfrm>
            <a:prstGeom prst="rect">
              <a:avLst/>
            </a:prstGeom>
            <a:noFill/>
          </p:spPr>
          <p:txBody>
            <a:bodyPr vert="vert270" wrap="square" lIns="0" tIns="0" rIns="0" bIns="0" rtlCol="0">
              <a:spAutoFit/>
            </a:bodyPr>
            <a:lstStyle/>
            <a:p>
              <a:r>
                <a:rPr lang="en-US" sz="1200" dirty="0"/>
                <a:t>Fall ‘15</a:t>
              </a:r>
            </a:p>
          </p:txBody>
        </p:sp>
        <p:sp>
          <p:nvSpPr>
            <p:cNvPr id="8" name="TextBox 7"/>
            <p:cNvSpPr txBox="1"/>
            <p:nvPr/>
          </p:nvSpPr>
          <p:spPr>
            <a:xfrm>
              <a:off x="6597936" y="4849387"/>
              <a:ext cx="184714" cy="705074"/>
            </a:xfrm>
            <a:prstGeom prst="rect">
              <a:avLst/>
            </a:prstGeom>
            <a:noFill/>
          </p:spPr>
          <p:txBody>
            <a:bodyPr vert="vert270" wrap="square" lIns="0" tIns="0" rIns="0" bIns="0" rtlCol="0">
              <a:spAutoFit/>
            </a:bodyPr>
            <a:lstStyle/>
            <a:p>
              <a:r>
                <a:rPr lang="en-US" sz="1200" dirty="0"/>
                <a:t>Spring ‘16</a:t>
              </a:r>
            </a:p>
          </p:txBody>
        </p:sp>
        <p:sp>
          <p:nvSpPr>
            <p:cNvPr id="9" name="TextBox 8"/>
            <p:cNvSpPr txBox="1"/>
            <p:nvPr/>
          </p:nvSpPr>
          <p:spPr>
            <a:xfrm>
              <a:off x="7259510" y="4761275"/>
              <a:ext cx="184714" cy="566568"/>
            </a:xfrm>
            <a:prstGeom prst="rect">
              <a:avLst/>
            </a:prstGeom>
            <a:noFill/>
          </p:spPr>
          <p:txBody>
            <a:bodyPr vert="vert270" wrap="square" lIns="0" tIns="0" rIns="0" bIns="0" rtlCol="0">
              <a:spAutoFit/>
            </a:bodyPr>
            <a:lstStyle/>
            <a:p>
              <a:r>
                <a:rPr lang="en-US" sz="1200" dirty="0">
                  <a:solidFill>
                    <a:schemeClr val="bg1"/>
                  </a:solidFill>
                </a:rPr>
                <a:t>Fall ‘15</a:t>
              </a:r>
            </a:p>
          </p:txBody>
        </p:sp>
        <p:sp>
          <p:nvSpPr>
            <p:cNvPr id="10" name="TextBox 9"/>
            <p:cNvSpPr txBox="1"/>
            <p:nvPr/>
          </p:nvSpPr>
          <p:spPr>
            <a:xfrm>
              <a:off x="7518817" y="4864711"/>
              <a:ext cx="184714" cy="869578"/>
            </a:xfrm>
            <a:prstGeom prst="rect">
              <a:avLst/>
            </a:prstGeom>
            <a:noFill/>
          </p:spPr>
          <p:txBody>
            <a:bodyPr vert="vert270" wrap="square" lIns="0" tIns="0" rIns="0" bIns="0" rtlCol="0">
              <a:spAutoFit/>
            </a:bodyPr>
            <a:lstStyle/>
            <a:p>
              <a:r>
                <a:rPr lang="en-US" sz="1200" dirty="0">
                  <a:solidFill>
                    <a:schemeClr val="bg1"/>
                  </a:solidFill>
                </a:rPr>
                <a:t>Spring ‘16</a:t>
              </a:r>
            </a:p>
          </p:txBody>
        </p:sp>
        <p:sp>
          <p:nvSpPr>
            <p:cNvPr id="11" name="TextBox 10"/>
            <p:cNvSpPr txBox="1"/>
            <p:nvPr/>
          </p:nvSpPr>
          <p:spPr>
            <a:xfrm>
              <a:off x="9134359" y="4428281"/>
              <a:ext cx="184714" cy="1231752"/>
            </a:xfrm>
            <a:prstGeom prst="rect">
              <a:avLst/>
            </a:prstGeom>
            <a:noFill/>
            <a:ln>
              <a:solidFill>
                <a:schemeClr val="accent1"/>
              </a:solidFill>
            </a:ln>
          </p:spPr>
          <p:txBody>
            <a:bodyPr vert="vert270" wrap="square" lIns="0" tIns="0" rIns="0" bIns="0" rtlCol="0">
              <a:spAutoFit/>
            </a:bodyPr>
            <a:lstStyle/>
            <a:p>
              <a:r>
                <a:rPr lang="en-US" sz="1200" dirty="0">
                  <a:solidFill>
                    <a:schemeClr val="bg1"/>
                  </a:solidFill>
                </a:rPr>
                <a:t>By LI-COR DCC</a:t>
              </a:r>
            </a:p>
          </p:txBody>
        </p:sp>
        <p:sp>
          <p:nvSpPr>
            <p:cNvPr id="12" name="TextBox 11"/>
            <p:cNvSpPr txBox="1"/>
            <p:nvPr/>
          </p:nvSpPr>
          <p:spPr>
            <a:xfrm>
              <a:off x="9381180" y="4704476"/>
              <a:ext cx="184714" cy="1119122"/>
            </a:xfrm>
            <a:prstGeom prst="rect">
              <a:avLst/>
            </a:prstGeom>
            <a:noFill/>
          </p:spPr>
          <p:txBody>
            <a:bodyPr vert="vert270" wrap="square" lIns="0" tIns="0" rIns="0" bIns="0" rtlCol="0">
              <a:spAutoFit/>
            </a:bodyPr>
            <a:lstStyle/>
            <a:p>
              <a:r>
                <a:rPr lang="en-US" sz="1200" dirty="0">
                  <a:solidFill>
                    <a:schemeClr val="bg1"/>
                  </a:solidFill>
                </a:rPr>
                <a:t>By CO</a:t>
              </a:r>
              <a:r>
                <a:rPr lang="en-US" sz="1200" baseline="-25000" dirty="0">
                  <a:solidFill>
                    <a:schemeClr val="bg1"/>
                  </a:solidFill>
                </a:rPr>
                <a:t>2</a:t>
              </a:r>
              <a:r>
                <a:rPr lang="en-US" sz="1200" dirty="0">
                  <a:solidFill>
                    <a:schemeClr val="bg1"/>
                  </a:solidFill>
                </a:rPr>
                <a:t> Traps</a:t>
              </a:r>
            </a:p>
          </p:txBody>
        </p:sp>
        <p:sp>
          <p:nvSpPr>
            <p:cNvPr id="13" name="TextBox 12"/>
            <p:cNvSpPr txBox="1"/>
            <p:nvPr/>
          </p:nvSpPr>
          <p:spPr>
            <a:xfrm>
              <a:off x="8203306" y="5009216"/>
              <a:ext cx="184714" cy="509642"/>
            </a:xfrm>
            <a:prstGeom prst="rect">
              <a:avLst/>
            </a:prstGeom>
            <a:noFill/>
          </p:spPr>
          <p:txBody>
            <a:bodyPr vert="vert270" wrap="square" lIns="0" tIns="0" rIns="0" bIns="0" rtlCol="0">
              <a:spAutoFit/>
            </a:bodyPr>
            <a:lstStyle/>
            <a:p>
              <a:r>
                <a:rPr lang="en-US" sz="1200" dirty="0"/>
                <a:t>Fall ‘15</a:t>
              </a:r>
            </a:p>
          </p:txBody>
        </p:sp>
        <p:sp>
          <p:nvSpPr>
            <p:cNvPr id="14" name="TextBox 13"/>
            <p:cNvSpPr txBox="1"/>
            <p:nvPr/>
          </p:nvSpPr>
          <p:spPr>
            <a:xfrm>
              <a:off x="6965577" y="5908195"/>
              <a:ext cx="1012959" cy="461665"/>
            </a:xfrm>
            <a:prstGeom prst="rect">
              <a:avLst/>
            </a:prstGeom>
            <a:solidFill>
              <a:schemeClr val="bg1"/>
            </a:solidFill>
          </p:spPr>
          <p:txBody>
            <a:bodyPr wrap="square" rtlCol="0">
              <a:spAutoFit/>
            </a:bodyPr>
            <a:lstStyle/>
            <a:p>
              <a:pPr algn="ctr"/>
              <a:r>
                <a:rPr lang="en-US" sz="1200" dirty="0"/>
                <a:t>Site B</a:t>
              </a:r>
            </a:p>
            <a:p>
              <a:pPr algn="ctr"/>
              <a:endParaRPr lang="en-US" sz="1200" dirty="0"/>
            </a:p>
          </p:txBody>
        </p:sp>
        <p:sp>
          <p:nvSpPr>
            <p:cNvPr id="15" name="TextBox 14"/>
            <p:cNvSpPr txBox="1"/>
            <p:nvPr/>
          </p:nvSpPr>
          <p:spPr>
            <a:xfrm>
              <a:off x="7978536" y="5903581"/>
              <a:ext cx="818871" cy="276999"/>
            </a:xfrm>
            <a:prstGeom prst="rect">
              <a:avLst/>
            </a:prstGeom>
            <a:solidFill>
              <a:schemeClr val="bg1"/>
            </a:solidFill>
          </p:spPr>
          <p:txBody>
            <a:bodyPr wrap="square" rtlCol="0">
              <a:spAutoFit/>
            </a:bodyPr>
            <a:lstStyle/>
            <a:p>
              <a:r>
                <a:rPr lang="en-US" sz="1200" dirty="0"/>
                <a:t>Site C</a:t>
              </a:r>
            </a:p>
          </p:txBody>
        </p:sp>
        <p:sp>
          <p:nvSpPr>
            <p:cNvPr id="16" name="TextBox 15"/>
            <p:cNvSpPr txBox="1"/>
            <p:nvPr/>
          </p:nvSpPr>
          <p:spPr>
            <a:xfrm>
              <a:off x="9010925" y="5882076"/>
              <a:ext cx="744302" cy="276999"/>
            </a:xfrm>
            <a:prstGeom prst="rect">
              <a:avLst/>
            </a:prstGeom>
            <a:solidFill>
              <a:schemeClr val="bg1"/>
            </a:solidFill>
          </p:spPr>
          <p:txBody>
            <a:bodyPr wrap="square" rtlCol="0">
              <a:spAutoFit/>
            </a:bodyPr>
            <a:lstStyle/>
            <a:p>
              <a:r>
                <a:rPr lang="en-US" sz="1200" dirty="0"/>
                <a:t>Site D</a:t>
              </a:r>
            </a:p>
          </p:txBody>
        </p:sp>
      </p:grpSp>
      <p:sp>
        <p:nvSpPr>
          <p:cNvPr id="18" name="Footer Placeholder 17">
            <a:extLst>
              <a:ext uri="{FF2B5EF4-FFF2-40B4-BE49-F238E27FC236}">
                <a16:creationId xmlns:a16="http://schemas.microsoft.com/office/drawing/2014/main" id="{86C6A865-3CF0-4F75-8E28-7BC50B7693CC}"/>
              </a:ext>
            </a:extLst>
          </p:cNvPr>
          <p:cNvSpPr>
            <a:spLocks noGrp="1"/>
          </p:cNvSpPr>
          <p:nvPr>
            <p:ph type="ftr" sz="quarter" idx="13"/>
          </p:nvPr>
        </p:nvSpPr>
        <p:spPr>
          <a:xfrm>
            <a:off x="1391114" y="6172200"/>
            <a:ext cx="8392826" cy="366183"/>
          </a:xfrm>
        </p:spPr>
        <p:txBody>
          <a:bodyPr/>
          <a:lstStyle/>
          <a:p>
            <a:pPr algn="l"/>
            <a:r>
              <a:rPr lang="en-AU" dirty="0"/>
              <a:t>Garg, S., </a:t>
            </a:r>
            <a:r>
              <a:rPr lang="en-AU" dirty="0" err="1"/>
              <a:t>C.J</a:t>
            </a:r>
            <a:r>
              <a:rPr lang="en-AU" dirty="0"/>
              <a:t>. Newell, P.R. Kulkarni, D.C. King, D.T. Adamson, </a:t>
            </a:r>
            <a:r>
              <a:rPr lang="en-AU" dirty="0" err="1"/>
              <a:t>M.I</a:t>
            </a:r>
            <a:r>
              <a:rPr lang="en-AU" dirty="0"/>
              <a:t>. </a:t>
            </a:r>
            <a:r>
              <a:rPr lang="en-AU" dirty="0" err="1"/>
              <a:t>Renno</a:t>
            </a:r>
            <a:r>
              <a:rPr lang="en-AU" dirty="0"/>
              <a:t>, and T. Sale. 2017. “Overview of Natural Source Zone Depletion: Processes, Controlling Factors, and Composition Change.” Groundwater Monitoring &amp; Remediation Wiley Online Library Version of Record. </a:t>
            </a:r>
            <a:r>
              <a:rPr lang="en-AU" dirty="0" err="1"/>
              <a:t>doi</a:t>
            </a:r>
            <a:r>
              <a:rPr lang="en-AU" dirty="0"/>
              <a:t>: 10.1111/</a:t>
            </a:r>
            <a:r>
              <a:rPr lang="en-AU" dirty="0" err="1"/>
              <a:t>gwmr.12219</a:t>
            </a:r>
            <a:r>
              <a:rPr lang="en-AU" dirty="0"/>
              <a:t>.</a:t>
            </a:r>
          </a:p>
        </p:txBody>
      </p:sp>
    </p:spTree>
    <p:extLst>
      <p:ext uri="{BB962C8B-B14F-4D97-AF65-F5344CB8AC3E}">
        <p14:creationId xmlns:p14="http://schemas.microsoft.com/office/powerpoint/2010/main" val="2437693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CE731-E349-4194-8E04-A455F7E175A7}"/>
              </a:ext>
            </a:extLst>
          </p:cNvPr>
          <p:cNvSpPr>
            <a:spLocks noGrp="1"/>
          </p:cNvSpPr>
          <p:nvPr>
            <p:ph type="title"/>
          </p:nvPr>
        </p:nvSpPr>
        <p:spPr/>
        <p:txBody>
          <a:bodyPr/>
          <a:lstStyle/>
          <a:p>
            <a:r>
              <a:rPr lang="en-US" dirty="0"/>
              <a:t>NSZD measurement methods</a:t>
            </a:r>
          </a:p>
        </p:txBody>
      </p:sp>
      <p:sp>
        <p:nvSpPr>
          <p:cNvPr id="4" name="Slide Number Placeholder 3">
            <a:extLst>
              <a:ext uri="{FF2B5EF4-FFF2-40B4-BE49-F238E27FC236}">
                <a16:creationId xmlns:a16="http://schemas.microsoft.com/office/drawing/2014/main" id="{1446F676-DA46-45A8-BC2C-5858BDFEE512}"/>
              </a:ext>
            </a:extLst>
          </p:cNvPr>
          <p:cNvSpPr>
            <a:spLocks noGrp="1"/>
          </p:cNvSpPr>
          <p:nvPr>
            <p:ph type="sldNum" sz="quarter" idx="12"/>
          </p:nvPr>
        </p:nvSpPr>
        <p:spPr>
          <a:xfrm>
            <a:off x="877597" y="6116599"/>
            <a:ext cx="781674" cy="365030"/>
          </a:xfrm>
        </p:spPr>
        <p:txBody>
          <a:bodyPr/>
          <a:lstStyle/>
          <a:p>
            <a:fld id="{9B3E39EC-4BE2-4DEA-81C0-4ABC0AAB4AC0}" type="slidenum">
              <a:rPr lang="en-AU" smtClean="0"/>
              <a:t>8</a:t>
            </a:fld>
            <a:endParaRPr lang="en-AU" dirty="0"/>
          </a:p>
        </p:txBody>
      </p:sp>
      <p:sp>
        <p:nvSpPr>
          <p:cNvPr id="5" name="Footer Placeholder 4">
            <a:extLst>
              <a:ext uri="{FF2B5EF4-FFF2-40B4-BE49-F238E27FC236}">
                <a16:creationId xmlns:a16="http://schemas.microsoft.com/office/drawing/2014/main" id="{91DD98E3-5072-42CA-A0B3-2DE39AC945FE}"/>
              </a:ext>
            </a:extLst>
          </p:cNvPr>
          <p:cNvSpPr>
            <a:spLocks noGrp="1"/>
          </p:cNvSpPr>
          <p:nvPr>
            <p:ph type="ftr" sz="quarter" idx="13"/>
          </p:nvPr>
        </p:nvSpPr>
        <p:spPr>
          <a:xfrm>
            <a:off x="1659271" y="6116599"/>
            <a:ext cx="8392826" cy="366087"/>
          </a:xfrm>
        </p:spPr>
        <p:txBody>
          <a:bodyPr/>
          <a:lstStyle/>
          <a:p>
            <a:endParaRPr lang="en-AU" dirty="0"/>
          </a:p>
        </p:txBody>
      </p:sp>
      <p:grpSp>
        <p:nvGrpSpPr>
          <p:cNvPr id="6" name="Group 4">
            <a:extLst>
              <a:ext uri="{FF2B5EF4-FFF2-40B4-BE49-F238E27FC236}">
                <a16:creationId xmlns:a16="http://schemas.microsoft.com/office/drawing/2014/main" id="{4A3A99E5-B997-4D6D-A5F0-33AC1209C63F}"/>
              </a:ext>
            </a:extLst>
          </p:cNvPr>
          <p:cNvGrpSpPr>
            <a:grpSpLocks noChangeAspect="1"/>
          </p:cNvGrpSpPr>
          <p:nvPr/>
        </p:nvGrpSpPr>
        <p:grpSpPr bwMode="auto">
          <a:xfrm>
            <a:off x="2714202" y="3406157"/>
            <a:ext cx="6159484" cy="3428107"/>
            <a:chOff x="1594" y="2152"/>
            <a:chExt cx="3881" cy="2160"/>
          </a:xfrm>
        </p:grpSpPr>
        <p:sp>
          <p:nvSpPr>
            <p:cNvPr id="7" name="Freeform 4">
              <a:extLst>
                <a:ext uri="{FF2B5EF4-FFF2-40B4-BE49-F238E27FC236}">
                  <a16:creationId xmlns:a16="http://schemas.microsoft.com/office/drawing/2014/main" id="{F9B06772-9EA7-4E1E-ABC5-087446CF8E1C}"/>
                </a:ext>
              </a:extLst>
            </p:cNvPr>
            <p:cNvSpPr>
              <a:spLocks/>
            </p:cNvSpPr>
            <p:nvPr/>
          </p:nvSpPr>
          <p:spPr bwMode="auto">
            <a:xfrm>
              <a:off x="5039" y="2473"/>
              <a:ext cx="338" cy="343"/>
            </a:xfrm>
            <a:custGeom>
              <a:avLst/>
              <a:gdLst>
                <a:gd name="T0" fmla="*/ 152 w 332"/>
                <a:gd name="T1" fmla="*/ 0 h 337"/>
                <a:gd name="T2" fmla="*/ 28 w 332"/>
                <a:gd name="T3" fmla="*/ 84 h 337"/>
                <a:gd name="T4" fmla="*/ 82 w 332"/>
                <a:gd name="T5" fmla="*/ 260 h 337"/>
                <a:gd name="T6" fmla="*/ 96 w 332"/>
                <a:gd name="T7" fmla="*/ 115 h 337"/>
                <a:gd name="T8" fmla="*/ 218 w 332"/>
                <a:gd name="T9" fmla="*/ 16 h 337"/>
                <a:gd name="T10" fmla="*/ 110 w 332"/>
                <a:gd name="T11" fmla="*/ 275 h 337"/>
                <a:gd name="T12" fmla="*/ 228 w 332"/>
                <a:gd name="T13" fmla="*/ 172 h 337"/>
                <a:gd name="T14" fmla="*/ 245 w 332"/>
                <a:gd name="T15" fmla="*/ 32 h 337"/>
                <a:gd name="T16" fmla="*/ 285 w 332"/>
                <a:gd name="T17" fmla="*/ 197 h 337"/>
                <a:gd name="T18" fmla="*/ 191 w 332"/>
                <a:gd name="T19" fmla="*/ 279 h 337"/>
                <a:gd name="T20" fmla="*/ 191 w 332"/>
                <a:gd name="T21"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2" h="337">
                  <a:moveTo>
                    <a:pt x="152" y="0"/>
                  </a:moveTo>
                  <a:cubicBezTo>
                    <a:pt x="101" y="3"/>
                    <a:pt x="50" y="34"/>
                    <a:pt x="28" y="84"/>
                  </a:cubicBezTo>
                  <a:cubicBezTo>
                    <a:pt x="0" y="150"/>
                    <a:pt x="21" y="225"/>
                    <a:pt x="82" y="260"/>
                  </a:cubicBezTo>
                  <a:cubicBezTo>
                    <a:pt x="77" y="250"/>
                    <a:pt x="65" y="183"/>
                    <a:pt x="96" y="115"/>
                  </a:cubicBezTo>
                  <a:cubicBezTo>
                    <a:pt x="133" y="32"/>
                    <a:pt x="194" y="7"/>
                    <a:pt x="218" y="16"/>
                  </a:cubicBezTo>
                  <a:cubicBezTo>
                    <a:pt x="110" y="275"/>
                    <a:pt x="110" y="275"/>
                    <a:pt x="110" y="275"/>
                  </a:cubicBezTo>
                  <a:cubicBezTo>
                    <a:pt x="145" y="286"/>
                    <a:pt x="198" y="243"/>
                    <a:pt x="228" y="172"/>
                  </a:cubicBezTo>
                  <a:cubicBezTo>
                    <a:pt x="266" y="86"/>
                    <a:pt x="245" y="32"/>
                    <a:pt x="245" y="32"/>
                  </a:cubicBezTo>
                  <a:cubicBezTo>
                    <a:pt x="245" y="32"/>
                    <a:pt x="332" y="94"/>
                    <a:pt x="285" y="197"/>
                  </a:cubicBezTo>
                  <a:cubicBezTo>
                    <a:pt x="249" y="276"/>
                    <a:pt x="191" y="279"/>
                    <a:pt x="191" y="279"/>
                  </a:cubicBezTo>
                  <a:cubicBezTo>
                    <a:pt x="191" y="337"/>
                    <a:pt x="191" y="337"/>
                    <a:pt x="191" y="337"/>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8" name="Line 6">
              <a:extLst>
                <a:ext uri="{FF2B5EF4-FFF2-40B4-BE49-F238E27FC236}">
                  <a16:creationId xmlns:a16="http://schemas.microsoft.com/office/drawing/2014/main" id="{76161E1C-ACAD-476C-AEAA-FC32C5A1994D}"/>
                </a:ext>
              </a:extLst>
            </p:cNvPr>
            <p:cNvSpPr>
              <a:spLocks noChangeShapeType="1"/>
            </p:cNvSpPr>
            <p:nvPr/>
          </p:nvSpPr>
          <p:spPr bwMode="auto">
            <a:xfrm>
              <a:off x="5097" y="2573"/>
              <a:ext cx="232" cy="99"/>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9" name="Line 7">
              <a:extLst>
                <a:ext uri="{FF2B5EF4-FFF2-40B4-BE49-F238E27FC236}">
                  <a16:creationId xmlns:a16="http://schemas.microsoft.com/office/drawing/2014/main" id="{36EF9F77-FE18-42D1-9DD3-E3F9D5644D11}"/>
                </a:ext>
              </a:extLst>
            </p:cNvPr>
            <p:cNvSpPr>
              <a:spLocks noChangeShapeType="1"/>
            </p:cNvSpPr>
            <p:nvPr/>
          </p:nvSpPr>
          <p:spPr bwMode="auto">
            <a:xfrm>
              <a:off x="5120" y="2505"/>
              <a:ext cx="186" cy="81"/>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10" name="Line 8">
              <a:extLst>
                <a:ext uri="{FF2B5EF4-FFF2-40B4-BE49-F238E27FC236}">
                  <a16:creationId xmlns:a16="http://schemas.microsoft.com/office/drawing/2014/main" id="{C8512D76-DDA7-4239-9A4B-8759336887B1}"/>
                </a:ext>
              </a:extLst>
            </p:cNvPr>
            <p:cNvSpPr>
              <a:spLocks noChangeShapeType="1"/>
            </p:cNvSpPr>
            <p:nvPr/>
          </p:nvSpPr>
          <p:spPr bwMode="auto">
            <a:xfrm>
              <a:off x="5065" y="2632"/>
              <a:ext cx="193" cy="83"/>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11" name="Freeform 8">
              <a:extLst>
                <a:ext uri="{FF2B5EF4-FFF2-40B4-BE49-F238E27FC236}">
                  <a16:creationId xmlns:a16="http://schemas.microsoft.com/office/drawing/2014/main" id="{6D5AEF1B-CD03-4EF2-816E-51BB2B91078C}"/>
                </a:ext>
              </a:extLst>
            </p:cNvPr>
            <p:cNvSpPr>
              <a:spLocks/>
            </p:cNvSpPr>
            <p:nvPr/>
          </p:nvSpPr>
          <p:spPr bwMode="auto">
            <a:xfrm>
              <a:off x="4296" y="2152"/>
              <a:ext cx="112" cy="173"/>
            </a:xfrm>
            <a:custGeom>
              <a:avLst/>
              <a:gdLst>
                <a:gd name="T0" fmla="*/ 96 w 111"/>
                <a:gd name="T1" fmla="*/ 170 h 170"/>
                <a:gd name="T2" fmla="*/ 21 w 111"/>
                <a:gd name="T3" fmla="*/ 95 h 170"/>
                <a:gd name="T4" fmla="*/ 21 w 111"/>
                <a:gd name="T5" fmla="*/ 20 h 170"/>
                <a:gd name="T6" fmla="*/ 95 w 111"/>
                <a:gd name="T7" fmla="*/ 20 h 170"/>
                <a:gd name="T8" fmla="*/ 111 w 111"/>
                <a:gd name="T9" fmla="*/ 36 h 170"/>
              </a:gdLst>
              <a:ahLst/>
              <a:cxnLst>
                <a:cxn ang="0">
                  <a:pos x="T0" y="T1"/>
                </a:cxn>
                <a:cxn ang="0">
                  <a:pos x="T2" y="T3"/>
                </a:cxn>
                <a:cxn ang="0">
                  <a:pos x="T4" y="T5"/>
                </a:cxn>
                <a:cxn ang="0">
                  <a:pos x="T6" y="T7"/>
                </a:cxn>
                <a:cxn ang="0">
                  <a:pos x="T8" y="T9"/>
                </a:cxn>
              </a:cxnLst>
              <a:rect l="0" t="0" r="r" b="b"/>
              <a:pathLst>
                <a:path w="111" h="170">
                  <a:moveTo>
                    <a:pt x="96" y="170"/>
                  </a:moveTo>
                  <a:cubicBezTo>
                    <a:pt x="21" y="95"/>
                    <a:pt x="21" y="95"/>
                    <a:pt x="21" y="95"/>
                  </a:cubicBezTo>
                  <a:cubicBezTo>
                    <a:pt x="0" y="74"/>
                    <a:pt x="0" y="41"/>
                    <a:pt x="21" y="20"/>
                  </a:cubicBezTo>
                  <a:cubicBezTo>
                    <a:pt x="41" y="0"/>
                    <a:pt x="74" y="0"/>
                    <a:pt x="95" y="20"/>
                  </a:cubicBezTo>
                  <a:cubicBezTo>
                    <a:pt x="111" y="36"/>
                    <a:pt x="111" y="36"/>
                    <a:pt x="111" y="36"/>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12" name="Oval 11">
              <a:extLst>
                <a:ext uri="{FF2B5EF4-FFF2-40B4-BE49-F238E27FC236}">
                  <a16:creationId xmlns:a16="http://schemas.microsoft.com/office/drawing/2014/main" id="{F6684C3E-E66E-429A-9F76-4C772E65B965}"/>
                </a:ext>
              </a:extLst>
            </p:cNvPr>
            <p:cNvSpPr>
              <a:spLocks noChangeArrowheads="1"/>
            </p:cNvSpPr>
            <p:nvPr/>
          </p:nvSpPr>
          <p:spPr bwMode="auto">
            <a:xfrm>
              <a:off x="5122" y="3653"/>
              <a:ext cx="45" cy="46"/>
            </a:xfrm>
            <a:prstGeom prst="ellipse">
              <a:avLst/>
            </a:pr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13" name="Freeform 10">
              <a:extLst>
                <a:ext uri="{FF2B5EF4-FFF2-40B4-BE49-F238E27FC236}">
                  <a16:creationId xmlns:a16="http://schemas.microsoft.com/office/drawing/2014/main" id="{4D0B47E8-1037-4038-94C7-6979463ABE36}"/>
                </a:ext>
              </a:extLst>
            </p:cNvPr>
            <p:cNvSpPr>
              <a:spLocks/>
            </p:cNvSpPr>
            <p:nvPr/>
          </p:nvSpPr>
          <p:spPr bwMode="auto">
            <a:xfrm>
              <a:off x="2049" y="2408"/>
              <a:ext cx="154" cy="153"/>
            </a:xfrm>
            <a:custGeom>
              <a:avLst/>
              <a:gdLst>
                <a:gd name="T0" fmla="*/ 27 w 151"/>
                <a:gd name="T1" fmla="*/ 124 h 150"/>
                <a:gd name="T2" fmla="*/ 27 w 151"/>
                <a:gd name="T3" fmla="*/ 26 h 150"/>
                <a:gd name="T4" fmla="*/ 124 w 151"/>
                <a:gd name="T5" fmla="*/ 26 h 150"/>
                <a:gd name="T6" fmla="*/ 124 w 151"/>
                <a:gd name="T7" fmla="*/ 124 h 150"/>
                <a:gd name="T8" fmla="*/ 27 w 151"/>
                <a:gd name="T9" fmla="*/ 124 h 150"/>
              </a:gdLst>
              <a:ahLst/>
              <a:cxnLst>
                <a:cxn ang="0">
                  <a:pos x="T0" y="T1"/>
                </a:cxn>
                <a:cxn ang="0">
                  <a:pos x="T2" y="T3"/>
                </a:cxn>
                <a:cxn ang="0">
                  <a:pos x="T4" y="T5"/>
                </a:cxn>
                <a:cxn ang="0">
                  <a:pos x="T6" y="T7"/>
                </a:cxn>
                <a:cxn ang="0">
                  <a:pos x="T8" y="T9"/>
                </a:cxn>
              </a:cxnLst>
              <a:rect l="0" t="0" r="r" b="b"/>
              <a:pathLst>
                <a:path w="151" h="150">
                  <a:moveTo>
                    <a:pt x="27" y="124"/>
                  </a:moveTo>
                  <a:cubicBezTo>
                    <a:pt x="0" y="97"/>
                    <a:pt x="0" y="53"/>
                    <a:pt x="27" y="26"/>
                  </a:cubicBezTo>
                  <a:cubicBezTo>
                    <a:pt x="54" y="0"/>
                    <a:pt x="97" y="0"/>
                    <a:pt x="124" y="26"/>
                  </a:cubicBezTo>
                  <a:cubicBezTo>
                    <a:pt x="151" y="53"/>
                    <a:pt x="151" y="97"/>
                    <a:pt x="124" y="124"/>
                  </a:cubicBezTo>
                  <a:cubicBezTo>
                    <a:pt x="97" y="150"/>
                    <a:pt x="54" y="150"/>
                    <a:pt x="27" y="124"/>
                  </a:cubicBezTo>
                  <a:close/>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14" name="Line 12">
              <a:extLst>
                <a:ext uri="{FF2B5EF4-FFF2-40B4-BE49-F238E27FC236}">
                  <a16:creationId xmlns:a16="http://schemas.microsoft.com/office/drawing/2014/main" id="{155D8DC7-EFF2-45E1-8D1C-690229310725}"/>
                </a:ext>
              </a:extLst>
            </p:cNvPr>
            <p:cNvSpPr>
              <a:spLocks noChangeShapeType="1"/>
            </p:cNvSpPr>
            <p:nvPr/>
          </p:nvSpPr>
          <p:spPr bwMode="auto">
            <a:xfrm>
              <a:off x="2126" y="2591"/>
              <a:ext cx="0" cy="55"/>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15" name="Line 13">
              <a:extLst>
                <a:ext uri="{FF2B5EF4-FFF2-40B4-BE49-F238E27FC236}">
                  <a16:creationId xmlns:a16="http://schemas.microsoft.com/office/drawing/2014/main" id="{4F0AD12D-682A-4F91-A35F-29A5D554414A}"/>
                </a:ext>
              </a:extLst>
            </p:cNvPr>
            <p:cNvSpPr>
              <a:spLocks noChangeShapeType="1"/>
            </p:cNvSpPr>
            <p:nvPr/>
          </p:nvSpPr>
          <p:spPr bwMode="auto">
            <a:xfrm>
              <a:off x="2126" y="2326"/>
              <a:ext cx="0" cy="54"/>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16" name="Line 14">
              <a:extLst>
                <a:ext uri="{FF2B5EF4-FFF2-40B4-BE49-F238E27FC236}">
                  <a16:creationId xmlns:a16="http://schemas.microsoft.com/office/drawing/2014/main" id="{F81E705C-A4B1-4BD8-BA84-2E47361079C4}"/>
                </a:ext>
              </a:extLst>
            </p:cNvPr>
            <p:cNvSpPr>
              <a:spLocks noChangeShapeType="1"/>
            </p:cNvSpPr>
            <p:nvPr/>
          </p:nvSpPr>
          <p:spPr bwMode="auto">
            <a:xfrm>
              <a:off x="2179" y="2577"/>
              <a:ext cx="15" cy="24"/>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17" name="Line 15">
              <a:extLst>
                <a:ext uri="{FF2B5EF4-FFF2-40B4-BE49-F238E27FC236}">
                  <a16:creationId xmlns:a16="http://schemas.microsoft.com/office/drawing/2014/main" id="{CCA3A04F-1623-42FB-9C76-5F2BC3DCF8D4}"/>
                </a:ext>
              </a:extLst>
            </p:cNvPr>
            <p:cNvSpPr>
              <a:spLocks noChangeShapeType="1"/>
            </p:cNvSpPr>
            <p:nvPr/>
          </p:nvSpPr>
          <p:spPr bwMode="auto">
            <a:xfrm>
              <a:off x="2219" y="2538"/>
              <a:ext cx="60" cy="33"/>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18" name="Line 16">
              <a:extLst>
                <a:ext uri="{FF2B5EF4-FFF2-40B4-BE49-F238E27FC236}">
                  <a16:creationId xmlns:a16="http://schemas.microsoft.com/office/drawing/2014/main" id="{D4437600-794E-47E5-9209-87F87DFD09EF}"/>
                </a:ext>
              </a:extLst>
            </p:cNvPr>
            <p:cNvSpPr>
              <a:spLocks noChangeShapeType="1"/>
            </p:cNvSpPr>
            <p:nvPr/>
          </p:nvSpPr>
          <p:spPr bwMode="auto">
            <a:xfrm>
              <a:off x="1991" y="2484"/>
              <a:ext cx="28" cy="0"/>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19" name="Line 17">
              <a:extLst>
                <a:ext uri="{FF2B5EF4-FFF2-40B4-BE49-F238E27FC236}">
                  <a16:creationId xmlns:a16="http://schemas.microsoft.com/office/drawing/2014/main" id="{32EAAC22-0875-41DE-A544-706BB627BB5F}"/>
                </a:ext>
              </a:extLst>
            </p:cNvPr>
            <p:cNvSpPr>
              <a:spLocks noChangeShapeType="1"/>
            </p:cNvSpPr>
            <p:nvPr/>
          </p:nvSpPr>
          <p:spPr bwMode="auto">
            <a:xfrm>
              <a:off x="2233" y="2484"/>
              <a:ext cx="28" cy="0"/>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20" name="Line 18">
              <a:extLst>
                <a:ext uri="{FF2B5EF4-FFF2-40B4-BE49-F238E27FC236}">
                  <a16:creationId xmlns:a16="http://schemas.microsoft.com/office/drawing/2014/main" id="{A7195F1E-EF10-4EFF-AB73-BB9F398F1B97}"/>
                </a:ext>
              </a:extLst>
            </p:cNvPr>
            <p:cNvSpPr>
              <a:spLocks noChangeShapeType="1"/>
            </p:cNvSpPr>
            <p:nvPr/>
          </p:nvSpPr>
          <p:spPr bwMode="auto">
            <a:xfrm flipV="1">
              <a:off x="1986" y="2538"/>
              <a:ext cx="47" cy="27"/>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21" name="Line 19">
              <a:extLst>
                <a:ext uri="{FF2B5EF4-FFF2-40B4-BE49-F238E27FC236}">
                  <a16:creationId xmlns:a16="http://schemas.microsoft.com/office/drawing/2014/main" id="{DE0ECF4C-98DA-4BC1-A509-F78E9BAF6291}"/>
                </a:ext>
              </a:extLst>
            </p:cNvPr>
            <p:cNvSpPr>
              <a:spLocks noChangeShapeType="1"/>
            </p:cNvSpPr>
            <p:nvPr/>
          </p:nvSpPr>
          <p:spPr bwMode="auto">
            <a:xfrm flipV="1">
              <a:off x="2219" y="2397"/>
              <a:ext cx="60" cy="34"/>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22" name="Line 20">
              <a:extLst>
                <a:ext uri="{FF2B5EF4-FFF2-40B4-BE49-F238E27FC236}">
                  <a16:creationId xmlns:a16="http://schemas.microsoft.com/office/drawing/2014/main" id="{60CF6386-8A18-4479-A29A-F7CFF8C5E51C}"/>
                </a:ext>
              </a:extLst>
            </p:cNvPr>
            <p:cNvSpPr>
              <a:spLocks noChangeShapeType="1"/>
            </p:cNvSpPr>
            <p:nvPr/>
          </p:nvSpPr>
          <p:spPr bwMode="auto">
            <a:xfrm flipV="1">
              <a:off x="2059" y="2577"/>
              <a:ext cx="14" cy="24"/>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23" name="Line 21">
              <a:extLst>
                <a:ext uri="{FF2B5EF4-FFF2-40B4-BE49-F238E27FC236}">
                  <a16:creationId xmlns:a16="http://schemas.microsoft.com/office/drawing/2014/main" id="{4E101EB3-4100-404E-9100-11E03ECE6494}"/>
                </a:ext>
              </a:extLst>
            </p:cNvPr>
            <p:cNvSpPr>
              <a:spLocks noChangeShapeType="1"/>
            </p:cNvSpPr>
            <p:nvPr/>
          </p:nvSpPr>
          <p:spPr bwMode="auto">
            <a:xfrm flipV="1">
              <a:off x="2179" y="2368"/>
              <a:ext cx="15" cy="24"/>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24" name="Line 22">
              <a:extLst>
                <a:ext uri="{FF2B5EF4-FFF2-40B4-BE49-F238E27FC236}">
                  <a16:creationId xmlns:a16="http://schemas.microsoft.com/office/drawing/2014/main" id="{2D2E7810-7EF8-40E0-BBCA-453171EDFBCC}"/>
                </a:ext>
              </a:extLst>
            </p:cNvPr>
            <p:cNvSpPr>
              <a:spLocks noChangeShapeType="1"/>
            </p:cNvSpPr>
            <p:nvPr/>
          </p:nvSpPr>
          <p:spPr bwMode="auto">
            <a:xfrm flipH="1" flipV="1">
              <a:off x="1976" y="2397"/>
              <a:ext cx="60" cy="34"/>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25" name="Line 23">
              <a:extLst>
                <a:ext uri="{FF2B5EF4-FFF2-40B4-BE49-F238E27FC236}">
                  <a16:creationId xmlns:a16="http://schemas.microsoft.com/office/drawing/2014/main" id="{697C0750-12E5-45DA-8042-F2F4860C078C}"/>
                </a:ext>
              </a:extLst>
            </p:cNvPr>
            <p:cNvSpPr>
              <a:spLocks noChangeShapeType="1"/>
            </p:cNvSpPr>
            <p:nvPr/>
          </p:nvSpPr>
          <p:spPr bwMode="auto">
            <a:xfrm flipH="1" flipV="1">
              <a:off x="2061" y="2368"/>
              <a:ext cx="14" cy="24"/>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26" name="Freeform 23">
              <a:extLst>
                <a:ext uri="{FF2B5EF4-FFF2-40B4-BE49-F238E27FC236}">
                  <a16:creationId xmlns:a16="http://schemas.microsoft.com/office/drawing/2014/main" id="{E20AB2C1-8346-4A1C-A39F-D1A1B3AEDAD7}"/>
                </a:ext>
              </a:extLst>
            </p:cNvPr>
            <p:cNvSpPr>
              <a:spLocks/>
            </p:cNvSpPr>
            <p:nvPr/>
          </p:nvSpPr>
          <p:spPr bwMode="auto">
            <a:xfrm>
              <a:off x="4210" y="2463"/>
              <a:ext cx="57" cy="78"/>
            </a:xfrm>
            <a:custGeom>
              <a:avLst/>
              <a:gdLst>
                <a:gd name="T0" fmla="*/ 0 w 56"/>
                <a:gd name="T1" fmla="*/ 51 h 77"/>
                <a:gd name="T2" fmla="*/ 27 w 56"/>
                <a:gd name="T3" fmla="*/ 77 h 77"/>
                <a:gd name="T4" fmla="*/ 30 w 56"/>
                <a:gd name="T5" fmla="*/ 77 h 77"/>
                <a:gd name="T6" fmla="*/ 56 w 56"/>
                <a:gd name="T7" fmla="*/ 51 h 77"/>
                <a:gd name="T8" fmla="*/ 56 w 56"/>
                <a:gd name="T9" fmla="*/ 27 h 77"/>
                <a:gd name="T10" fmla="*/ 30 w 56"/>
                <a:gd name="T11" fmla="*/ 0 h 77"/>
                <a:gd name="T12" fmla="*/ 27 w 56"/>
                <a:gd name="T13" fmla="*/ 0 h 77"/>
                <a:gd name="T14" fmla="*/ 0 w 56"/>
                <a:gd name="T15" fmla="*/ 27 h 77"/>
                <a:gd name="T16" fmla="*/ 0 w 56"/>
                <a:gd name="T17" fmla="*/ 5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7">
                  <a:moveTo>
                    <a:pt x="0" y="51"/>
                  </a:moveTo>
                  <a:cubicBezTo>
                    <a:pt x="0" y="65"/>
                    <a:pt x="12" y="77"/>
                    <a:pt x="27" y="77"/>
                  </a:cubicBezTo>
                  <a:cubicBezTo>
                    <a:pt x="30" y="77"/>
                    <a:pt x="30" y="77"/>
                    <a:pt x="30" y="77"/>
                  </a:cubicBezTo>
                  <a:cubicBezTo>
                    <a:pt x="45" y="77"/>
                    <a:pt x="56" y="65"/>
                    <a:pt x="56" y="51"/>
                  </a:cubicBezTo>
                  <a:cubicBezTo>
                    <a:pt x="56" y="27"/>
                    <a:pt x="56" y="27"/>
                    <a:pt x="56" y="27"/>
                  </a:cubicBezTo>
                  <a:cubicBezTo>
                    <a:pt x="56" y="12"/>
                    <a:pt x="45" y="0"/>
                    <a:pt x="30" y="0"/>
                  </a:cubicBezTo>
                  <a:cubicBezTo>
                    <a:pt x="27" y="0"/>
                    <a:pt x="27" y="0"/>
                    <a:pt x="27" y="0"/>
                  </a:cubicBezTo>
                  <a:cubicBezTo>
                    <a:pt x="12" y="0"/>
                    <a:pt x="0" y="12"/>
                    <a:pt x="0" y="27"/>
                  </a:cubicBezTo>
                  <a:lnTo>
                    <a:pt x="0" y="51"/>
                  </a:lnTo>
                  <a:close/>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27" name="Freeform 24">
              <a:extLst>
                <a:ext uri="{FF2B5EF4-FFF2-40B4-BE49-F238E27FC236}">
                  <a16:creationId xmlns:a16="http://schemas.microsoft.com/office/drawing/2014/main" id="{61FCD2D1-1DE5-400A-A7F8-10CC091727C9}"/>
                </a:ext>
              </a:extLst>
            </p:cNvPr>
            <p:cNvSpPr>
              <a:spLocks/>
            </p:cNvSpPr>
            <p:nvPr/>
          </p:nvSpPr>
          <p:spPr bwMode="auto">
            <a:xfrm>
              <a:off x="4539" y="2467"/>
              <a:ext cx="58" cy="78"/>
            </a:xfrm>
            <a:custGeom>
              <a:avLst/>
              <a:gdLst>
                <a:gd name="T0" fmla="*/ 57 w 57"/>
                <a:gd name="T1" fmla="*/ 51 h 77"/>
                <a:gd name="T2" fmla="*/ 30 w 57"/>
                <a:gd name="T3" fmla="*/ 77 h 77"/>
                <a:gd name="T4" fmla="*/ 27 w 57"/>
                <a:gd name="T5" fmla="*/ 77 h 77"/>
                <a:gd name="T6" fmla="*/ 0 w 57"/>
                <a:gd name="T7" fmla="*/ 51 h 77"/>
                <a:gd name="T8" fmla="*/ 0 w 57"/>
                <a:gd name="T9" fmla="*/ 27 h 77"/>
                <a:gd name="T10" fmla="*/ 27 w 57"/>
                <a:gd name="T11" fmla="*/ 0 h 77"/>
                <a:gd name="T12" fmla="*/ 30 w 57"/>
                <a:gd name="T13" fmla="*/ 0 h 77"/>
                <a:gd name="T14" fmla="*/ 57 w 57"/>
                <a:gd name="T15" fmla="*/ 27 h 77"/>
                <a:gd name="T16" fmla="*/ 57 w 57"/>
                <a:gd name="T17" fmla="*/ 5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77">
                  <a:moveTo>
                    <a:pt x="57" y="51"/>
                  </a:moveTo>
                  <a:cubicBezTo>
                    <a:pt x="57" y="66"/>
                    <a:pt x="45" y="77"/>
                    <a:pt x="30" y="77"/>
                  </a:cubicBezTo>
                  <a:cubicBezTo>
                    <a:pt x="27" y="77"/>
                    <a:pt x="27" y="77"/>
                    <a:pt x="27" y="77"/>
                  </a:cubicBezTo>
                  <a:cubicBezTo>
                    <a:pt x="12" y="77"/>
                    <a:pt x="0" y="66"/>
                    <a:pt x="0" y="51"/>
                  </a:cubicBezTo>
                  <a:cubicBezTo>
                    <a:pt x="0" y="27"/>
                    <a:pt x="0" y="27"/>
                    <a:pt x="0" y="27"/>
                  </a:cubicBezTo>
                  <a:cubicBezTo>
                    <a:pt x="0" y="12"/>
                    <a:pt x="12" y="0"/>
                    <a:pt x="27" y="0"/>
                  </a:cubicBezTo>
                  <a:cubicBezTo>
                    <a:pt x="30" y="0"/>
                    <a:pt x="30" y="0"/>
                    <a:pt x="30" y="0"/>
                  </a:cubicBezTo>
                  <a:cubicBezTo>
                    <a:pt x="45" y="0"/>
                    <a:pt x="57" y="12"/>
                    <a:pt x="57" y="27"/>
                  </a:cubicBezTo>
                  <a:lnTo>
                    <a:pt x="57" y="51"/>
                  </a:lnTo>
                  <a:close/>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28" name="Freeform 25">
              <a:extLst>
                <a:ext uri="{FF2B5EF4-FFF2-40B4-BE49-F238E27FC236}">
                  <a16:creationId xmlns:a16="http://schemas.microsoft.com/office/drawing/2014/main" id="{04AF5A90-F11B-49D4-877F-429220277D40}"/>
                </a:ext>
              </a:extLst>
            </p:cNvPr>
            <p:cNvSpPr>
              <a:spLocks/>
            </p:cNvSpPr>
            <p:nvPr/>
          </p:nvSpPr>
          <p:spPr bwMode="auto">
            <a:xfrm>
              <a:off x="4528" y="2852"/>
              <a:ext cx="71" cy="225"/>
            </a:xfrm>
            <a:custGeom>
              <a:avLst/>
              <a:gdLst>
                <a:gd name="T0" fmla="*/ 71 w 71"/>
                <a:gd name="T1" fmla="*/ 225 h 225"/>
                <a:gd name="T2" fmla="*/ 0 w 71"/>
                <a:gd name="T3" fmla="*/ 225 h 225"/>
                <a:gd name="T4" fmla="*/ 35 w 71"/>
                <a:gd name="T5" fmla="*/ 0 h 225"/>
                <a:gd name="T6" fmla="*/ 71 w 71"/>
                <a:gd name="T7" fmla="*/ 225 h 225"/>
              </a:gdLst>
              <a:ahLst/>
              <a:cxnLst>
                <a:cxn ang="0">
                  <a:pos x="T0" y="T1"/>
                </a:cxn>
                <a:cxn ang="0">
                  <a:pos x="T2" y="T3"/>
                </a:cxn>
                <a:cxn ang="0">
                  <a:pos x="T4" y="T5"/>
                </a:cxn>
                <a:cxn ang="0">
                  <a:pos x="T6" y="T7"/>
                </a:cxn>
              </a:cxnLst>
              <a:rect l="0" t="0" r="r" b="b"/>
              <a:pathLst>
                <a:path w="71" h="225">
                  <a:moveTo>
                    <a:pt x="71" y="225"/>
                  </a:moveTo>
                  <a:lnTo>
                    <a:pt x="0" y="225"/>
                  </a:lnTo>
                  <a:lnTo>
                    <a:pt x="35" y="0"/>
                  </a:lnTo>
                  <a:lnTo>
                    <a:pt x="71" y="225"/>
                  </a:lnTo>
                  <a:close/>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29" name="Freeform 26">
              <a:extLst>
                <a:ext uri="{FF2B5EF4-FFF2-40B4-BE49-F238E27FC236}">
                  <a16:creationId xmlns:a16="http://schemas.microsoft.com/office/drawing/2014/main" id="{EEF1FE86-3CF4-479C-822E-10AEE4001757}"/>
                </a:ext>
              </a:extLst>
            </p:cNvPr>
            <p:cNvSpPr>
              <a:spLocks/>
            </p:cNvSpPr>
            <p:nvPr/>
          </p:nvSpPr>
          <p:spPr bwMode="auto">
            <a:xfrm>
              <a:off x="4435" y="2364"/>
              <a:ext cx="70" cy="418"/>
            </a:xfrm>
            <a:custGeom>
              <a:avLst/>
              <a:gdLst>
                <a:gd name="T0" fmla="*/ 32 w 70"/>
                <a:gd name="T1" fmla="*/ 418 h 418"/>
                <a:gd name="T2" fmla="*/ 70 w 70"/>
                <a:gd name="T3" fmla="*/ 228 h 418"/>
                <a:gd name="T4" fmla="*/ 31 w 70"/>
                <a:gd name="T5" fmla="*/ 136 h 418"/>
                <a:gd name="T6" fmla="*/ 0 w 70"/>
                <a:gd name="T7" fmla="*/ 0 h 418"/>
              </a:gdLst>
              <a:ahLst/>
              <a:cxnLst>
                <a:cxn ang="0">
                  <a:pos x="T0" y="T1"/>
                </a:cxn>
                <a:cxn ang="0">
                  <a:pos x="T2" y="T3"/>
                </a:cxn>
                <a:cxn ang="0">
                  <a:pos x="T4" y="T5"/>
                </a:cxn>
                <a:cxn ang="0">
                  <a:pos x="T6" y="T7"/>
                </a:cxn>
              </a:cxnLst>
              <a:rect l="0" t="0" r="r" b="b"/>
              <a:pathLst>
                <a:path w="70" h="418">
                  <a:moveTo>
                    <a:pt x="32" y="418"/>
                  </a:moveTo>
                  <a:lnTo>
                    <a:pt x="70" y="228"/>
                  </a:lnTo>
                  <a:lnTo>
                    <a:pt x="31" y="136"/>
                  </a:lnTo>
                  <a:lnTo>
                    <a:pt x="0" y="0"/>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30" name="Freeform 27">
              <a:extLst>
                <a:ext uri="{FF2B5EF4-FFF2-40B4-BE49-F238E27FC236}">
                  <a16:creationId xmlns:a16="http://schemas.microsoft.com/office/drawing/2014/main" id="{ED3D3C69-7E93-4017-8368-B5FC86404163}"/>
                </a:ext>
              </a:extLst>
            </p:cNvPr>
            <p:cNvSpPr>
              <a:spLocks/>
            </p:cNvSpPr>
            <p:nvPr/>
          </p:nvSpPr>
          <p:spPr bwMode="auto">
            <a:xfrm>
              <a:off x="4798" y="3302"/>
              <a:ext cx="69" cy="81"/>
            </a:xfrm>
            <a:custGeom>
              <a:avLst/>
              <a:gdLst>
                <a:gd name="T0" fmla="*/ 2 w 67"/>
                <a:gd name="T1" fmla="*/ 51 h 80"/>
                <a:gd name="T2" fmla="*/ 34 w 67"/>
                <a:gd name="T3" fmla="*/ 79 h 80"/>
                <a:gd name="T4" fmla="*/ 38 w 67"/>
                <a:gd name="T5" fmla="*/ 79 h 80"/>
                <a:gd name="T6" fmla="*/ 66 w 67"/>
                <a:gd name="T7" fmla="*/ 47 h 80"/>
                <a:gd name="T8" fmla="*/ 65 w 67"/>
                <a:gd name="T9" fmla="*/ 29 h 80"/>
                <a:gd name="T10" fmla="*/ 33 w 67"/>
                <a:gd name="T11" fmla="*/ 1 h 80"/>
                <a:gd name="T12" fmla="*/ 29 w 67"/>
                <a:gd name="T13" fmla="*/ 1 h 80"/>
                <a:gd name="T14" fmla="*/ 1 w 67"/>
                <a:gd name="T15" fmla="*/ 33 h 80"/>
                <a:gd name="T16" fmla="*/ 2 w 67"/>
                <a:gd name="T17" fmla="*/ 51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80">
                  <a:moveTo>
                    <a:pt x="2" y="51"/>
                  </a:moveTo>
                  <a:cubicBezTo>
                    <a:pt x="3" y="67"/>
                    <a:pt x="17" y="80"/>
                    <a:pt x="34" y="79"/>
                  </a:cubicBezTo>
                  <a:cubicBezTo>
                    <a:pt x="38" y="79"/>
                    <a:pt x="38" y="79"/>
                    <a:pt x="38" y="79"/>
                  </a:cubicBezTo>
                  <a:cubicBezTo>
                    <a:pt x="54" y="77"/>
                    <a:pt x="67" y="63"/>
                    <a:pt x="66" y="47"/>
                  </a:cubicBezTo>
                  <a:cubicBezTo>
                    <a:pt x="65" y="29"/>
                    <a:pt x="65" y="29"/>
                    <a:pt x="65" y="29"/>
                  </a:cubicBezTo>
                  <a:cubicBezTo>
                    <a:pt x="64" y="12"/>
                    <a:pt x="49" y="0"/>
                    <a:pt x="33" y="1"/>
                  </a:cubicBezTo>
                  <a:cubicBezTo>
                    <a:pt x="29" y="1"/>
                    <a:pt x="29" y="1"/>
                    <a:pt x="29" y="1"/>
                  </a:cubicBezTo>
                  <a:cubicBezTo>
                    <a:pt x="12" y="2"/>
                    <a:pt x="0" y="16"/>
                    <a:pt x="1" y="33"/>
                  </a:cubicBezTo>
                  <a:lnTo>
                    <a:pt x="2" y="51"/>
                  </a:lnTo>
                  <a:close/>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31" name="Freeform 28">
              <a:extLst>
                <a:ext uri="{FF2B5EF4-FFF2-40B4-BE49-F238E27FC236}">
                  <a16:creationId xmlns:a16="http://schemas.microsoft.com/office/drawing/2014/main" id="{086CD897-CD8C-4E26-97DA-CC6ECC5FCA9F}"/>
                </a:ext>
              </a:extLst>
            </p:cNvPr>
            <p:cNvSpPr>
              <a:spLocks/>
            </p:cNvSpPr>
            <p:nvPr/>
          </p:nvSpPr>
          <p:spPr bwMode="auto">
            <a:xfrm>
              <a:off x="4147" y="2538"/>
              <a:ext cx="74" cy="512"/>
            </a:xfrm>
            <a:custGeom>
              <a:avLst/>
              <a:gdLst>
                <a:gd name="T0" fmla="*/ 73 w 73"/>
                <a:gd name="T1" fmla="*/ 0 h 503"/>
                <a:gd name="T2" fmla="*/ 73 w 73"/>
                <a:gd name="T3" fmla="*/ 30 h 503"/>
                <a:gd name="T4" fmla="*/ 43 w 73"/>
                <a:gd name="T5" fmla="*/ 53 h 503"/>
                <a:gd name="T6" fmla="*/ 0 w 73"/>
                <a:gd name="T7" fmla="*/ 98 h 503"/>
                <a:gd name="T8" fmla="*/ 0 w 73"/>
                <a:gd name="T9" fmla="*/ 228 h 503"/>
                <a:gd name="T10" fmla="*/ 39 w 73"/>
                <a:gd name="T11" fmla="*/ 263 h 503"/>
                <a:gd name="T12" fmla="*/ 43 w 73"/>
                <a:gd name="T13" fmla="*/ 263 h 503"/>
                <a:gd name="T14" fmla="*/ 51 w 73"/>
                <a:gd name="T15" fmla="*/ 503 h 5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503">
                  <a:moveTo>
                    <a:pt x="73" y="0"/>
                  </a:moveTo>
                  <a:cubicBezTo>
                    <a:pt x="73" y="30"/>
                    <a:pt x="73" y="30"/>
                    <a:pt x="73" y="30"/>
                  </a:cubicBezTo>
                  <a:cubicBezTo>
                    <a:pt x="73" y="43"/>
                    <a:pt x="43" y="53"/>
                    <a:pt x="43" y="53"/>
                  </a:cubicBezTo>
                  <a:cubicBezTo>
                    <a:pt x="43" y="53"/>
                    <a:pt x="0" y="62"/>
                    <a:pt x="0" y="98"/>
                  </a:cubicBezTo>
                  <a:cubicBezTo>
                    <a:pt x="0" y="228"/>
                    <a:pt x="0" y="228"/>
                    <a:pt x="0" y="228"/>
                  </a:cubicBezTo>
                  <a:cubicBezTo>
                    <a:pt x="0" y="263"/>
                    <a:pt x="39" y="263"/>
                    <a:pt x="39" y="263"/>
                  </a:cubicBezTo>
                  <a:cubicBezTo>
                    <a:pt x="43" y="263"/>
                    <a:pt x="43" y="263"/>
                    <a:pt x="43" y="263"/>
                  </a:cubicBezTo>
                  <a:cubicBezTo>
                    <a:pt x="51" y="503"/>
                    <a:pt x="51" y="503"/>
                    <a:pt x="51" y="503"/>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32" name="Freeform 29">
              <a:extLst>
                <a:ext uri="{FF2B5EF4-FFF2-40B4-BE49-F238E27FC236}">
                  <a16:creationId xmlns:a16="http://schemas.microsoft.com/office/drawing/2014/main" id="{209B60D4-5FCF-4028-A7FE-31319ECD71E4}"/>
                </a:ext>
              </a:extLst>
            </p:cNvPr>
            <p:cNvSpPr>
              <a:spLocks/>
            </p:cNvSpPr>
            <p:nvPr/>
          </p:nvSpPr>
          <p:spPr bwMode="auto">
            <a:xfrm>
              <a:off x="4213" y="2372"/>
              <a:ext cx="491" cy="705"/>
            </a:xfrm>
            <a:custGeom>
              <a:avLst/>
              <a:gdLst>
                <a:gd name="T0" fmla="*/ 0 w 491"/>
                <a:gd name="T1" fmla="*/ 410 h 705"/>
                <a:gd name="T2" fmla="*/ 102 w 491"/>
                <a:gd name="T3" fmla="*/ 410 h 705"/>
                <a:gd name="T4" fmla="*/ 66 w 491"/>
                <a:gd name="T5" fmla="*/ 705 h 705"/>
                <a:gd name="T6" fmla="*/ 282 w 491"/>
                <a:gd name="T7" fmla="*/ 705 h 705"/>
                <a:gd name="T8" fmla="*/ 285 w 491"/>
                <a:gd name="T9" fmla="*/ 415 h 705"/>
                <a:gd name="T10" fmla="*/ 430 w 491"/>
                <a:gd name="T11" fmla="*/ 415 h 705"/>
                <a:gd name="T12" fmla="*/ 410 w 491"/>
                <a:gd name="T13" fmla="*/ 227 h 705"/>
                <a:gd name="T14" fmla="*/ 463 w 491"/>
                <a:gd name="T15" fmla="*/ 131 h 705"/>
                <a:gd name="T16" fmla="*/ 491 w 491"/>
                <a:gd name="T17" fmla="*/ 0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1" h="705">
                  <a:moveTo>
                    <a:pt x="0" y="410"/>
                  </a:moveTo>
                  <a:lnTo>
                    <a:pt x="102" y="410"/>
                  </a:lnTo>
                  <a:lnTo>
                    <a:pt x="66" y="705"/>
                  </a:lnTo>
                  <a:lnTo>
                    <a:pt x="282" y="705"/>
                  </a:lnTo>
                  <a:lnTo>
                    <a:pt x="285" y="415"/>
                  </a:lnTo>
                  <a:lnTo>
                    <a:pt x="430" y="415"/>
                  </a:lnTo>
                  <a:lnTo>
                    <a:pt x="410" y="227"/>
                  </a:lnTo>
                  <a:lnTo>
                    <a:pt x="463" y="131"/>
                  </a:lnTo>
                  <a:lnTo>
                    <a:pt x="491" y="0"/>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33" name="Freeform 30">
              <a:extLst>
                <a:ext uri="{FF2B5EF4-FFF2-40B4-BE49-F238E27FC236}">
                  <a16:creationId xmlns:a16="http://schemas.microsoft.com/office/drawing/2014/main" id="{455655A6-89C6-4825-A559-9B4974936FE0}"/>
                </a:ext>
              </a:extLst>
            </p:cNvPr>
            <p:cNvSpPr>
              <a:spLocks/>
            </p:cNvSpPr>
            <p:nvPr/>
          </p:nvSpPr>
          <p:spPr bwMode="auto">
            <a:xfrm>
              <a:off x="4812" y="2463"/>
              <a:ext cx="57" cy="78"/>
            </a:xfrm>
            <a:custGeom>
              <a:avLst/>
              <a:gdLst>
                <a:gd name="T0" fmla="*/ 0 w 56"/>
                <a:gd name="T1" fmla="*/ 51 h 77"/>
                <a:gd name="T2" fmla="*/ 26 w 56"/>
                <a:gd name="T3" fmla="*/ 77 h 77"/>
                <a:gd name="T4" fmla="*/ 30 w 56"/>
                <a:gd name="T5" fmla="*/ 77 h 77"/>
                <a:gd name="T6" fmla="*/ 56 w 56"/>
                <a:gd name="T7" fmla="*/ 51 h 77"/>
                <a:gd name="T8" fmla="*/ 56 w 56"/>
                <a:gd name="T9" fmla="*/ 27 h 77"/>
                <a:gd name="T10" fmla="*/ 30 w 56"/>
                <a:gd name="T11" fmla="*/ 0 h 77"/>
                <a:gd name="T12" fmla="*/ 26 w 56"/>
                <a:gd name="T13" fmla="*/ 0 h 77"/>
                <a:gd name="T14" fmla="*/ 0 w 56"/>
                <a:gd name="T15" fmla="*/ 27 h 77"/>
                <a:gd name="T16" fmla="*/ 0 w 56"/>
                <a:gd name="T17" fmla="*/ 5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7">
                  <a:moveTo>
                    <a:pt x="0" y="51"/>
                  </a:moveTo>
                  <a:cubicBezTo>
                    <a:pt x="0" y="65"/>
                    <a:pt x="12" y="77"/>
                    <a:pt x="26" y="77"/>
                  </a:cubicBezTo>
                  <a:cubicBezTo>
                    <a:pt x="30" y="77"/>
                    <a:pt x="30" y="77"/>
                    <a:pt x="30" y="77"/>
                  </a:cubicBezTo>
                  <a:cubicBezTo>
                    <a:pt x="44" y="77"/>
                    <a:pt x="56" y="65"/>
                    <a:pt x="56" y="51"/>
                  </a:cubicBezTo>
                  <a:cubicBezTo>
                    <a:pt x="56" y="27"/>
                    <a:pt x="56" y="27"/>
                    <a:pt x="56" y="27"/>
                  </a:cubicBezTo>
                  <a:cubicBezTo>
                    <a:pt x="56" y="12"/>
                    <a:pt x="44" y="0"/>
                    <a:pt x="30" y="0"/>
                  </a:cubicBezTo>
                  <a:cubicBezTo>
                    <a:pt x="26" y="0"/>
                    <a:pt x="26" y="0"/>
                    <a:pt x="26" y="0"/>
                  </a:cubicBezTo>
                  <a:cubicBezTo>
                    <a:pt x="12" y="0"/>
                    <a:pt x="0" y="12"/>
                    <a:pt x="0" y="27"/>
                  </a:cubicBezTo>
                  <a:lnTo>
                    <a:pt x="0" y="51"/>
                  </a:lnTo>
                  <a:close/>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34" name="Freeform 31">
              <a:extLst>
                <a:ext uri="{FF2B5EF4-FFF2-40B4-BE49-F238E27FC236}">
                  <a16:creationId xmlns:a16="http://schemas.microsoft.com/office/drawing/2014/main" id="{E64D52C8-3ACE-496B-9D82-7C513C15C982}"/>
                </a:ext>
              </a:extLst>
            </p:cNvPr>
            <p:cNvSpPr>
              <a:spLocks/>
            </p:cNvSpPr>
            <p:nvPr/>
          </p:nvSpPr>
          <p:spPr bwMode="auto">
            <a:xfrm>
              <a:off x="4630" y="2372"/>
              <a:ext cx="348" cy="705"/>
            </a:xfrm>
            <a:custGeom>
              <a:avLst/>
              <a:gdLst>
                <a:gd name="T0" fmla="*/ 4 w 348"/>
                <a:gd name="T1" fmla="*/ 419 h 705"/>
                <a:gd name="T2" fmla="*/ 0 w 348"/>
                <a:gd name="T3" fmla="*/ 705 h 705"/>
                <a:gd name="T4" fmla="*/ 214 w 348"/>
                <a:gd name="T5" fmla="*/ 705 h 705"/>
                <a:gd name="T6" fmla="*/ 222 w 348"/>
                <a:gd name="T7" fmla="*/ 446 h 705"/>
                <a:gd name="T8" fmla="*/ 285 w 348"/>
                <a:gd name="T9" fmla="*/ 377 h 705"/>
                <a:gd name="T10" fmla="*/ 277 w 348"/>
                <a:gd name="T11" fmla="*/ 220 h 705"/>
                <a:gd name="T12" fmla="*/ 317 w 348"/>
                <a:gd name="T13" fmla="*/ 128 h 705"/>
                <a:gd name="T14" fmla="*/ 348 w 348"/>
                <a:gd name="T15" fmla="*/ 0 h 7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8" h="705">
                  <a:moveTo>
                    <a:pt x="4" y="419"/>
                  </a:moveTo>
                  <a:lnTo>
                    <a:pt x="0" y="705"/>
                  </a:lnTo>
                  <a:lnTo>
                    <a:pt x="214" y="705"/>
                  </a:lnTo>
                  <a:lnTo>
                    <a:pt x="222" y="446"/>
                  </a:lnTo>
                  <a:lnTo>
                    <a:pt x="285" y="377"/>
                  </a:lnTo>
                  <a:lnTo>
                    <a:pt x="277" y="220"/>
                  </a:lnTo>
                  <a:lnTo>
                    <a:pt x="317" y="128"/>
                  </a:lnTo>
                  <a:lnTo>
                    <a:pt x="348" y="0"/>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35" name="Freeform 32">
              <a:extLst>
                <a:ext uri="{FF2B5EF4-FFF2-40B4-BE49-F238E27FC236}">
                  <a16:creationId xmlns:a16="http://schemas.microsoft.com/office/drawing/2014/main" id="{76302D17-FD68-41BD-AE84-DC33F47205B8}"/>
                </a:ext>
              </a:extLst>
            </p:cNvPr>
            <p:cNvSpPr>
              <a:spLocks/>
            </p:cNvSpPr>
            <p:nvPr/>
          </p:nvSpPr>
          <p:spPr bwMode="auto">
            <a:xfrm>
              <a:off x="4749" y="2538"/>
              <a:ext cx="73" cy="512"/>
            </a:xfrm>
            <a:custGeom>
              <a:avLst/>
              <a:gdLst>
                <a:gd name="T0" fmla="*/ 72 w 72"/>
                <a:gd name="T1" fmla="*/ 0 h 503"/>
                <a:gd name="T2" fmla="*/ 72 w 72"/>
                <a:gd name="T3" fmla="*/ 30 h 503"/>
                <a:gd name="T4" fmla="*/ 42 w 72"/>
                <a:gd name="T5" fmla="*/ 53 h 503"/>
                <a:gd name="T6" fmla="*/ 0 w 72"/>
                <a:gd name="T7" fmla="*/ 98 h 503"/>
                <a:gd name="T8" fmla="*/ 0 w 72"/>
                <a:gd name="T9" fmla="*/ 228 h 503"/>
                <a:gd name="T10" fmla="*/ 39 w 72"/>
                <a:gd name="T11" fmla="*/ 263 h 503"/>
                <a:gd name="T12" fmla="*/ 42 w 72"/>
                <a:gd name="T13" fmla="*/ 263 h 503"/>
                <a:gd name="T14" fmla="*/ 50 w 72"/>
                <a:gd name="T15" fmla="*/ 503 h 5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503">
                  <a:moveTo>
                    <a:pt x="72" y="0"/>
                  </a:moveTo>
                  <a:cubicBezTo>
                    <a:pt x="72" y="30"/>
                    <a:pt x="72" y="30"/>
                    <a:pt x="72" y="30"/>
                  </a:cubicBezTo>
                  <a:cubicBezTo>
                    <a:pt x="72" y="43"/>
                    <a:pt x="42" y="53"/>
                    <a:pt x="42" y="53"/>
                  </a:cubicBezTo>
                  <a:cubicBezTo>
                    <a:pt x="42" y="53"/>
                    <a:pt x="0" y="62"/>
                    <a:pt x="0" y="98"/>
                  </a:cubicBezTo>
                  <a:cubicBezTo>
                    <a:pt x="0" y="228"/>
                    <a:pt x="0" y="228"/>
                    <a:pt x="0" y="228"/>
                  </a:cubicBezTo>
                  <a:cubicBezTo>
                    <a:pt x="0" y="263"/>
                    <a:pt x="39" y="263"/>
                    <a:pt x="39" y="263"/>
                  </a:cubicBezTo>
                  <a:cubicBezTo>
                    <a:pt x="42" y="263"/>
                    <a:pt x="42" y="263"/>
                    <a:pt x="42" y="263"/>
                  </a:cubicBezTo>
                  <a:cubicBezTo>
                    <a:pt x="50" y="503"/>
                    <a:pt x="50" y="503"/>
                    <a:pt x="50" y="503"/>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36" name="Freeform 33">
              <a:extLst>
                <a:ext uri="{FF2B5EF4-FFF2-40B4-BE49-F238E27FC236}">
                  <a16:creationId xmlns:a16="http://schemas.microsoft.com/office/drawing/2014/main" id="{AE71B32A-F23A-42EB-AA86-623ADAAD9F06}"/>
                </a:ext>
              </a:extLst>
            </p:cNvPr>
            <p:cNvSpPr>
              <a:spLocks/>
            </p:cNvSpPr>
            <p:nvPr/>
          </p:nvSpPr>
          <p:spPr bwMode="auto">
            <a:xfrm>
              <a:off x="4816" y="2436"/>
              <a:ext cx="616" cy="641"/>
            </a:xfrm>
            <a:custGeom>
              <a:avLst/>
              <a:gdLst>
                <a:gd name="T0" fmla="*/ 457 w 607"/>
                <a:gd name="T1" fmla="*/ 0 h 631"/>
                <a:gd name="T2" fmla="*/ 567 w 607"/>
                <a:gd name="T3" fmla="*/ 256 h 631"/>
                <a:gd name="T4" fmla="*/ 311 w 607"/>
                <a:gd name="T5" fmla="*/ 367 h 631"/>
                <a:gd name="T6" fmla="*/ 311 w 607"/>
                <a:gd name="T7" fmla="*/ 631 h 631"/>
                <a:gd name="T8" fmla="*/ 63 w 607"/>
                <a:gd name="T9" fmla="*/ 631 h 631"/>
                <a:gd name="T10" fmla="*/ 63 w 607"/>
                <a:gd name="T11" fmla="*/ 631 h 631"/>
                <a:gd name="T12" fmla="*/ 98 w 607"/>
                <a:gd name="T13" fmla="*/ 341 h 631"/>
                <a:gd name="T14" fmla="*/ 0 w 607"/>
                <a:gd name="T15" fmla="*/ 341 h 6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7" h="631">
                  <a:moveTo>
                    <a:pt x="457" y="0"/>
                  </a:moveTo>
                  <a:cubicBezTo>
                    <a:pt x="558" y="40"/>
                    <a:pt x="607" y="155"/>
                    <a:pt x="567" y="256"/>
                  </a:cubicBezTo>
                  <a:cubicBezTo>
                    <a:pt x="527" y="358"/>
                    <a:pt x="412" y="407"/>
                    <a:pt x="311" y="367"/>
                  </a:cubicBezTo>
                  <a:cubicBezTo>
                    <a:pt x="311" y="631"/>
                    <a:pt x="311" y="631"/>
                    <a:pt x="311" y="631"/>
                  </a:cubicBezTo>
                  <a:cubicBezTo>
                    <a:pt x="63" y="631"/>
                    <a:pt x="63" y="631"/>
                    <a:pt x="63" y="631"/>
                  </a:cubicBezTo>
                  <a:cubicBezTo>
                    <a:pt x="63" y="631"/>
                    <a:pt x="63" y="631"/>
                    <a:pt x="63" y="631"/>
                  </a:cubicBezTo>
                  <a:cubicBezTo>
                    <a:pt x="98" y="341"/>
                    <a:pt x="98" y="341"/>
                    <a:pt x="98" y="341"/>
                  </a:cubicBezTo>
                  <a:cubicBezTo>
                    <a:pt x="0" y="341"/>
                    <a:pt x="0" y="341"/>
                    <a:pt x="0" y="341"/>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37" name="Freeform 34">
              <a:extLst>
                <a:ext uri="{FF2B5EF4-FFF2-40B4-BE49-F238E27FC236}">
                  <a16:creationId xmlns:a16="http://schemas.microsoft.com/office/drawing/2014/main" id="{D50C39B2-5894-466A-8452-33F650FA738F}"/>
                </a:ext>
              </a:extLst>
            </p:cNvPr>
            <p:cNvSpPr>
              <a:spLocks/>
            </p:cNvSpPr>
            <p:nvPr/>
          </p:nvSpPr>
          <p:spPr bwMode="auto">
            <a:xfrm>
              <a:off x="3839" y="2152"/>
              <a:ext cx="682" cy="925"/>
            </a:xfrm>
            <a:custGeom>
              <a:avLst/>
              <a:gdLst>
                <a:gd name="T0" fmla="*/ 0 w 671"/>
                <a:gd name="T1" fmla="*/ 785 h 910"/>
                <a:gd name="T2" fmla="*/ 0 w 671"/>
                <a:gd name="T3" fmla="*/ 844 h 910"/>
                <a:gd name="T4" fmla="*/ 80 w 671"/>
                <a:gd name="T5" fmla="*/ 910 h 910"/>
                <a:gd name="T6" fmla="*/ 397 w 671"/>
                <a:gd name="T7" fmla="*/ 910 h 910"/>
                <a:gd name="T8" fmla="*/ 406 w 671"/>
                <a:gd name="T9" fmla="*/ 655 h 910"/>
                <a:gd name="T10" fmla="*/ 468 w 671"/>
                <a:gd name="T11" fmla="*/ 587 h 910"/>
                <a:gd name="T12" fmla="*/ 460 w 671"/>
                <a:gd name="T13" fmla="*/ 433 h 910"/>
                <a:gd name="T14" fmla="*/ 498 w 671"/>
                <a:gd name="T15" fmla="*/ 342 h 910"/>
                <a:gd name="T16" fmla="*/ 529 w 671"/>
                <a:gd name="T17" fmla="*/ 216 h 910"/>
                <a:gd name="T18" fmla="*/ 651 w 671"/>
                <a:gd name="T19" fmla="*/ 95 h 910"/>
                <a:gd name="T20" fmla="*/ 651 w 671"/>
                <a:gd name="T21" fmla="*/ 20 h 910"/>
                <a:gd name="T22" fmla="*/ 576 w 671"/>
                <a:gd name="T23" fmla="*/ 20 h 910"/>
                <a:gd name="T24" fmla="*/ 560 w 671"/>
                <a:gd name="T25" fmla="*/ 36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1" h="910">
                  <a:moveTo>
                    <a:pt x="0" y="785"/>
                  </a:moveTo>
                  <a:cubicBezTo>
                    <a:pt x="0" y="844"/>
                    <a:pt x="0" y="844"/>
                    <a:pt x="0" y="844"/>
                  </a:cubicBezTo>
                  <a:cubicBezTo>
                    <a:pt x="0" y="880"/>
                    <a:pt x="30" y="910"/>
                    <a:pt x="80" y="910"/>
                  </a:cubicBezTo>
                  <a:cubicBezTo>
                    <a:pt x="397" y="910"/>
                    <a:pt x="397" y="910"/>
                    <a:pt x="397" y="910"/>
                  </a:cubicBezTo>
                  <a:cubicBezTo>
                    <a:pt x="406" y="655"/>
                    <a:pt x="406" y="655"/>
                    <a:pt x="406" y="655"/>
                  </a:cubicBezTo>
                  <a:cubicBezTo>
                    <a:pt x="468" y="587"/>
                    <a:pt x="468" y="587"/>
                    <a:pt x="468" y="587"/>
                  </a:cubicBezTo>
                  <a:cubicBezTo>
                    <a:pt x="460" y="433"/>
                    <a:pt x="460" y="433"/>
                    <a:pt x="460" y="433"/>
                  </a:cubicBezTo>
                  <a:cubicBezTo>
                    <a:pt x="498" y="342"/>
                    <a:pt x="498" y="342"/>
                    <a:pt x="498" y="342"/>
                  </a:cubicBezTo>
                  <a:cubicBezTo>
                    <a:pt x="529" y="216"/>
                    <a:pt x="529" y="216"/>
                    <a:pt x="529" y="216"/>
                  </a:cubicBezTo>
                  <a:cubicBezTo>
                    <a:pt x="651" y="95"/>
                    <a:pt x="651" y="95"/>
                    <a:pt x="651" y="95"/>
                  </a:cubicBezTo>
                  <a:cubicBezTo>
                    <a:pt x="671" y="74"/>
                    <a:pt x="671" y="41"/>
                    <a:pt x="651" y="20"/>
                  </a:cubicBezTo>
                  <a:cubicBezTo>
                    <a:pt x="630" y="0"/>
                    <a:pt x="597" y="0"/>
                    <a:pt x="576" y="20"/>
                  </a:cubicBezTo>
                  <a:cubicBezTo>
                    <a:pt x="560" y="36"/>
                    <a:pt x="560" y="36"/>
                    <a:pt x="560" y="36"/>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38" name="Oval 37">
              <a:extLst>
                <a:ext uri="{FF2B5EF4-FFF2-40B4-BE49-F238E27FC236}">
                  <a16:creationId xmlns:a16="http://schemas.microsoft.com/office/drawing/2014/main" id="{8D41E8C6-6D01-469D-BEFC-6C81C34AC6B7}"/>
                </a:ext>
              </a:extLst>
            </p:cNvPr>
            <p:cNvSpPr>
              <a:spLocks noChangeArrowheads="1"/>
            </p:cNvSpPr>
            <p:nvPr/>
          </p:nvSpPr>
          <p:spPr bwMode="auto">
            <a:xfrm>
              <a:off x="5253" y="3305"/>
              <a:ext cx="42" cy="42"/>
            </a:xfrm>
            <a:prstGeom prst="ellipse">
              <a:avLst/>
            </a:pr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39" name="Oval 38">
              <a:extLst>
                <a:ext uri="{FF2B5EF4-FFF2-40B4-BE49-F238E27FC236}">
                  <a16:creationId xmlns:a16="http://schemas.microsoft.com/office/drawing/2014/main" id="{3A5E3E8A-B7AC-4DBE-96E9-C2718A264FB0}"/>
                </a:ext>
              </a:extLst>
            </p:cNvPr>
            <p:cNvSpPr>
              <a:spLocks noChangeArrowheads="1"/>
            </p:cNvSpPr>
            <p:nvPr/>
          </p:nvSpPr>
          <p:spPr bwMode="auto">
            <a:xfrm>
              <a:off x="5213" y="3112"/>
              <a:ext cx="122" cy="426"/>
            </a:xfrm>
            <a:prstGeom prst="ellipse">
              <a:avLst/>
            </a:pr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40" name="Freeform 37">
              <a:extLst>
                <a:ext uri="{FF2B5EF4-FFF2-40B4-BE49-F238E27FC236}">
                  <a16:creationId xmlns:a16="http://schemas.microsoft.com/office/drawing/2014/main" id="{BDF1D281-5710-4477-964C-2C8489F04970}"/>
                </a:ext>
              </a:extLst>
            </p:cNvPr>
            <p:cNvSpPr>
              <a:spLocks/>
            </p:cNvSpPr>
            <p:nvPr/>
          </p:nvSpPr>
          <p:spPr bwMode="auto">
            <a:xfrm>
              <a:off x="5072" y="3190"/>
              <a:ext cx="403" cy="271"/>
            </a:xfrm>
            <a:custGeom>
              <a:avLst/>
              <a:gdLst>
                <a:gd name="T0" fmla="*/ 229 w 397"/>
                <a:gd name="T1" fmla="*/ 81 h 267"/>
                <a:gd name="T2" fmla="*/ 380 w 397"/>
                <a:gd name="T3" fmla="*/ 238 h 267"/>
                <a:gd name="T4" fmla="*/ 169 w 397"/>
                <a:gd name="T5" fmla="*/ 185 h 267"/>
                <a:gd name="T6" fmla="*/ 17 w 397"/>
                <a:gd name="T7" fmla="*/ 28 h 267"/>
                <a:gd name="T8" fmla="*/ 229 w 397"/>
                <a:gd name="T9" fmla="*/ 81 h 267"/>
              </a:gdLst>
              <a:ahLst/>
              <a:cxnLst>
                <a:cxn ang="0">
                  <a:pos x="T0" y="T1"/>
                </a:cxn>
                <a:cxn ang="0">
                  <a:pos x="T2" y="T3"/>
                </a:cxn>
                <a:cxn ang="0">
                  <a:pos x="T4" y="T5"/>
                </a:cxn>
                <a:cxn ang="0">
                  <a:pos x="T6" y="T7"/>
                </a:cxn>
                <a:cxn ang="0">
                  <a:pos x="T8" y="T9"/>
                </a:cxn>
              </a:cxnLst>
              <a:rect l="0" t="0" r="r" b="b"/>
              <a:pathLst>
                <a:path w="397" h="267">
                  <a:moveTo>
                    <a:pt x="229" y="81"/>
                  </a:moveTo>
                  <a:cubicBezTo>
                    <a:pt x="329" y="139"/>
                    <a:pt x="397" y="210"/>
                    <a:pt x="380" y="238"/>
                  </a:cubicBezTo>
                  <a:cubicBezTo>
                    <a:pt x="364" y="267"/>
                    <a:pt x="269" y="243"/>
                    <a:pt x="169" y="185"/>
                  </a:cubicBezTo>
                  <a:cubicBezTo>
                    <a:pt x="68" y="127"/>
                    <a:pt x="0" y="57"/>
                    <a:pt x="17" y="28"/>
                  </a:cubicBezTo>
                  <a:cubicBezTo>
                    <a:pt x="33" y="0"/>
                    <a:pt x="128" y="23"/>
                    <a:pt x="229" y="81"/>
                  </a:cubicBezTo>
                  <a:close/>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41" name="Freeform 38">
              <a:extLst>
                <a:ext uri="{FF2B5EF4-FFF2-40B4-BE49-F238E27FC236}">
                  <a16:creationId xmlns:a16="http://schemas.microsoft.com/office/drawing/2014/main" id="{28491B47-240E-45EC-9156-F23E72690EC0}"/>
                </a:ext>
              </a:extLst>
            </p:cNvPr>
            <p:cNvSpPr>
              <a:spLocks/>
            </p:cNvSpPr>
            <p:nvPr/>
          </p:nvSpPr>
          <p:spPr bwMode="auto">
            <a:xfrm>
              <a:off x="5072" y="3190"/>
              <a:ext cx="403" cy="271"/>
            </a:xfrm>
            <a:custGeom>
              <a:avLst/>
              <a:gdLst>
                <a:gd name="T0" fmla="*/ 169 w 397"/>
                <a:gd name="T1" fmla="*/ 81 h 267"/>
                <a:gd name="T2" fmla="*/ 380 w 397"/>
                <a:gd name="T3" fmla="*/ 28 h 267"/>
                <a:gd name="T4" fmla="*/ 229 w 397"/>
                <a:gd name="T5" fmla="*/ 185 h 267"/>
                <a:gd name="T6" fmla="*/ 17 w 397"/>
                <a:gd name="T7" fmla="*/ 238 h 267"/>
                <a:gd name="T8" fmla="*/ 169 w 397"/>
                <a:gd name="T9" fmla="*/ 81 h 267"/>
              </a:gdLst>
              <a:ahLst/>
              <a:cxnLst>
                <a:cxn ang="0">
                  <a:pos x="T0" y="T1"/>
                </a:cxn>
                <a:cxn ang="0">
                  <a:pos x="T2" y="T3"/>
                </a:cxn>
                <a:cxn ang="0">
                  <a:pos x="T4" y="T5"/>
                </a:cxn>
                <a:cxn ang="0">
                  <a:pos x="T6" y="T7"/>
                </a:cxn>
                <a:cxn ang="0">
                  <a:pos x="T8" y="T9"/>
                </a:cxn>
              </a:cxnLst>
              <a:rect l="0" t="0" r="r" b="b"/>
              <a:pathLst>
                <a:path w="397" h="267">
                  <a:moveTo>
                    <a:pt x="169" y="81"/>
                  </a:moveTo>
                  <a:cubicBezTo>
                    <a:pt x="269" y="23"/>
                    <a:pt x="364" y="0"/>
                    <a:pt x="380" y="28"/>
                  </a:cubicBezTo>
                  <a:cubicBezTo>
                    <a:pt x="397" y="57"/>
                    <a:pt x="329" y="127"/>
                    <a:pt x="229" y="185"/>
                  </a:cubicBezTo>
                  <a:cubicBezTo>
                    <a:pt x="128" y="243"/>
                    <a:pt x="33" y="267"/>
                    <a:pt x="17" y="238"/>
                  </a:cubicBezTo>
                  <a:cubicBezTo>
                    <a:pt x="0" y="210"/>
                    <a:pt x="68" y="139"/>
                    <a:pt x="169" y="81"/>
                  </a:cubicBezTo>
                  <a:close/>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42" name="Freeform 39">
              <a:extLst>
                <a:ext uri="{FF2B5EF4-FFF2-40B4-BE49-F238E27FC236}">
                  <a16:creationId xmlns:a16="http://schemas.microsoft.com/office/drawing/2014/main" id="{43F0BF32-D8D7-4E15-9482-2F65AEBAB490}"/>
                </a:ext>
              </a:extLst>
            </p:cNvPr>
            <p:cNvSpPr>
              <a:spLocks noEditPoints="1"/>
            </p:cNvSpPr>
            <p:nvPr/>
          </p:nvSpPr>
          <p:spPr bwMode="auto">
            <a:xfrm>
              <a:off x="3693" y="3691"/>
              <a:ext cx="153" cy="148"/>
            </a:xfrm>
            <a:custGeom>
              <a:avLst/>
              <a:gdLst>
                <a:gd name="T0" fmla="*/ 153 w 153"/>
                <a:gd name="T1" fmla="*/ 78 h 148"/>
                <a:gd name="T2" fmla="*/ 151 w 153"/>
                <a:gd name="T3" fmla="*/ 55 h 148"/>
                <a:gd name="T4" fmla="*/ 114 w 153"/>
                <a:gd name="T5" fmla="*/ 48 h 148"/>
                <a:gd name="T6" fmla="*/ 119 w 153"/>
                <a:gd name="T7" fmla="*/ 10 h 148"/>
                <a:gd name="T8" fmla="*/ 98 w 153"/>
                <a:gd name="T9" fmla="*/ 0 h 148"/>
                <a:gd name="T10" fmla="*/ 72 w 153"/>
                <a:gd name="T11" fmla="*/ 28 h 148"/>
                <a:gd name="T12" fmla="*/ 42 w 153"/>
                <a:gd name="T13" fmla="*/ 5 h 148"/>
                <a:gd name="T14" fmla="*/ 22 w 153"/>
                <a:gd name="T15" fmla="*/ 19 h 148"/>
                <a:gd name="T16" fmla="*/ 36 w 153"/>
                <a:gd name="T17" fmla="*/ 56 h 148"/>
                <a:gd name="T18" fmla="*/ 0 w 153"/>
                <a:gd name="T19" fmla="*/ 70 h 148"/>
                <a:gd name="T20" fmla="*/ 2 w 153"/>
                <a:gd name="T21" fmla="*/ 93 h 148"/>
                <a:gd name="T22" fmla="*/ 40 w 153"/>
                <a:gd name="T23" fmla="*/ 100 h 148"/>
                <a:gd name="T24" fmla="*/ 35 w 153"/>
                <a:gd name="T25" fmla="*/ 139 h 148"/>
                <a:gd name="T26" fmla="*/ 56 w 153"/>
                <a:gd name="T27" fmla="*/ 148 h 148"/>
                <a:gd name="T28" fmla="*/ 81 w 153"/>
                <a:gd name="T29" fmla="*/ 120 h 148"/>
                <a:gd name="T30" fmla="*/ 112 w 153"/>
                <a:gd name="T31" fmla="*/ 143 h 148"/>
                <a:gd name="T32" fmla="*/ 131 w 153"/>
                <a:gd name="T33" fmla="*/ 129 h 148"/>
                <a:gd name="T34" fmla="*/ 118 w 153"/>
                <a:gd name="T35" fmla="*/ 92 h 148"/>
                <a:gd name="T36" fmla="*/ 153 w 153"/>
                <a:gd name="T37" fmla="*/ 78 h 148"/>
                <a:gd name="T38" fmla="*/ 98 w 153"/>
                <a:gd name="T39" fmla="*/ 83 h 148"/>
                <a:gd name="T40" fmla="*/ 79 w 153"/>
                <a:gd name="T41" fmla="*/ 96 h 148"/>
                <a:gd name="T42" fmla="*/ 58 w 153"/>
                <a:gd name="T43" fmla="*/ 87 h 148"/>
                <a:gd name="T44" fmla="*/ 56 w 153"/>
                <a:gd name="T45" fmla="*/ 65 h 148"/>
                <a:gd name="T46" fmla="*/ 74 w 153"/>
                <a:gd name="T47" fmla="*/ 52 h 148"/>
                <a:gd name="T48" fmla="*/ 96 w 153"/>
                <a:gd name="T49" fmla="*/ 61 h 148"/>
                <a:gd name="T50" fmla="*/ 98 w 153"/>
                <a:gd name="T51" fmla="*/ 83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3" h="148">
                  <a:moveTo>
                    <a:pt x="153" y="78"/>
                  </a:moveTo>
                  <a:lnTo>
                    <a:pt x="151" y="55"/>
                  </a:lnTo>
                  <a:lnTo>
                    <a:pt x="114" y="48"/>
                  </a:lnTo>
                  <a:lnTo>
                    <a:pt x="119" y="10"/>
                  </a:lnTo>
                  <a:lnTo>
                    <a:pt x="98" y="0"/>
                  </a:lnTo>
                  <a:lnTo>
                    <a:pt x="72" y="28"/>
                  </a:lnTo>
                  <a:lnTo>
                    <a:pt x="42" y="5"/>
                  </a:lnTo>
                  <a:lnTo>
                    <a:pt x="22" y="19"/>
                  </a:lnTo>
                  <a:lnTo>
                    <a:pt x="36" y="56"/>
                  </a:lnTo>
                  <a:lnTo>
                    <a:pt x="0" y="70"/>
                  </a:lnTo>
                  <a:lnTo>
                    <a:pt x="2" y="93"/>
                  </a:lnTo>
                  <a:lnTo>
                    <a:pt x="40" y="100"/>
                  </a:lnTo>
                  <a:lnTo>
                    <a:pt x="35" y="139"/>
                  </a:lnTo>
                  <a:lnTo>
                    <a:pt x="56" y="148"/>
                  </a:lnTo>
                  <a:lnTo>
                    <a:pt x="81" y="120"/>
                  </a:lnTo>
                  <a:lnTo>
                    <a:pt x="112" y="143"/>
                  </a:lnTo>
                  <a:lnTo>
                    <a:pt x="131" y="129"/>
                  </a:lnTo>
                  <a:lnTo>
                    <a:pt x="118" y="92"/>
                  </a:lnTo>
                  <a:lnTo>
                    <a:pt x="153" y="78"/>
                  </a:lnTo>
                  <a:close/>
                  <a:moveTo>
                    <a:pt x="98" y="83"/>
                  </a:moveTo>
                  <a:lnTo>
                    <a:pt x="79" y="96"/>
                  </a:lnTo>
                  <a:lnTo>
                    <a:pt x="58" y="87"/>
                  </a:lnTo>
                  <a:lnTo>
                    <a:pt x="56" y="65"/>
                  </a:lnTo>
                  <a:lnTo>
                    <a:pt x="74" y="52"/>
                  </a:lnTo>
                  <a:lnTo>
                    <a:pt x="96" y="61"/>
                  </a:lnTo>
                  <a:lnTo>
                    <a:pt x="98" y="83"/>
                  </a:lnTo>
                  <a:close/>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43" name="Freeform 40">
              <a:extLst>
                <a:ext uri="{FF2B5EF4-FFF2-40B4-BE49-F238E27FC236}">
                  <a16:creationId xmlns:a16="http://schemas.microsoft.com/office/drawing/2014/main" id="{5C3E86FE-0E30-4E64-9130-1B0D29FB1A22}"/>
                </a:ext>
              </a:extLst>
            </p:cNvPr>
            <p:cNvSpPr>
              <a:spLocks/>
            </p:cNvSpPr>
            <p:nvPr/>
          </p:nvSpPr>
          <p:spPr bwMode="auto">
            <a:xfrm>
              <a:off x="3486" y="3271"/>
              <a:ext cx="91" cy="93"/>
            </a:xfrm>
            <a:custGeom>
              <a:avLst/>
              <a:gdLst>
                <a:gd name="T0" fmla="*/ 9 w 90"/>
                <a:gd name="T1" fmla="*/ 29 h 91"/>
                <a:gd name="T2" fmla="*/ 61 w 90"/>
                <a:gd name="T3" fmla="*/ 9 h 91"/>
                <a:gd name="T4" fmla="*/ 81 w 90"/>
                <a:gd name="T5" fmla="*/ 62 h 91"/>
                <a:gd name="T6" fmla="*/ 29 w 90"/>
                <a:gd name="T7" fmla="*/ 82 h 91"/>
                <a:gd name="T8" fmla="*/ 9 w 90"/>
                <a:gd name="T9" fmla="*/ 29 h 91"/>
              </a:gdLst>
              <a:ahLst/>
              <a:cxnLst>
                <a:cxn ang="0">
                  <a:pos x="T0" y="T1"/>
                </a:cxn>
                <a:cxn ang="0">
                  <a:pos x="T2" y="T3"/>
                </a:cxn>
                <a:cxn ang="0">
                  <a:pos x="T4" y="T5"/>
                </a:cxn>
                <a:cxn ang="0">
                  <a:pos x="T6" y="T7"/>
                </a:cxn>
                <a:cxn ang="0">
                  <a:pos x="T8" y="T9"/>
                </a:cxn>
              </a:cxnLst>
              <a:rect l="0" t="0" r="r" b="b"/>
              <a:pathLst>
                <a:path w="90" h="91">
                  <a:moveTo>
                    <a:pt x="9" y="29"/>
                  </a:moveTo>
                  <a:cubicBezTo>
                    <a:pt x="18" y="9"/>
                    <a:pt x="41" y="0"/>
                    <a:pt x="61" y="9"/>
                  </a:cubicBezTo>
                  <a:cubicBezTo>
                    <a:pt x="81" y="18"/>
                    <a:pt x="90" y="42"/>
                    <a:pt x="81" y="62"/>
                  </a:cubicBezTo>
                  <a:cubicBezTo>
                    <a:pt x="72" y="82"/>
                    <a:pt x="49" y="91"/>
                    <a:pt x="29" y="82"/>
                  </a:cubicBezTo>
                  <a:cubicBezTo>
                    <a:pt x="9" y="73"/>
                    <a:pt x="0" y="49"/>
                    <a:pt x="9" y="29"/>
                  </a:cubicBezTo>
                  <a:close/>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44" name="Freeform 41">
              <a:extLst>
                <a:ext uri="{FF2B5EF4-FFF2-40B4-BE49-F238E27FC236}">
                  <a16:creationId xmlns:a16="http://schemas.microsoft.com/office/drawing/2014/main" id="{565A14A3-9E96-4727-8717-B5F000E6C202}"/>
                </a:ext>
              </a:extLst>
            </p:cNvPr>
            <p:cNvSpPr>
              <a:spLocks/>
            </p:cNvSpPr>
            <p:nvPr/>
          </p:nvSpPr>
          <p:spPr bwMode="auto">
            <a:xfrm>
              <a:off x="3387" y="3174"/>
              <a:ext cx="289" cy="287"/>
            </a:xfrm>
            <a:custGeom>
              <a:avLst/>
              <a:gdLst>
                <a:gd name="T0" fmla="*/ 229 w 284"/>
                <a:gd name="T1" fmla="*/ 202 h 283"/>
                <a:gd name="T2" fmla="*/ 265 w 284"/>
                <a:gd name="T3" fmla="*/ 212 h 283"/>
                <a:gd name="T4" fmla="*/ 276 w 284"/>
                <a:gd name="T5" fmla="*/ 187 h 283"/>
                <a:gd name="T6" fmla="*/ 244 w 284"/>
                <a:gd name="T7" fmla="*/ 167 h 283"/>
                <a:gd name="T8" fmla="*/ 247 w 284"/>
                <a:gd name="T9" fmla="*/ 150 h 283"/>
                <a:gd name="T10" fmla="*/ 284 w 284"/>
                <a:gd name="T11" fmla="*/ 141 h 283"/>
                <a:gd name="T12" fmla="*/ 281 w 284"/>
                <a:gd name="T13" fmla="*/ 114 h 283"/>
                <a:gd name="T14" fmla="*/ 243 w 284"/>
                <a:gd name="T15" fmla="*/ 112 h 283"/>
                <a:gd name="T16" fmla="*/ 237 w 284"/>
                <a:gd name="T17" fmla="*/ 97 h 283"/>
                <a:gd name="T18" fmla="*/ 265 w 284"/>
                <a:gd name="T19" fmla="*/ 71 h 283"/>
                <a:gd name="T20" fmla="*/ 248 w 284"/>
                <a:gd name="T21" fmla="*/ 48 h 283"/>
                <a:gd name="T22" fmla="*/ 215 w 284"/>
                <a:gd name="T23" fmla="*/ 65 h 283"/>
                <a:gd name="T24" fmla="*/ 202 w 284"/>
                <a:gd name="T25" fmla="*/ 55 h 283"/>
                <a:gd name="T26" fmla="*/ 213 w 284"/>
                <a:gd name="T27" fmla="*/ 19 h 283"/>
                <a:gd name="T28" fmla="*/ 187 w 284"/>
                <a:gd name="T29" fmla="*/ 7 h 283"/>
                <a:gd name="T30" fmla="*/ 167 w 284"/>
                <a:gd name="T31" fmla="*/ 39 h 283"/>
                <a:gd name="T32" fmla="*/ 151 w 284"/>
                <a:gd name="T33" fmla="*/ 37 h 283"/>
                <a:gd name="T34" fmla="*/ 142 w 284"/>
                <a:gd name="T35" fmla="*/ 0 h 283"/>
                <a:gd name="T36" fmla="*/ 114 w 284"/>
                <a:gd name="T37" fmla="*/ 3 h 283"/>
                <a:gd name="T38" fmla="*/ 112 w 284"/>
                <a:gd name="T39" fmla="*/ 40 h 283"/>
                <a:gd name="T40" fmla="*/ 97 w 284"/>
                <a:gd name="T41" fmla="*/ 46 h 283"/>
                <a:gd name="T42" fmla="*/ 71 w 284"/>
                <a:gd name="T43" fmla="*/ 19 h 283"/>
                <a:gd name="T44" fmla="*/ 48 w 284"/>
                <a:gd name="T45" fmla="*/ 35 h 283"/>
                <a:gd name="T46" fmla="*/ 66 w 284"/>
                <a:gd name="T47" fmla="*/ 69 h 283"/>
                <a:gd name="T48" fmla="*/ 55 w 284"/>
                <a:gd name="T49" fmla="*/ 81 h 283"/>
                <a:gd name="T50" fmla="*/ 19 w 284"/>
                <a:gd name="T51" fmla="*/ 71 h 283"/>
                <a:gd name="T52" fmla="*/ 8 w 284"/>
                <a:gd name="T53" fmla="*/ 96 h 283"/>
                <a:gd name="T54" fmla="*/ 40 w 284"/>
                <a:gd name="T55" fmla="*/ 117 h 283"/>
                <a:gd name="T56" fmla="*/ 37 w 284"/>
                <a:gd name="T57" fmla="*/ 133 h 283"/>
                <a:gd name="T58" fmla="*/ 0 w 284"/>
                <a:gd name="T59" fmla="*/ 142 h 283"/>
                <a:gd name="T60" fmla="*/ 3 w 284"/>
                <a:gd name="T61" fmla="*/ 170 h 283"/>
                <a:gd name="T62" fmla="*/ 41 w 284"/>
                <a:gd name="T63" fmla="*/ 171 h 283"/>
                <a:gd name="T64" fmla="*/ 47 w 284"/>
                <a:gd name="T65" fmla="*/ 186 h 283"/>
                <a:gd name="T66" fmla="*/ 19 w 284"/>
                <a:gd name="T67" fmla="*/ 213 h 283"/>
                <a:gd name="T68" fmla="*/ 36 w 284"/>
                <a:gd name="T69" fmla="*/ 235 h 283"/>
                <a:gd name="T70" fmla="*/ 69 w 284"/>
                <a:gd name="T71" fmla="*/ 218 h 283"/>
                <a:gd name="T72" fmla="*/ 82 w 284"/>
                <a:gd name="T73" fmla="*/ 228 h 283"/>
                <a:gd name="T74" fmla="*/ 71 w 284"/>
                <a:gd name="T75" fmla="*/ 264 h 283"/>
                <a:gd name="T76" fmla="*/ 97 w 284"/>
                <a:gd name="T77" fmla="*/ 276 h 283"/>
                <a:gd name="T78" fmla="*/ 117 w 284"/>
                <a:gd name="T79" fmla="*/ 244 h 283"/>
                <a:gd name="T80" fmla="*/ 133 w 284"/>
                <a:gd name="T81" fmla="*/ 247 h 283"/>
                <a:gd name="T82" fmla="*/ 142 w 284"/>
                <a:gd name="T83" fmla="*/ 283 h 283"/>
                <a:gd name="T84" fmla="*/ 170 w 284"/>
                <a:gd name="T85" fmla="*/ 281 h 283"/>
                <a:gd name="T86" fmla="*/ 172 w 284"/>
                <a:gd name="T87" fmla="*/ 243 h 283"/>
                <a:gd name="T88" fmla="*/ 187 w 284"/>
                <a:gd name="T89" fmla="*/ 237 h 283"/>
                <a:gd name="T90" fmla="*/ 213 w 284"/>
                <a:gd name="T91" fmla="*/ 264 h 283"/>
                <a:gd name="T92" fmla="*/ 236 w 284"/>
                <a:gd name="T93" fmla="*/ 248 h 283"/>
                <a:gd name="T94" fmla="*/ 218 w 284"/>
                <a:gd name="T95" fmla="*/ 214 h 283"/>
                <a:gd name="T96" fmla="*/ 229 w 284"/>
                <a:gd name="T97" fmla="*/ 202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4" h="283">
                  <a:moveTo>
                    <a:pt x="229" y="202"/>
                  </a:moveTo>
                  <a:cubicBezTo>
                    <a:pt x="265" y="212"/>
                    <a:pt x="265" y="212"/>
                    <a:pt x="265" y="212"/>
                  </a:cubicBezTo>
                  <a:cubicBezTo>
                    <a:pt x="276" y="187"/>
                    <a:pt x="276" y="187"/>
                    <a:pt x="276" y="187"/>
                  </a:cubicBezTo>
                  <a:cubicBezTo>
                    <a:pt x="244" y="167"/>
                    <a:pt x="244" y="167"/>
                    <a:pt x="244" y="167"/>
                  </a:cubicBezTo>
                  <a:cubicBezTo>
                    <a:pt x="246" y="161"/>
                    <a:pt x="247" y="156"/>
                    <a:pt x="247" y="150"/>
                  </a:cubicBezTo>
                  <a:cubicBezTo>
                    <a:pt x="284" y="141"/>
                    <a:pt x="284" y="141"/>
                    <a:pt x="284" y="141"/>
                  </a:cubicBezTo>
                  <a:cubicBezTo>
                    <a:pt x="281" y="114"/>
                    <a:pt x="281" y="114"/>
                    <a:pt x="281" y="114"/>
                  </a:cubicBezTo>
                  <a:cubicBezTo>
                    <a:pt x="243" y="112"/>
                    <a:pt x="243" y="112"/>
                    <a:pt x="243" y="112"/>
                  </a:cubicBezTo>
                  <a:cubicBezTo>
                    <a:pt x="242" y="107"/>
                    <a:pt x="240" y="102"/>
                    <a:pt x="237" y="97"/>
                  </a:cubicBezTo>
                  <a:cubicBezTo>
                    <a:pt x="265" y="71"/>
                    <a:pt x="265" y="71"/>
                    <a:pt x="265" y="71"/>
                  </a:cubicBezTo>
                  <a:cubicBezTo>
                    <a:pt x="248" y="48"/>
                    <a:pt x="248" y="48"/>
                    <a:pt x="248" y="48"/>
                  </a:cubicBezTo>
                  <a:cubicBezTo>
                    <a:pt x="215" y="65"/>
                    <a:pt x="215" y="65"/>
                    <a:pt x="215" y="65"/>
                  </a:cubicBezTo>
                  <a:cubicBezTo>
                    <a:pt x="211" y="62"/>
                    <a:pt x="207" y="58"/>
                    <a:pt x="202" y="55"/>
                  </a:cubicBezTo>
                  <a:cubicBezTo>
                    <a:pt x="213" y="19"/>
                    <a:pt x="213" y="19"/>
                    <a:pt x="213" y="19"/>
                  </a:cubicBezTo>
                  <a:cubicBezTo>
                    <a:pt x="187" y="7"/>
                    <a:pt x="187" y="7"/>
                    <a:pt x="187" y="7"/>
                  </a:cubicBezTo>
                  <a:cubicBezTo>
                    <a:pt x="167" y="39"/>
                    <a:pt x="167" y="39"/>
                    <a:pt x="167" y="39"/>
                  </a:cubicBezTo>
                  <a:cubicBezTo>
                    <a:pt x="162" y="38"/>
                    <a:pt x="156" y="37"/>
                    <a:pt x="151" y="37"/>
                  </a:cubicBezTo>
                  <a:cubicBezTo>
                    <a:pt x="142" y="0"/>
                    <a:pt x="142" y="0"/>
                    <a:pt x="142" y="0"/>
                  </a:cubicBezTo>
                  <a:cubicBezTo>
                    <a:pt x="114" y="3"/>
                    <a:pt x="114" y="3"/>
                    <a:pt x="114" y="3"/>
                  </a:cubicBezTo>
                  <a:cubicBezTo>
                    <a:pt x="112" y="40"/>
                    <a:pt x="112" y="40"/>
                    <a:pt x="112" y="40"/>
                  </a:cubicBezTo>
                  <a:cubicBezTo>
                    <a:pt x="107" y="42"/>
                    <a:pt x="102" y="44"/>
                    <a:pt x="97" y="46"/>
                  </a:cubicBezTo>
                  <a:cubicBezTo>
                    <a:pt x="71" y="19"/>
                    <a:pt x="71" y="19"/>
                    <a:pt x="71" y="19"/>
                  </a:cubicBezTo>
                  <a:cubicBezTo>
                    <a:pt x="48" y="35"/>
                    <a:pt x="48" y="35"/>
                    <a:pt x="48" y="35"/>
                  </a:cubicBezTo>
                  <a:cubicBezTo>
                    <a:pt x="66" y="69"/>
                    <a:pt x="66" y="69"/>
                    <a:pt x="66" y="69"/>
                  </a:cubicBezTo>
                  <a:cubicBezTo>
                    <a:pt x="62" y="73"/>
                    <a:pt x="59" y="77"/>
                    <a:pt x="55" y="81"/>
                  </a:cubicBezTo>
                  <a:cubicBezTo>
                    <a:pt x="19" y="71"/>
                    <a:pt x="19" y="71"/>
                    <a:pt x="19" y="71"/>
                  </a:cubicBezTo>
                  <a:cubicBezTo>
                    <a:pt x="8" y="96"/>
                    <a:pt x="8" y="96"/>
                    <a:pt x="8" y="96"/>
                  </a:cubicBezTo>
                  <a:cubicBezTo>
                    <a:pt x="40" y="117"/>
                    <a:pt x="40" y="117"/>
                    <a:pt x="40" y="117"/>
                  </a:cubicBezTo>
                  <a:cubicBezTo>
                    <a:pt x="38" y="122"/>
                    <a:pt x="37" y="127"/>
                    <a:pt x="37" y="133"/>
                  </a:cubicBezTo>
                  <a:cubicBezTo>
                    <a:pt x="0" y="142"/>
                    <a:pt x="0" y="142"/>
                    <a:pt x="0" y="142"/>
                  </a:cubicBezTo>
                  <a:cubicBezTo>
                    <a:pt x="3" y="170"/>
                    <a:pt x="3" y="170"/>
                    <a:pt x="3" y="170"/>
                  </a:cubicBezTo>
                  <a:cubicBezTo>
                    <a:pt x="41" y="171"/>
                    <a:pt x="41" y="171"/>
                    <a:pt x="41" y="171"/>
                  </a:cubicBezTo>
                  <a:cubicBezTo>
                    <a:pt x="42" y="176"/>
                    <a:pt x="44" y="181"/>
                    <a:pt x="47" y="186"/>
                  </a:cubicBezTo>
                  <a:cubicBezTo>
                    <a:pt x="19" y="213"/>
                    <a:pt x="19" y="213"/>
                    <a:pt x="19" y="213"/>
                  </a:cubicBezTo>
                  <a:cubicBezTo>
                    <a:pt x="36" y="235"/>
                    <a:pt x="36" y="235"/>
                    <a:pt x="36" y="235"/>
                  </a:cubicBezTo>
                  <a:cubicBezTo>
                    <a:pt x="69" y="218"/>
                    <a:pt x="69" y="218"/>
                    <a:pt x="69" y="218"/>
                  </a:cubicBezTo>
                  <a:cubicBezTo>
                    <a:pt x="73" y="222"/>
                    <a:pt x="77" y="225"/>
                    <a:pt x="82" y="228"/>
                  </a:cubicBezTo>
                  <a:cubicBezTo>
                    <a:pt x="71" y="264"/>
                    <a:pt x="71" y="264"/>
                    <a:pt x="71" y="264"/>
                  </a:cubicBezTo>
                  <a:cubicBezTo>
                    <a:pt x="97" y="276"/>
                    <a:pt x="97" y="276"/>
                    <a:pt x="97" y="276"/>
                  </a:cubicBezTo>
                  <a:cubicBezTo>
                    <a:pt x="117" y="244"/>
                    <a:pt x="117" y="244"/>
                    <a:pt x="117" y="244"/>
                  </a:cubicBezTo>
                  <a:cubicBezTo>
                    <a:pt x="122" y="245"/>
                    <a:pt x="128" y="246"/>
                    <a:pt x="133" y="247"/>
                  </a:cubicBezTo>
                  <a:cubicBezTo>
                    <a:pt x="142" y="283"/>
                    <a:pt x="142" y="283"/>
                    <a:pt x="142" y="283"/>
                  </a:cubicBezTo>
                  <a:cubicBezTo>
                    <a:pt x="170" y="281"/>
                    <a:pt x="170" y="281"/>
                    <a:pt x="170" y="281"/>
                  </a:cubicBezTo>
                  <a:cubicBezTo>
                    <a:pt x="172" y="243"/>
                    <a:pt x="172" y="243"/>
                    <a:pt x="172" y="243"/>
                  </a:cubicBezTo>
                  <a:cubicBezTo>
                    <a:pt x="177" y="241"/>
                    <a:pt x="182" y="239"/>
                    <a:pt x="187" y="237"/>
                  </a:cubicBezTo>
                  <a:cubicBezTo>
                    <a:pt x="213" y="264"/>
                    <a:pt x="213" y="264"/>
                    <a:pt x="213" y="264"/>
                  </a:cubicBezTo>
                  <a:cubicBezTo>
                    <a:pt x="236" y="248"/>
                    <a:pt x="236" y="248"/>
                    <a:pt x="236" y="248"/>
                  </a:cubicBezTo>
                  <a:cubicBezTo>
                    <a:pt x="218" y="214"/>
                    <a:pt x="218" y="214"/>
                    <a:pt x="218" y="214"/>
                  </a:cubicBezTo>
                  <a:cubicBezTo>
                    <a:pt x="222" y="211"/>
                    <a:pt x="225" y="206"/>
                    <a:pt x="229" y="202"/>
                  </a:cubicBezTo>
                  <a:close/>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45" name="Line 43">
              <a:extLst>
                <a:ext uri="{FF2B5EF4-FFF2-40B4-BE49-F238E27FC236}">
                  <a16:creationId xmlns:a16="http://schemas.microsoft.com/office/drawing/2014/main" id="{39985E9E-8B48-4C52-89DF-688C88598F90}"/>
                </a:ext>
              </a:extLst>
            </p:cNvPr>
            <p:cNvSpPr>
              <a:spLocks noChangeShapeType="1"/>
            </p:cNvSpPr>
            <p:nvPr/>
          </p:nvSpPr>
          <p:spPr bwMode="auto">
            <a:xfrm flipH="1">
              <a:off x="5156" y="3538"/>
              <a:ext cx="113" cy="115"/>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46" name="Oval 45">
              <a:extLst>
                <a:ext uri="{FF2B5EF4-FFF2-40B4-BE49-F238E27FC236}">
                  <a16:creationId xmlns:a16="http://schemas.microsoft.com/office/drawing/2014/main" id="{7C93270F-A8DA-42D8-AD7B-92F191E50451}"/>
                </a:ext>
              </a:extLst>
            </p:cNvPr>
            <p:cNvSpPr>
              <a:spLocks noChangeArrowheads="1"/>
            </p:cNvSpPr>
            <p:nvPr/>
          </p:nvSpPr>
          <p:spPr bwMode="auto">
            <a:xfrm>
              <a:off x="3255" y="3549"/>
              <a:ext cx="56" cy="54"/>
            </a:xfrm>
            <a:prstGeom prst="ellipse">
              <a:avLst/>
            </a:pr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47" name="Line 45">
              <a:extLst>
                <a:ext uri="{FF2B5EF4-FFF2-40B4-BE49-F238E27FC236}">
                  <a16:creationId xmlns:a16="http://schemas.microsoft.com/office/drawing/2014/main" id="{46CA3044-2C0C-4CAE-BD14-73FC9EDA9840}"/>
                </a:ext>
              </a:extLst>
            </p:cNvPr>
            <p:cNvSpPr>
              <a:spLocks noChangeShapeType="1"/>
            </p:cNvSpPr>
            <p:nvPr/>
          </p:nvSpPr>
          <p:spPr bwMode="auto">
            <a:xfrm>
              <a:off x="5149" y="3699"/>
              <a:ext cx="0" cy="613"/>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48" name="Freeform 45">
              <a:extLst>
                <a:ext uri="{FF2B5EF4-FFF2-40B4-BE49-F238E27FC236}">
                  <a16:creationId xmlns:a16="http://schemas.microsoft.com/office/drawing/2014/main" id="{2B2A3FFA-8AB0-4B16-A63F-801B890ECEB8}"/>
                </a:ext>
              </a:extLst>
            </p:cNvPr>
            <p:cNvSpPr>
              <a:spLocks/>
            </p:cNvSpPr>
            <p:nvPr/>
          </p:nvSpPr>
          <p:spPr bwMode="auto">
            <a:xfrm>
              <a:off x="1756" y="3238"/>
              <a:ext cx="79" cy="66"/>
            </a:xfrm>
            <a:custGeom>
              <a:avLst/>
              <a:gdLst>
                <a:gd name="T0" fmla="*/ 79 w 79"/>
                <a:gd name="T1" fmla="*/ 0 h 66"/>
                <a:gd name="T2" fmla="*/ 0 w 79"/>
                <a:gd name="T3" fmla="*/ 0 h 66"/>
                <a:gd name="T4" fmla="*/ 41 w 79"/>
                <a:gd name="T5" fmla="*/ 0 h 66"/>
                <a:gd name="T6" fmla="*/ 41 w 79"/>
                <a:gd name="T7" fmla="*/ 66 h 66"/>
              </a:gdLst>
              <a:ahLst/>
              <a:cxnLst>
                <a:cxn ang="0">
                  <a:pos x="T0" y="T1"/>
                </a:cxn>
                <a:cxn ang="0">
                  <a:pos x="T2" y="T3"/>
                </a:cxn>
                <a:cxn ang="0">
                  <a:pos x="T4" y="T5"/>
                </a:cxn>
                <a:cxn ang="0">
                  <a:pos x="T6" y="T7"/>
                </a:cxn>
              </a:cxnLst>
              <a:rect l="0" t="0" r="r" b="b"/>
              <a:pathLst>
                <a:path w="79" h="66">
                  <a:moveTo>
                    <a:pt x="79" y="0"/>
                  </a:moveTo>
                  <a:lnTo>
                    <a:pt x="0" y="0"/>
                  </a:lnTo>
                  <a:lnTo>
                    <a:pt x="41" y="0"/>
                  </a:lnTo>
                  <a:lnTo>
                    <a:pt x="41" y="66"/>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49" name="Freeform 46">
              <a:extLst>
                <a:ext uri="{FF2B5EF4-FFF2-40B4-BE49-F238E27FC236}">
                  <a16:creationId xmlns:a16="http://schemas.microsoft.com/office/drawing/2014/main" id="{55821122-C95E-45DA-9BE1-D9EE9ED96A79}"/>
                </a:ext>
              </a:extLst>
            </p:cNvPr>
            <p:cNvSpPr>
              <a:spLocks/>
            </p:cNvSpPr>
            <p:nvPr/>
          </p:nvSpPr>
          <p:spPr bwMode="auto">
            <a:xfrm>
              <a:off x="1850" y="3733"/>
              <a:ext cx="84" cy="115"/>
            </a:xfrm>
            <a:custGeom>
              <a:avLst/>
              <a:gdLst>
                <a:gd name="T0" fmla="*/ 72 w 83"/>
                <a:gd name="T1" fmla="*/ 42 h 114"/>
                <a:gd name="T2" fmla="*/ 42 w 83"/>
                <a:gd name="T3" fmla="*/ 0 h 114"/>
                <a:gd name="T4" fmla="*/ 11 w 83"/>
                <a:gd name="T5" fmla="*/ 42 h 114"/>
                <a:gd name="T6" fmla="*/ 0 w 83"/>
                <a:gd name="T7" fmla="*/ 72 h 114"/>
                <a:gd name="T8" fmla="*/ 42 w 83"/>
                <a:gd name="T9" fmla="*/ 114 h 114"/>
                <a:gd name="T10" fmla="*/ 83 w 83"/>
                <a:gd name="T11" fmla="*/ 72 h 114"/>
                <a:gd name="T12" fmla="*/ 72 w 83"/>
                <a:gd name="T13" fmla="*/ 42 h 114"/>
              </a:gdLst>
              <a:ahLst/>
              <a:cxnLst>
                <a:cxn ang="0">
                  <a:pos x="T0" y="T1"/>
                </a:cxn>
                <a:cxn ang="0">
                  <a:pos x="T2" y="T3"/>
                </a:cxn>
                <a:cxn ang="0">
                  <a:pos x="T4" y="T5"/>
                </a:cxn>
                <a:cxn ang="0">
                  <a:pos x="T6" y="T7"/>
                </a:cxn>
                <a:cxn ang="0">
                  <a:pos x="T8" y="T9"/>
                </a:cxn>
                <a:cxn ang="0">
                  <a:pos x="T10" y="T11"/>
                </a:cxn>
                <a:cxn ang="0">
                  <a:pos x="T12" y="T13"/>
                </a:cxn>
              </a:cxnLst>
              <a:rect l="0" t="0" r="r" b="b"/>
              <a:pathLst>
                <a:path w="83" h="114">
                  <a:moveTo>
                    <a:pt x="72" y="42"/>
                  </a:moveTo>
                  <a:cubicBezTo>
                    <a:pt x="69" y="37"/>
                    <a:pt x="42" y="0"/>
                    <a:pt x="42" y="0"/>
                  </a:cubicBezTo>
                  <a:cubicBezTo>
                    <a:pt x="42" y="0"/>
                    <a:pt x="17" y="34"/>
                    <a:pt x="11" y="42"/>
                  </a:cubicBezTo>
                  <a:cubicBezTo>
                    <a:pt x="6" y="50"/>
                    <a:pt x="0" y="59"/>
                    <a:pt x="0" y="72"/>
                  </a:cubicBezTo>
                  <a:cubicBezTo>
                    <a:pt x="0" y="95"/>
                    <a:pt x="19" y="114"/>
                    <a:pt x="42" y="114"/>
                  </a:cubicBezTo>
                  <a:cubicBezTo>
                    <a:pt x="65" y="114"/>
                    <a:pt x="83" y="95"/>
                    <a:pt x="83" y="72"/>
                  </a:cubicBezTo>
                  <a:cubicBezTo>
                    <a:pt x="83" y="60"/>
                    <a:pt x="78" y="52"/>
                    <a:pt x="72" y="42"/>
                  </a:cubicBezTo>
                  <a:close/>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50" name="Freeform 47">
              <a:extLst>
                <a:ext uri="{FF2B5EF4-FFF2-40B4-BE49-F238E27FC236}">
                  <a16:creationId xmlns:a16="http://schemas.microsoft.com/office/drawing/2014/main" id="{D67292FC-A3B4-42B1-8F9D-8BBF151D34AC}"/>
                </a:ext>
              </a:extLst>
            </p:cNvPr>
            <p:cNvSpPr>
              <a:spLocks/>
            </p:cNvSpPr>
            <p:nvPr/>
          </p:nvSpPr>
          <p:spPr bwMode="auto">
            <a:xfrm>
              <a:off x="1774" y="3837"/>
              <a:ext cx="233" cy="57"/>
            </a:xfrm>
            <a:custGeom>
              <a:avLst/>
              <a:gdLst>
                <a:gd name="T0" fmla="*/ 185 w 229"/>
                <a:gd name="T1" fmla="*/ 2 h 56"/>
                <a:gd name="T2" fmla="*/ 229 w 229"/>
                <a:gd name="T3" fmla="*/ 26 h 56"/>
                <a:gd name="T4" fmla="*/ 114 w 229"/>
                <a:gd name="T5" fmla="*/ 56 h 56"/>
                <a:gd name="T6" fmla="*/ 0 w 229"/>
                <a:gd name="T7" fmla="*/ 26 h 56"/>
                <a:gd name="T8" fmla="*/ 55 w 229"/>
                <a:gd name="T9" fmla="*/ 0 h 56"/>
              </a:gdLst>
              <a:ahLst/>
              <a:cxnLst>
                <a:cxn ang="0">
                  <a:pos x="T0" y="T1"/>
                </a:cxn>
                <a:cxn ang="0">
                  <a:pos x="T2" y="T3"/>
                </a:cxn>
                <a:cxn ang="0">
                  <a:pos x="T4" y="T5"/>
                </a:cxn>
                <a:cxn ang="0">
                  <a:pos x="T6" y="T7"/>
                </a:cxn>
                <a:cxn ang="0">
                  <a:pos x="T8" y="T9"/>
                </a:cxn>
              </a:cxnLst>
              <a:rect l="0" t="0" r="r" b="b"/>
              <a:pathLst>
                <a:path w="229" h="56">
                  <a:moveTo>
                    <a:pt x="185" y="2"/>
                  </a:moveTo>
                  <a:cubicBezTo>
                    <a:pt x="212" y="8"/>
                    <a:pt x="229" y="16"/>
                    <a:pt x="229" y="26"/>
                  </a:cubicBezTo>
                  <a:cubicBezTo>
                    <a:pt x="229" y="43"/>
                    <a:pt x="178" y="56"/>
                    <a:pt x="114" y="56"/>
                  </a:cubicBezTo>
                  <a:cubicBezTo>
                    <a:pt x="51" y="56"/>
                    <a:pt x="0" y="43"/>
                    <a:pt x="0" y="26"/>
                  </a:cubicBezTo>
                  <a:cubicBezTo>
                    <a:pt x="0" y="15"/>
                    <a:pt x="22" y="5"/>
                    <a:pt x="55" y="0"/>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51" name="Freeform 48">
              <a:extLst>
                <a:ext uri="{FF2B5EF4-FFF2-40B4-BE49-F238E27FC236}">
                  <a16:creationId xmlns:a16="http://schemas.microsoft.com/office/drawing/2014/main" id="{CB99F406-328C-40AA-9258-13577BD6658F}"/>
                </a:ext>
              </a:extLst>
            </p:cNvPr>
            <p:cNvSpPr>
              <a:spLocks/>
            </p:cNvSpPr>
            <p:nvPr/>
          </p:nvSpPr>
          <p:spPr bwMode="auto">
            <a:xfrm>
              <a:off x="1691" y="3809"/>
              <a:ext cx="398" cy="115"/>
            </a:xfrm>
            <a:custGeom>
              <a:avLst/>
              <a:gdLst>
                <a:gd name="T0" fmla="*/ 271 w 392"/>
                <a:gd name="T1" fmla="*/ 0 h 113"/>
                <a:gd name="T2" fmla="*/ 392 w 392"/>
                <a:gd name="T3" fmla="*/ 54 h 113"/>
                <a:gd name="T4" fmla="*/ 196 w 392"/>
                <a:gd name="T5" fmla="*/ 113 h 113"/>
                <a:gd name="T6" fmla="*/ 0 w 392"/>
                <a:gd name="T7" fmla="*/ 54 h 113"/>
                <a:gd name="T8" fmla="*/ 66 w 392"/>
                <a:gd name="T9" fmla="*/ 10 h 113"/>
              </a:gdLst>
              <a:ahLst/>
              <a:cxnLst>
                <a:cxn ang="0">
                  <a:pos x="T0" y="T1"/>
                </a:cxn>
                <a:cxn ang="0">
                  <a:pos x="T2" y="T3"/>
                </a:cxn>
                <a:cxn ang="0">
                  <a:pos x="T4" y="T5"/>
                </a:cxn>
                <a:cxn ang="0">
                  <a:pos x="T6" y="T7"/>
                </a:cxn>
                <a:cxn ang="0">
                  <a:pos x="T8" y="T9"/>
                </a:cxn>
              </a:cxnLst>
              <a:rect l="0" t="0" r="r" b="b"/>
              <a:pathLst>
                <a:path w="392" h="113">
                  <a:moveTo>
                    <a:pt x="271" y="0"/>
                  </a:moveTo>
                  <a:cubicBezTo>
                    <a:pt x="342" y="8"/>
                    <a:pt x="392" y="29"/>
                    <a:pt x="392" y="54"/>
                  </a:cubicBezTo>
                  <a:cubicBezTo>
                    <a:pt x="392" y="86"/>
                    <a:pt x="305" y="113"/>
                    <a:pt x="196" y="113"/>
                  </a:cubicBezTo>
                  <a:cubicBezTo>
                    <a:pt x="88" y="113"/>
                    <a:pt x="0" y="86"/>
                    <a:pt x="0" y="54"/>
                  </a:cubicBezTo>
                  <a:cubicBezTo>
                    <a:pt x="0" y="36"/>
                    <a:pt x="26" y="21"/>
                    <a:pt x="66" y="10"/>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52" name="Freeform 49">
              <a:extLst>
                <a:ext uri="{FF2B5EF4-FFF2-40B4-BE49-F238E27FC236}">
                  <a16:creationId xmlns:a16="http://schemas.microsoft.com/office/drawing/2014/main" id="{91EAFE00-E20E-4BCB-8281-9739FA9A795A}"/>
                </a:ext>
              </a:extLst>
            </p:cNvPr>
            <p:cNvSpPr>
              <a:spLocks/>
            </p:cNvSpPr>
            <p:nvPr/>
          </p:nvSpPr>
          <p:spPr bwMode="auto">
            <a:xfrm>
              <a:off x="1870" y="3493"/>
              <a:ext cx="44" cy="58"/>
            </a:xfrm>
            <a:custGeom>
              <a:avLst/>
              <a:gdLst>
                <a:gd name="T0" fmla="*/ 6 w 43"/>
                <a:gd name="T1" fmla="*/ 20 h 57"/>
                <a:gd name="T2" fmla="*/ 21 w 43"/>
                <a:gd name="T3" fmla="*/ 0 h 57"/>
                <a:gd name="T4" fmla="*/ 37 w 43"/>
                <a:gd name="T5" fmla="*/ 20 h 57"/>
                <a:gd name="T6" fmla="*/ 43 w 43"/>
                <a:gd name="T7" fmla="*/ 36 h 57"/>
                <a:gd name="T8" fmla="*/ 21 w 43"/>
                <a:gd name="T9" fmla="*/ 57 h 57"/>
                <a:gd name="T10" fmla="*/ 0 w 43"/>
                <a:gd name="T11" fmla="*/ 36 h 57"/>
                <a:gd name="T12" fmla="*/ 6 w 43"/>
                <a:gd name="T13" fmla="*/ 20 h 57"/>
              </a:gdLst>
              <a:ahLst/>
              <a:cxnLst>
                <a:cxn ang="0">
                  <a:pos x="T0" y="T1"/>
                </a:cxn>
                <a:cxn ang="0">
                  <a:pos x="T2" y="T3"/>
                </a:cxn>
                <a:cxn ang="0">
                  <a:pos x="T4" y="T5"/>
                </a:cxn>
                <a:cxn ang="0">
                  <a:pos x="T6" y="T7"/>
                </a:cxn>
                <a:cxn ang="0">
                  <a:pos x="T8" y="T9"/>
                </a:cxn>
                <a:cxn ang="0">
                  <a:pos x="T10" y="T11"/>
                </a:cxn>
                <a:cxn ang="0">
                  <a:pos x="T12" y="T13"/>
                </a:cxn>
              </a:cxnLst>
              <a:rect l="0" t="0" r="r" b="b"/>
              <a:pathLst>
                <a:path w="43" h="57">
                  <a:moveTo>
                    <a:pt x="6" y="20"/>
                  </a:moveTo>
                  <a:cubicBezTo>
                    <a:pt x="8" y="18"/>
                    <a:pt x="21" y="0"/>
                    <a:pt x="21" y="0"/>
                  </a:cubicBezTo>
                  <a:cubicBezTo>
                    <a:pt x="21" y="0"/>
                    <a:pt x="34" y="16"/>
                    <a:pt x="37" y="20"/>
                  </a:cubicBezTo>
                  <a:cubicBezTo>
                    <a:pt x="40" y="25"/>
                    <a:pt x="43" y="29"/>
                    <a:pt x="43" y="36"/>
                  </a:cubicBezTo>
                  <a:cubicBezTo>
                    <a:pt x="43" y="47"/>
                    <a:pt x="33" y="57"/>
                    <a:pt x="21" y="57"/>
                  </a:cubicBezTo>
                  <a:cubicBezTo>
                    <a:pt x="10" y="57"/>
                    <a:pt x="0" y="47"/>
                    <a:pt x="0" y="36"/>
                  </a:cubicBezTo>
                  <a:cubicBezTo>
                    <a:pt x="0" y="30"/>
                    <a:pt x="3" y="26"/>
                    <a:pt x="6" y="20"/>
                  </a:cubicBezTo>
                  <a:close/>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53" name="Freeform 50">
              <a:extLst>
                <a:ext uri="{FF2B5EF4-FFF2-40B4-BE49-F238E27FC236}">
                  <a16:creationId xmlns:a16="http://schemas.microsoft.com/office/drawing/2014/main" id="{3B776011-653A-4765-94C5-F8493AE440A2}"/>
                </a:ext>
              </a:extLst>
            </p:cNvPr>
            <p:cNvSpPr>
              <a:spLocks/>
            </p:cNvSpPr>
            <p:nvPr/>
          </p:nvSpPr>
          <p:spPr bwMode="auto">
            <a:xfrm>
              <a:off x="1863" y="3596"/>
              <a:ext cx="58" cy="79"/>
            </a:xfrm>
            <a:custGeom>
              <a:avLst/>
              <a:gdLst>
                <a:gd name="T0" fmla="*/ 8 w 57"/>
                <a:gd name="T1" fmla="*/ 28 h 77"/>
                <a:gd name="T2" fmla="*/ 28 w 57"/>
                <a:gd name="T3" fmla="*/ 0 h 77"/>
                <a:gd name="T4" fmla="*/ 49 w 57"/>
                <a:gd name="T5" fmla="*/ 28 h 77"/>
                <a:gd name="T6" fmla="*/ 57 w 57"/>
                <a:gd name="T7" fmla="*/ 49 h 77"/>
                <a:gd name="T8" fmla="*/ 28 w 57"/>
                <a:gd name="T9" fmla="*/ 77 h 77"/>
                <a:gd name="T10" fmla="*/ 0 w 57"/>
                <a:gd name="T11" fmla="*/ 49 h 77"/>
                <a:gd name="T12" fmla="*/ 8 w 57"/>
                <a:gd name="T13" fmla="*/ 28 h 77"/>
              </a:gdLst>
              <a:ahLst/>
              <a:cxnLst>
                <a:cxn ang="0">
                  <a:pos x="T0" y="T1"/>
                </a:cxn>
                <a:cxn ang="0">
                  <a:pos x="T2" y="T3"/>
                </a:cxn>
                <a:cxn ang="0">
                  <a:pos x="T4" y="T5"/>
                </a:cxn>
                <a:cxn ang="0">
                  <a:pos x="T6" y="T7"/>
                </a:cxn>
                <a:cxn ang="0">
                  <a:pos x="T8" y="T9"/>
                </a:cxn>
                <a:cxn ang="0">
                  <a:pos x="T10" y="T11"/>
                </a:cxn>
                <a:cxn ang="0">
                  <a:pos x="T12" y="T13"/>
                </a:cxn>
              </a:cxnLst>
              <a:rect l="0" t="0" r="r" b="b"/>
              <a:pathLst>
                <a:path w="57" h="77">
                  <a:moveTo>
                    <a:pt x="8" y="28"/>
                  </a:moveTo>
                  <a:cubicBezTo>
                    <a:pt x="10" y="25"/>
                    <a:pt x="28" y="0"/>
                    <a:pt x="28" y="0"/>
                  </a:cubicBezTo>
                  <a:cubicBezTo>
                    <a:pt x="28" y="0"/>
                    <a:pt x="45" y="23"/>
                    <a:pt x="49" y="28"/>
                  </a:cubicBezTo>
                  <a:cubicBezTo>
                    <a:pt x="53" y="33"/>
                    <a:pt x="57" y="40"/>
                    <a:pt x="57" y="49"/>
                  </a:cubicBezTo>
                  <a:cubicBezTo>
                    <a:pt x="57" y="64"/>
                    <a:pt x="44" y="77"/>
                    <a:pt x="28" y="77"/>
                  </a:cubicBezTo>
                  <a:cubicBezTo>
                    <a:pt x="13" y="77"/>
                    <a:pt x="0" y="64"/>
                    <a:pt x="0" y="49"/>
                  </a:cubicBezTo>
                  <a:cubicBezTo>
                    <a:pt x="0" y="41"/>
                    <a:pt x="4" y="35"/>
                    <a:pt x="8" y="28"/>
                  </a:cubicBezTo>
                  <a:close/>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54" name="Freeform 51">
              <a:extLst>
                <a:ext uri="{FF2B5EF4-FFF2-40B4-BE49-F238E27FC236}">
                  <a16:creationId xmlns:a16="http://schemas.microsoft.com/office/drawing/2014/main" id="{309C5D13-B288-4259-9098-3E6CF251F1A0}"/>
                </a:ext>
              </a:extLst>
            </p:cNvPr>
            <p:cNvSpPr>
              <a:spLocks/>
            </p:cNvSpPr>
            <p:nvPr/>
          </p:nvSpPr>
          <p:spPr bwMode="auto">
            <a:xfrm>
              <a:off x="1924" y="2766"/>
              <a:ext cx="154" cy="170"/>
            </a:xfrm>
            <a:custGeom>
              <a:avLst/>
              <a:gdLst>
                <a:gd name="T0" fmla="*/ 129 w 151"/>
                <a:gd name="T1" fmla="*/ 141 h 167"/>
                <a:gd name="T2" fmla="*/ 50 w 151"/>
                <a:gd name="T3" fmla="*/ 134 h 167"/>
                <a:gd name="T4" fmla="*/ 0 w 151"/>
                <a:gd name="T5" fmla="*/ 31 h 167"/>
                <a:gd name="T6" fmla="*/ 151 w 151"/>
                <a:gd name="T7" fmla="*/ 113 h 167"/>
              </a:gdLst>
              <a:ahLst/>
              <a:cxnLst>
                <a:cxn ang="0">
                  <a:pos x="T0" y="T1"/>
                </a:cxn>
                <a:cxn ang="0">
                  <a:pos x="T2" y="T3"/>
                </a:cxn>
                <a:cxn ang="0">
                  <a:pos x="T4" y="T5"/>
                </a:cxn>
                <a:cxn ang="0">
                  <a:pos x="T6" y="T7"/>
                </a:cxn>
              </a:cxnLst>
              <a:rect l="0" t="0" r="r" b="b"/>
              <a:pathLst>
                <a:path w="151" h="167">
                  <a:moveTo>
                    <a:pt x="129" y="141"/>
                  </a:moveTo>
                  <a:cubicBezTo>
                    <a:pt x="129" y="141"/>
                    <a:pt x="91" y="167"/>
                    <a:pt x="50" y="134"/>
                  </a:cubicBezTo>
                  <a:cubicBezTo>
                    <a:pt x="13" y="105"/>
                    <a:pt x="0" y="31"/>
                    <a:pt x="0" y="31"/>
                  </a:cubicBezTo>
                  <a:cubicBezTo>
                    <a:pt x="0" y="31"/>
                    <a:pt x="123" y="0"/>
                    <a:pt x="151" y="113"/>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55" name="Freeform 52">
              <a:extLst>
                <a:ext uri="{FF2B5EF4-FFF2-40B4-BE49-F238E27FC236}">
                  <a16:creationId xmlns:a16="http://schemas.microsoft.com/office/drawing/2014/main" id="{3ED43B35-7147-4A6E-8C9D-3BCAFB02689F}"/>
                </a:ext>
              </a:extLst>
            </p:cNvPr>
            <p:cNvSpPr>
              <a:spLocks/>
            </p:cNvSpPr>
            <p:nvPr/>
          </p:nvSpPr>
          <p:spPr bwMode="auto">
            <a:xfrm>
              <a:off x="2116" y="2870"/>
              <a:ext cx="100" cy="106"/>
            </a:xfrm>
            <a:custGeom>
              <a:avLst/>
              <a:gdLst>
                <a:gd name="T0" fmla="*/ 0 w 98"/>
                <a:gd name="T1" fmla="*/ 54 h 105"/>
                <a:gd name="T2" fmla="*/ 24 w 98"/>
                <a:gd name="T3" fmla="*/ 21 h 105"/>
                <a:gd name="T4" fmla="*/ 98 w 98"/>
                <a:gd name="T5" fmla="*/ 20 h 105"/>
                <a:gd name="T6" fmla="*/ 13 w 98"/>
                <a:gd name="T7" fmla="*/ 85 h 105"/>
              </a:gdLst>
              <a:ahLst/>
              <a:cxnLst>
                <a:cxn ang="0">
                  <a:pos x="T0" y="T1"/>
                </a:cxn>
                <a:cxn ang="0">
                  <a:pos x="T2" y="T3"/>
                </a:cxn>
                <a:cxn ang="0">
                  <a:pos x="T4" y="T5"/>
                </a:cxn>
                <a:cxn ang="0">
                  <a:pos x="T6" y="T7"/>
                </a:cxn>
              </a:cxnLst>
              <a:rect l="0" t="0" r="r" b="b"/>
              <a:pathLst>
                <a:path w="98" h="105">
                  <a:moveTo>
                    <a:pt x="0" y="54"/>
                  </a:moveTo>
                  <a:cubicBezTo>
                    <a:pt x="2" y="44"/>
                    <a:pt x="8" y="31"/>
                    <a:pt x="24" y="21"/>
                  </a:cubicBezTo>
                  <a:cubicBezTo>
                    <a:pt x="55" y="0"/>
                    <a:pt x="98" y="20"/>
                    <a:pt x="98" y="20"/>
                  </a:cubicBezTo>
                  <a:cubicBezTo>
                    <a:pt x="98" y="20"/>
                    <a:pt x="93" y="105"/>
                    <a:pt x="13" y="85"/>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56" name="Freeform 53">
              <a:extLst>
                <a:ext uri="{FF2B5EF4-FFF2-40B4-BE49-F238E27FC236}">
                  <a16:creationId xmlns:a16="http://schemas.microsoft.com/office/drawing/2014/main" id="{EA1AEAAB-EDC1-4A5D-9264-B11B901626D0}"/>
                </a:ext>
              </a:extLst>
            </p:cNvPr>
            <p:cNvSpPr>
              <a:spLocks/>
            </p:cNvSpPr>
            <p:nvPr/>
          </p:nvSpPr>
          <p:spPr bwMode="auto">
            <a:xfrm>
              <a:off x="2078" y="2914"/>
              <a:ext cx="101" cy="181"/>
            </a:xfrm>
            <a:custGeom>
              <a:avLst/>
              <a:gdLst>
                <a:gd name="T0" fmla="*/ 0 w 100"/>
                <a:gd name="T1" fmla="*/ 178 h 178"/>
                <a:gd name="T2" fmla="*/ 100 w 100"/>
                <a:gd name="T3" fmla="*/ 0 h 178"/>
              </a:gdLst>
              <a:ahLst/>
              <a:cxnLst>
                <a:cxn ang="0">
                  <a:pos x="T0" y="T1"/>
                </a:cxn>
                <a:cxn ang="0">
                  <a:pos x="T2" y="T3"/>
                </a:cxn>
              </a:cxnLst>
              <a:rect l="0" t="0" r="r" b="b"/>
              <a:pathLst>
                <a:path w="100" h="178">
                  <a:moveTo>
                    <a:pt x="0" y="178"/>
                  </a:moveTo>
                  <a:cubicBezTo>
                    <a:pt x="1" y="107"/>
                    <a:pt x="14" y="52"/>
                    <a:pt x="100" y="0"/>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57" name="Freeform 54">
              <a:extLst>
                <a:ext uri="{FF2B5EF4-FFF2-40B4-BE49-F238E27FC236}">
                  <a16:creationId xmlns:a16="http://schemas.microsoft.com/office/drawing/2014/main" id="{161BB9EF-5941-4B4C-95CA-71562D7D33B0}"/>
                </a:ext>
              </a:extLst>
            </p:cNvPr>
            <p:cNvSpPr>
              <a:spLocks/>
            </p:cNvSpPr>
            <p:nvPr/>
          </p:nvSpPr>
          <p:spPr bwMode="auto">
            <a:xfrm>
              <a:off x="2228" y="3504"/>
              <a:ext cx="104" cy="110"/>
            </a:xfrm>
            <a:custGeom>
              <a:avLst/>
              <a:gdLst>
                <a:gd name="T0" fmla="*/ 0 w 102"/>
                <a:gd name="T1" fmla="*/ 59 h 108"/>
                <a:gd name="T2" fmla="*/ 25 w 102"/>
                <a:gd name="T3" fmla="*/ 21 h 108"/>
                <a:gd name="T4" fmla="*/ 102 w 102"/>
                <a:gd name="T5" fmla="*/ 21 h 108"/>
                <a:gd name="T6" fmla="*/ 14 w 102"/>
                <a:gd name="T7" fmla="*/ 88 h 108"/>
              </a:gdLst>
              <a:ahLst/>
              <a:cxnLst>
                <a:cxn ang="0">
                  <a:pos x="T0" y="T1"/>
                </a:cxn>
                <a:cxn ang="0">
                  <a:pos x="T2" y="T3"/>
                </a:cxn>
                <a:cxn ang="0">
                  <a:pos x="T4" y="T5"/>
                </a:cxn>
                <a:cxn ang="0">
                  <a:pos x="T6" y="T7"/>
                </a:cxn>
              </a:cxnLst>
              <a:rect l="0" t="0" r="r" b="b"/>
              <a:pathLst>
                <a:path w="102" h="108">
                  <a:moveTo>
                    <a:pt x="0" y="59"/>
                  </a:moveTo>
                  <a:cubicBezTo>
                    <a:pt x="1" y="49"/>
                    <a:pt x="7" y="34"/>
                    <a:pt x="25" y="21"/>
                  </a:cubicBezTo>
                  <a:cubicBezTo>
                    <a:pt x="58" y="0"/>
                    <a:pt x="102" y="21"/>
                    <a:pt x="102" y="21"/>
                  </a:cubicBezTo>
                  <a:cubicBezTo>
                    <a:pt x="102" y="21"/>
                    <a:pt x="97" y="108"/>
                    <a:pt x="14" y="88"/>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58" name="Freeform 55">
              <a:extLst>
                <a:ext uri="{FF2B5EF4-FFF2-40B4-BE49-F238E27FC236}">
                  <a16:creationId xmlns:a16="http://schemas.microsoft.com/office/drawing/2014/main" id="{898A63DB-D4B4-47A5-878C-786634BE288D}"/>
                </a:ext>
              </a:extLst>
            </p:cNvPr>
            <p:cNvSpPr>
              <a:spLocks/>
            </p:cNvSpPr>
            <p:nvPr/>
          </p:nvSpPr>
          <p:spPr bwMode="auto">
            <a:xfrm>
              <a:off x="2187" y="3550"/>
              <a:ext cx="107" cy="188"/>
            </a:xfrm>
            <a:custGeom>
              <a:avLst/>
              <a:gdLst>
                <a:gd name="T0" fmla="*/ 0 w 105"/>
                <a:gd name="T1" fmla="*/ 185 h 185"/>
                <a:gd name="T2" fmla="*/ 105 w 105"/>
                <a:gd name="T3" fmla="*/ 0 h 185"/>
              </a:gdLst>
              <a:ahLst/>
              <a:cxnLst>
                <a:cxn ang="0">
                  <a:pos x="T0" y="T1"/>
                </a:cxn>
                <a:cxn ang="0">
                  <a:pos x="T2" y="T3"/>
                </a:cxn>
              </a:cxnLst>
              <a:rect l="0" t="0" r="r" b="b"/>
              <a:pathLst>
                <a:path w="105" h="185">
                  <a:moveTo>
                    <a:pt x="0" y="185"/>
                  </a:moveTo>
                  <a:cubicBezTo>
                    <a:pt x="2" y="111"/>
                    <a:pt x="16" y="54"/>
                    <a:pt x="105" y="0"/>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59" name="Freeform 56">
              <a:extLst>
                <a:ext uri="{FF2B5EF4-FFF2-40B4-BE49-F238E27FC236}">
                  <a16:creationId xmlns:a16="http://schemas.microsoft.com/office/drawing/2014/main" id="{E1EDC38D-23C4-40FB-8296-FEBFC4D24C70}"/>
                </a:ext>
              </a:extLst>
            </p:cNvPr>
            <p:cNvSpPr>
              <a:spLocks/>
            </p:cNvSpPr>
            <p:nvPr/>
          </p:nvSpPr>
          <p:spPr bwMode="auto">
            <a:xfrm>
              <a:off x="1907" y="3013"/>
              <a:ext cx="100" cy="108"/>
            </a:xfrm>
            <a:custGeom>
              <a:avLst/>
              <a:gdLst>
                <a:gd name="T0" fmla="*/ 98 w 98"/>
                <a:gd name="T1" fmla="*/ 54 h 106"/>
                <a:gd name="T2" fmla="*/ 74 w 98"/>
                <a:gd name="T3" fmla="*/ 21 h 106"/>
                <a:gd name="T4" fmla="*/ 0 w 98"/>
                <a:gd name="T5" fmla="*/ 21 h 106"/>
                <a:gd name="T6" fmla="*/ 86 w 98"/>
                <a:gd name="T7" fmla="*/ 86 h 106"/>
              </a:gdLst>
              <a:ahLst/>
              <a:cxnLst>
                <a:cxn ang="0">
                  <a:pos x="T0" y="T1"/>
                </a:cxn>
                <a:cxn ang="0">
                  <a:pos x="T2" y="T3"/>
                </a:cxn>
                <a:cxn ang="0">
                  <a:pos x="T4" y="T5"/>
                </a:cxn>
                <a:cxn ang="0">
                  <a:pos x="T6" y="T7"/>
                </a:cxn>
              </a:cxnLst>
              <a:rect l="0" t="0" r="r" b="b"/>
              <a:pathLst>
                <a:path w="98" h="106">
                  <a:moveTo>
                    <a:pt x="98" y="54"/>
                  </a:moveTo>
                  <a:cubicBezTo>
                    <a:pt x="96" y="44"/>
                    <a:pt x="90" y="32"/>
                    <a:pt x="74" y="21"/>
                  </a:cubicBezTo>
                  <a:cubicBezTo>
                    <a:pt x="43" y="0"/>
                    <a:pt x="0" y="21"/>
                    <a:pt x="0" y="21"/>
                  </a:cubicBezTo>
                  <a:cubicBezTo>
                    <a:pt x="0" y="21"/>
                    <a:pt x="6" y="106"/>
                    <a:pt x="86" y="86"/>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60" name="Freeform 57">
              <a:extLst>
                <a:ext uri="{FF2B5EF4-FFF2-40B4-BE49-F238E27FC236}">
                  <a16:creationId xmlns:a16="http://schemas.microsoft.com/office/drawing/2014/main" id="{F81858C2-3EC3-4CD7-B7E9-4A621C216331}"/>
                </a:ext>
              </a:extLst>
            </p:cNvPr>
            <p:cNvSpPr>
              <a:spLocks/>
            </p:cNvSpPr>
            <p:nvPr/>
          </p:nvSpPr>
          <p:spPr bwMode="auto">
            <a:xfrm>
              <a:off x="2030" y="3449"/>
              <a:ext cx="115" cy="122"/>
            </a:xfrm>
            <a:custGeom>
              <a:avLst/>
              <a:gdLst>
                <a:gd name="T0" fmla="*/ 113 w 113"/>
                <a:gd name="T1" fmla="*/ 71 h 120"/>
                <a:gd name="T2" fmla="*/ 85 w 113"/>
                <a:gd name="T3" fmla="*/ 24 h 120"/>
                <a:gd name="T4" fmla="*/ 0 w 113"/>
                <a:gd name="T5" fmla="*/ 23 h 120"/>
                <a:gd name="T6" fmla="*/ 97 w 113"/>
                <a:gd name="T7" fmla="*/ 98 h 120"/>
              </a:gdLst>
              <a:ahLst/>
              <a:cxnLst>
                <a:cxn ang="0">
                  <a:pos x="T0" y="T1"/>
                </a:cxn>
                <a:cxn ang="0">
                  <a:pos x="T2" y="T3"/>
                </a:cxn>
                <a:cxn ang="0">
                  <a:pos x="T4" y="T5"/>
                </a:cxn>
                <a:cxn ang="0">
                  <a:pos x="T6" y="T7"/>
                </a:cxn>
              </a:cxnLst>
              <a:rect l="0" t="0" r="r" b="b"/>
              <a:pathLst>
                <a:path w="113" h="120">
                  <a:moveTo>
                    <a:pt x="113" y="71"/>
                  </a:moveTo>
                  <a:cubicBezTo>
                    <a:pt x="113" y="59"/>
                    <a:pt x="108" y="40"/>
                    <a:pt x="85" y="24"/>
                  </a:cubicBezTo>
                  <a:cubicBezTo>
                    <a:pt x="49" y="0"/>
                    <a:pt x="0" y="23"/>
                    <a:pt x="0" y="23"/>
                  </a:cubicBezTo>
                  <a:cubicBezTo>
                    <a:pt x="0" y="23"/>
                    <a:pt x="6" y="120"/>
                    <a:pt x="97" y="98"/>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61" name="Freeform 58">
              <a:extLst>
                <a:ext uri="{FF2B5EF4-FFF2-40B4-BE49-F238E27FC236}">
                  <a16:creationId xmlns:a16="http://schemas.microsoft.com/office/drawing/2014/main" id="{0E083EDA-CAAE-420C-B609-ACF23B7B0F9A}"/>
                </a:ext>
              </a:extLst>
            </p:cNvPr>
            <p:cNvSpPr>
              <a:spLocks/>
            </p:cNvSpPr>
            <p:nvPr/>
          </p:nvSpPr>
          <p:spPr bwMode="auto">
            <a:xfrm>
              <a:off x="2072" y="3402"/>
              <a:ext cx="1048" cy="585"/>
            </a:xfrm>
            <a:custGeom>
              <a:avLst/>
              <a:gdLst>
                <a:gd name="T0" fmla="*/ 0 w 1032"/>
                <a:gd name="T1" fmla="*/ 97 h 575"/>
                <a:gd name="T2" fmla="*/ 114 w 1032"/>
                <a:gd name="T3" fmla="*/ 300 h 575"/>
                <a:gd name="T4" fmla="*/ 114 w 1032"/>
                <a:gd name="T5" fmla="*/ 404 h 575"/>
                <a:gd name="T6" fmla="*/ 557 w 1032"/>
                <a:gd name="T7" fmla="*/ 404 h 575"/>
                <a:gd name="T8" fmla="*/ 557 w 1032"/>
                <a:gd name="T9" fmla="*/ 158 h 575"/>
                <a:gd name="T10" fmla="*/ 743 w 1032"/>
                <a:gd name="T11" fmla="*/ 158 h 575"/>
                <a:gd name="T12" fmla="*/ 743 w 1032"/>
                <a:gd name="T13" fmla="*/ 404 h 575"/>
                <a:gd name="T14" fmla="*/ 677 w 1032"/>
                <a:gd name="T15" fmla="*/ 404 h 575"/>
                <a:gd name="T16" fmla="*/ 677 w 1032"/>
                <a:gd name="T17" fmla="*/ 94 h 575"/>
                <a:gd name="T18" fmla="*/ 794 w 1032"/>
                <a:gd name="T19" fmla="*/ 0 h 575"/>
                <a:gd name="T20" fmla="*/ 903 w 1032"/>
                <a:gd name="T21" fmla="*/ 101 h 575"/>
                <a:gd name="T22" fmla="*/ 903 w 1032"/>
                <a:gd name="T23" fmla="*/ 404 h 575"/>
                <a:gd name="T24" fmla="*/ 1032 w 1032"/>
                <a:gd name="T25" fmla="*/ 404 h 575"/>
                <a:gd name="T26" fmla="*/ 1032 w 1032"/>
                <a:gd name="T27" fmla="*/ 404 h 575"/>
                <a:gd name="T28" fmla="*/ 865 w 1032"/>
                <a:gd name="T29" fmla="*/ 575 h 575"/>
                <a:gd name="T30" fmla="*/ 605 w 1032"/>
                <a:gd name="T31" fmla="*/ 575 h 575"/>
                <a:gd name="T32" fmla="*/ 436 w 1032"/>
                <a:gd name="T33" fmla="*/ 406 h 575"/>
                <a:gd name="T34" fmla="*/ 605 w 1032"/>
                <a:gd name="T35" fmla="*/ 238 h 575"/>
                <a:gd name="T36" fmla="*/ 865 w 1032"/>
                <a:gd name="T37" fmla="*/ 238 h 575"/>
                <a:gd name="T38" fmla="*/ 1026 w 1032"/>
                <a:gd name="T39" fmla="*/ 357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32" h="575">
                  <a:moveTo>
                    <a:pt x="0" y="97"/>
                  </a:moveTo>
                  <a:cubicBezTo>
                    <a:pt x="98" y="156"/>
                    <a:pt x="113" y="219"/>
                    <a:pt x="114" y="300"/>
                  </a:cubicBezTo>
                  <a:cubicBezTo>
                    <a:pt x="114" y="404"/>
                    <a:pt x="114" y="404"/>
                    <a:pt x="114" y="404"/>
                  </a:cubicBezTo>
                  <a:cubicBezTo>
                    <a:pt x="557" y="404"/>
                    <a:pt x="557" y="404"/>
                    <a:pt x="557" y="404"/>
                  </a:cubicBezTo>
                  <a:cubicBezTo>
                    <a:pt x="557" y="158"/>
                    <a:pt x="557" y="158"/>
                    <a:pt x="557" y="158"/>
                  </a:cubicBezTo>
                  <a:cubicBezTo>
                    <a:pt x="743" y="158"/>
                    <a:pt x="743" y="158"/>
                    <a:pt x="743" y="158"/>
                  </a:cubicBezTo>
                  <a:cubicBezTo>
                    <a:pt x="743" y="404"/>
                    <a:pt x="743" y="404"/>
                    <a:pt x="743" y="404"/>
                  </a:cubicBezTo>
                  <a:cubicBezTo>
                    <a:pt x="677" y="404"/>
                    <a:pt x="677" y="404"/>
                    <a:pt x="677" y="404"/>
                  </a:cubicBezTo>
                  <a:cubicBezTo>
                    <a:pt x="677" y="94"/>
                    <a:pt x="677" y="94"/>
                    <a:pt x="677" y="94"/>
                  </a:cubicBezTo>
                  <a:cubicBezTo>
                    <a:pt x="794" y="0"/>
                    <a:pt x="794" y="0"/>
                    <a:pt x="794" y="0"/>
                  </a:cubicBezTo>
                  <a:cubicBezTo>
                    <a:pt x="903" y="101"/>
                    <a:pt x="903" y="101"/>
                    <a:pt x="903" y="101"/>
                  </a:cubicBezTo>
                  <a:cubicBezTo>
                    <a:pt x="903" y="404"/>
                    <a:pt x="903" y="404"/>
                    <a:pt x="903" y="404"/>
                  </a:cubicBezTo>
                  <a:cubicBezTo>
                    <a:pt x="1032" y="404"/>
                    <a:pt x="1032" y="404"/>
                    <a:pt x="1032" y="404"/>
                  </a:cubicBezTo>
                  <a:cubicBezTo>
                    <a:pt x="1032" y="404"/>
                    <a:pt x="1032" y="404"/>
                    <a:pt x="1032" y="404"/>
                  </a:cubicBezTo>
                  <a:cubicBezTo>
                    <a:pt x="1032" y="509"/>
                    <a:pt x="953" y="575"/>
                    <a:pt x="865" y="575"/>
                  </a:cubicBezTo>
                  <a:cubicBezTo>
                    <a:pt x="605" y="575"/>
                    <a:pt x="605" y="575"/>
                    <a:pt x="605" y="575"/>
                  </a:cubicBezTo>
                  <a:cubicBezTo>
                    <a:pt x="512" y="575"/>
                    <a:pt x="436" y="499"/>
                    <a:pt x="436" y="406"/>
                  </a:cubicBezTo>
                  <a:cubicBezTo>
                    <a:pt x="436" y="313"/>
                    <a:pt x="512" y="238"/>
                    <a:pt x="605" y="238"/>
                  </a:cubicBezTo>
                  <a:cubicBezTo>
                    <a:pt x="865" y="238"/>
                    <a:pt x="865" y="238"/>
                    <a:pt x="865" y="238"/>
                  </a:cubicBezTo>
                  <a:cubicBezTo>
                    <a:pt x="941" y="238"/>
                    <a:pt x="1005" y="288"/>
                    <a:pt x="1026" y="357"/>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62" name="Freeform 59">
              <a:extLst>
                <a:ext uri="{FF2B5EF4-FFF2-40B4-BE49-F238E27FC236}">
                  <a16:creationId xmlns:a16="http://schemas.microsoft.com/office/drawing/2014/main" id="{EFD1AEAF-EE11-4DDF-8BAA-8E3748B9B5BE}"/>
                </a:ext>
              </a:extLst>
            </p:cNvPr>
            <p:cNvSpPr>
              <a:spLocks/>
            </p:cNvSpPr>
            <p:nvPr/>
          </p:nvSpPr>
          <p:spPr bwMode="auto">
            <a:xfrm>
              <a:off x="3834" y="3293"/>
              <a:ext cx="66" cy="80"/>
            </a:xfrm>
            <a:custGeom>
              <a:avLst/>
              <a:gdLst>
                <a:gd name="T0" fmla="*/ 64 w 65"/>
                <a:gd name="T1" fmla="*/ 47 h 78"/>
                <a:gd name="T2" fmla="*/ 35 w 65"/>
                <a:gd name="T3" fmla="*/ 78 h 78"/>
                <a:gd name="T4" fmla="*/ 31 w 65"/>
                <a:gd name="T5" fmla="*/ 78 h 78"/>
                <a:gd name="T6" fmla="*/ 1 w 65"/>
                <a:gd name="T7" fmla="*/ 48 h 78"/>
                <a:gd name="T8" fmla="*/ 0 w 65"/>
                <a:gd name="T9" fmla="*/ 30 h 78"/>
                <a:gd name="T10" fmla="*/ 30 w 65"/>
                <a:gd name="T11" fmla="*/ 0 h 78"/>
                <a:gd name="T12" fmla="*/ 34 w 65"/>
                <a:gd name="T13" fmla="*/ 0 h 78"/>
                <a:gd name="T14" fmla="*/ 64 w 65"/>
                <a:gd name="T15" fmla="*/ 29 h 78"/>
                <a:gd name="T16" fmla="*/ 64 w 65"/>
                <a:gd name="T17" fmla="*/ 4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78">
                  <a:moveTo>
                    <a:pt x="64" y="47"/>
                  </a:moveTo>
                  <a:cubicBezTo>
                    <a:pt x="65" y="64"/>
                    <a:pt x="51" y="78"/>
                    <a:pt x="35" y="78"/>
                  </a:cubicBezTo>
                  <a:cubicBezTo>
                    <a:pt x="31" y="78"/>
                    <a:pt x="31" y="78"/>
                    <a:pt x="31" y="78"/>
                  </a:cubicBezTo>
                  <a:cubicBezTo>
                    <a:pt x="14" y="78"/>
                    <a:pt x="1" y="65"/>
                    <a:pt x="1" y="48"/>
                  </a:cubicBezTo>
                  <a:cubicBezTo>
                    <a:pt x="0" y="30"/>
                    <a:pt x="0" y="30"/>
                    <a:pt x="0" y="30"/>
                  </a:cubicBezTo>
                  <a:cubicBezTo>
                    <a:pt x="0" y="14"/>
                    <a:pt x="13" y="0"/>
                    <a:pt x="30" y="0"/>
                  </a:cubicBezTo>
                  <a:cubicBezTo>
                    <a:pt x="34" y="0"/>
                    <a:pt x="34" y="0"/>
                    <a:pt x="34" y="0"/>
                  </a:cubicBezTo>
                  <a:cubicBezTo>
                    <a:pt x="50" y="0"/>
                    <a:pt x="64" y="13"/>
                    <a:pt x="64" y="29"/>
                  </a:cubicBezTo>
                  <a:lnTo>
                    <a:pt x="64" y="47"/>
                  </a:lnTo>
                  <a:close/>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63" name="Line 61">
              <a:extLst>
                <a:ext uri="{FF2B5EF4-FFF2-40B4-BE49-F238E27FC236}">
                  <a16:creationId xmlns:a16="http://schemas.microsoft.com/office/drawing/2014/main" id="{1834BA9A-ECF0-4175-B3A2-F036AF7E9EC5}"/>
                </a:ext>
              </a:extLst>
            </p:cNvPr>
            <p:cNvSpPr>
              <a:spLocks noChangeShapeType="1"/>
            </p:cNvSpPr>
            <p:nvPr/>
          </p:nvSpPr>
          <p:spPr bwMode="auto">
            <a:xfrm flipH="1">
              <a:off x="3996" y="3388"/>
              <a:ext cx="40" cy="17"/>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64" name="Freeform 61">
              <a:extLst>
                <a:ext uri="{FF2B5EF4-FFF2-40B4-BE49-F238E27FC236}">
                  <a16:creationId xmlns:a16="http://schemas.microsoft.com/office/drawing/2014/main" id="{C5DDA493-AF2E-4975-ACE3-EA6B9D70B754}"/>
                </a:ext>
              </a:extLst>
            </p:cNvPr>
            <p:cNvSpPr>
              <a:spLocks/>
            </p:cNvSpPr>
            <p:nvPr/>
          </p:nvSpPr>
          <p:spPr bwMode="auto">
            <a:xfrm>
              <a:off x="3966" y="3340"/>
              <a:ext cx="114" cy="212"/>
            </a:xfrm>
            <a:custGeom>
              <a:avLst/>
              <a:gdLst>
                <a:gd name="T0" fmla="*/ 30 w 114"/>
                <a:gd name="T1" fmla="*/ 65 h 212"/>
                <a:gd name="T2" fmla="*/ 0 w 114"/>
                <a:gd name="T3" fmla="*/ 212 h 212"/>
                <a:gd name="T4" fmla="*/ 83 w 114"/>
                <a:gd name="T5" fmla="*/ 179 h 212"/>
                <a:gd name="T6" fmla="*/ 114 w 114"/>
                <a:gd name="T7" fmla="*/ 40 h 212"/>
                <a:gd name="T8" fmla="*/ 61 w 114"/>
                <a:gd name="T9" fmla="*/ 0 h 212"/>
              </a:gdLst>
              <a:ahLst/>
              <a:cxnLst>
                <a:cxn ang="0">
                  <a:pos x="T0" y="T1"/>
                </a:cxn>
                <a:cxn ang="0">
                  <a:pos x="T2" y="T3"/>
                </a:cxn>
                <a:cxn ang="0">
                  <a:pos x="T4" y="T5"/>
                </a:cxn>
                <a:cxn ang="0">
                  <a:pos x="T6" y="T7"/>
                </a:cxn>
                <a:cxn ang="0">
                  <a:pos x="T8" y="T9"/>
                </a:cxn>
              </a:cxnLst>
              <a:rect l="0" t="0" r="r" b="b"/>
              <a:pathLst>
                <a:path w="114" h="212">
                  <a:moveTo>
                    <a:pt x="30" y="65"/>
                  </a:moveTo>
                  <a:lnTo>
                    <a:pt x="0" y="212"/>
                  </a:lnTo>
                  <a:lnTo>
                    <a:pt x="83" y="179"/>
                  </a:lnTo>
                  <a:lnTo>
                    <a:pt x="114" y="40"/>
                  </a:lnTo>
                  <a:lnTo>
                    <a:pt x="61" y="0"/>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65" name="Freeform 62">
              <a:extLst>
                <a:ext uri="{FF2B5EF4-FFF2-40B4-BE49-F238E27FC236}">
                  <a16:creationId xmlns:a16="http://schemas.microsoft.com/office/drawing/2014/main" id="{9128625B-FE7D-4FB8-9060-172BDCE8B19A}"/>
                </a:ext>
              </a:extLst>
            </p:cNvPr>
            <p:cNvSpPr>
              <a:spLocks/>
            </p:cNvSpPr>
            <p:nvPr/>
          </p:nvSpPr>
          <p:spPr bwMode="auto">
            <a:xfrm>
              <a:off x="2806" y="2678"/>
              <a:ext cx="1231" cy="153"/>
            </a:xfrm>
            <a:custGeom>
              <a:avLst/>
              <a:gdLst>
                <a:gd name="T0" fmla="*/ 606 w 1212"/>
                <a:gd name="T1" fmla="*/ 0 h 151"/>
                <a:gd name="T2" fmla="*/ 399 w 1212"/>
                <a:gd name="T3" fmla="*/ 109 h 151"/>
                <a:gd name="T4" fmla="*/ 195 w 1212"/>
                <a:gd name="T5" fmla="*/ 0 h 151"/>
                <a:gd name="T6" fmla="*/ 0 w 1212"/>
                <a:gd name="T7" fmla="*/ 109 h 151"/>
                <a:gd name="T8" fmla="*/ 0 w 1212"/>
                <a:gd name="T9" fmla="*/ 151 h 151"/>
                <a:gd name="T10" fmla="*/ 1212 w 1212"/>
                <a:gd name="T11" fmla="*/ 151 h 151"/>
                <a:gd name="T12" fmla="*/ 1212 w 1212"/>
                <a:gd name="T13" fmla="*/ 109 h 151"/>
                <a:gd name="T14" fmla="*/ 1017 w 1212"/>
                <a:gd name="T15" fmla="*/ 0 h 151"/>
                <a:gd name="T16" fmla="*/ 812 w 1212"/>
                <a:gd name="T17" fmla="*/ 109 h 151"/>
                <a:gd name="T18" fmla="*/ 606 w 1212"/>
                <a:gd name="T19"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12" h="151">
                  <a:moveTo>
                    <a:pt x="606" y="0"/>
                  </a:moveTo>
                  <a:cubicBezTo>
                    <a:pt x="606" y="0"/>
                    <a:pt x="545" y="109"/>
                    <a:pt x="399" y="109"/>
                  </a:cubicBezTo>
                  <a:cubicBezTo>
                    <a:pt x="254" y="109"/>
                    <a:pt x="195" y="0"/>
                    <a:pt x="195" y="0"/>
                  </a:cubicBezTo>
                  <a:cubicBezTo>
                    <a:pt x="195" y="0"/>
                    <a:pt x="145" y="109"/>
                    <a:pt x="0" y="109"/>
                  </a:cubicBezTo>
                  <a:cubicBezTo>
                    <a:pt x="0" y="151"/>
                    <a:pt x="0" y="151"/>
                    <a:pt x="0" y="151"/>
                  </a:cubicBezTo>
                  <a:cubicBezTo>
                    <a:pt x="1212" y="151"/>
                    <a:pt x="1212" y="151"/>
                    <a:pt x="1212" y="151"/>
                  </a:cubicBezTo>
                  <a:cubicBezTo>
                    <a:pt x="1212" y="109"/>
                    <a:pt x="1212" y="109"/>
                    <a:pt x="1212" y="109"/>
                  </a:cubicBezTo>
                  <a:cubicBezTo>
                    <a:pt x="1067" y="109"/>
                    <a:pt x="1017" y="0"/>
                    <a:pt x="1017" y="0"/>
                  </a:cubicBezTo>
                  <a:cubicBezTo>
                    <a:pt x="1017" y="0"/>
                    <a:pt x="958" y="109"/>
                    <a:pt x="812" y="109"/>
                  </a:cubicBezTo>
                  <a:cubicBezTo>
                    <a:pt x="667" y="109"/>
                    <a:pt x="606" y="0"/>
                    <a:pt x="606" y="0"/>
                  </a:cubicBezTo>
                  <a:close/>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66" name="Line 64">
              <a:extLst>
                <a:ext uri="{FF2B5EF4-FFF2-40B4-BE49-F238E27FC236}">
                  <a16:creationId xmlns:a16="http://schemas.microsoft.com/office/drawing/2014/main" id="{A4758544-5104-4523-8AF5-3A2E555C7A03}"/>
                </a:ext>
              </a:extLst>
            </p:cNvPr>
            <p:cNvSpPr>
              <a:spLocks noChangeShapeType="1"/>
            </p:cNvSpPr>
            <p:nvPr/>
          </p:nvSpPr>
          <p:spPr bwMode="auto">
            <a:xfrm flipV="1">
              <a:off x="3839" y="2648"/>
              <a:ext cx="0" cy="269"/>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67" name="Line 65">
              <a:extLst>
                <a:ext uri="{FF2B5EF4-FFF2-40B4-BE49-F238E27FC236}">
                  <a16:creationId xmlns:a16="http://schemas.microsoft.com/office/drawing/2014/main" id="{29562560-1F7E-4764-8114-B81DA99E60C1}"/>
                </a:ext>
              </a:extLst>
            </p:cNvPr>
            <p:cNvSpPr>
              <a:spLocks noChangeShapeType="1"/>
            </p:cNvSpPr>
            <p:nvPr/>
          </p:nvSpPr>
          <p:spPr bwMode="auto">
            <a:xfrm flipV="1">
              <a:off x="3422" y="2649"/>
              <a:ext cx="0" cy="269"/>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68" name="Line 66">
              <a:extLst>
                <a:ext uri="{FF2B5EF4-FFF2-40B4-BE49-F238E27FC236}">
                  <a16:creationId xmlns:a16="http://schemas.microsoft.com/office/drawing/2014/main" id="{2E321137-329C-434D-BB67-EC39E3160109}"/>
                </a:ext>
              </a:extLst>
            </p:cNvPr>
            <p:cNvSpPr>
              <a:spLocks noChangeShapeType="1"/>
            </p:cNvSpPr>
            <p:nvPr/>
          </p:nvSpPr>
          <p:spPr bwMode="auto">
            <a:xfrm>
              <a:off x="3004" y="2649"/>
              <a:ext cx="0" cy="268"/>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69" name="Freeform 66">
              <a:extLst>
                <a:ext uri="{FF2B5EF4-FFF2-40B4-BE49-F238E27FC236}">
                  <a16:creationId xmlns:a16="http://schemas.microsoft.com/office/drawing/2014/main" id="{16136828-B4EC-48EF-873B-DA88E7FAB357}"/>
                </a:ext>
              </a:extLst>
            </p:cNvPr>
            <p:cNvSpPr>
              <a:spLocks/>
            </p:cNvSpPr>
            <p:nvPr/>
          </p:nvSpPr>
          <p:spPr bwMode="auto">
            <a:xfrm>
              <a:off x="2513" y="2754"/>
              <a:ext cx="39" cy="156"/>
            </a:xfrm>
            <a:custGeom>
              <a:avLst/>
              <a:gdLst>
                <a:gd name="T0" fmla="*/ 10 w 39"/>
                <a:gd name="T1" fmla="*/ 0 h 154"/>
                <a:gd name="T2" fmla="*/ 25 w 39"/>
                <a:gd name="T3" fmla="*/ 76 h 154"/>
                <a:gd name="T4" fmla="*/ 0 w 39"/>
                <a:gd name="T5" fmla="*/ 154 h 154"/>
              </a:gdLst>
              <a:ahLst/>
              <a:cxnLst>
                <a:cxn ang="0">
                  <a:pos x="T0" y="T1"/>
                </a:cxn>
                <a:cxn ang="0">
                  <a:pos x="T2" y="T3"/>
                </a:cxn>
                <a:cxn ang="0">
                  <a:pos x="T4" y="T5"/>
                </a:cxn>
              </a:cxnLst>
              <a:rect l="0" t="0" r="r" b="b"/>
              <a:pathLst>
                <a:path w="39" h="154">
                  <a:moveTo>
                    <a:pt x="10" y="0"/>
                  </a:moveTo>
                  <a:cubicBezTo>
                    <a:pt x="10" y="0"/>
                    <a:pt x="39" y="29"/>
                    <a:pt x="25" y="76"/>
                  </a:cubicBezTo>
                  <a:cubicBezTo>
                    <a:pt x="22" y="87"/>
                    <a:pt x="10" y="127"/>
                    <a:pt x="0" y="154"/>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70" name="Line 68">
              <a:extLst>
                <a:ext uri="{FF2B5EF4-FFF2-40B4-BE49-F238E27FC236}">
                  <a16:creationId xmlns:a16="http://schemas.microsoft.com/office/drawing/2014/main" id="{931988E5-FB99-4AAF-B9CF-7A58F719ABEC}"/>
                </a:ext>
              </a:extLst>
            </p:cNvPr>
            <p:cNvSpPr>
              <a:spLocks noChangeShapeType="1"/>
            </p:cNvSpPr>
            <p:nvPr/>
          </p:nvSpPr>
          <p:spPr bwMode="auto">
            <a:xfrm flipH="1">
              <a:off x="2453" y="2639"/>
              <a:ext cx="87" cy="0"/>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71" name="Line 69">
              <a:extLst>
                <a:ext uri="{FF2B5EF4-FFF2-40B4-BE49-F238E27FC236}">
                  <a16:creationId xmlns:a16="http://schemas.microsoft.com/office/drawing/2014/main" id="{B894FF8A-3655-4E01-B115-0A9E2BD7A151}"/>
                </a:ext>
              </a:extLst>
            </p:cNvPr>
            <p:cNvSpPr>
              <a:spLocks noChangeShapeType="1"/>
            </p:cNvSpPr>
            <p:nvPr/>
          </p:nvSpPr>
          <p:spPr bwMode="auto">
            <a:xfrm>
              <a:off x="2346" y="3219"/>
              <a:ext cx="61" cy="0"/>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72" name="Line 70">
              <a:extLst>
                <a:ext uri="{FF2B5EF4-FFF2-40B4-BE49-F238E27FC236}">
                  <a16:creationId xmlns:a16="http://schemas.microsoft.com/office/drawing/2014/main" id="{3B615BD1-7B3A-4174-86AE-D8E44570FD81}"/>
                </a:ext>
              </a:extLst>
            </p:cNvPr>
            <p:cNvSpPr>
              <a:spLocks noChangeShapeType="1"/>
            </p:cNvSpPr>
            <p:nvPr/>
          </p:nvSpPr>
          <p:spPr bwMode="auto">
            <a:xfrm>
              <a:off x="2522" y="3219"/>
              <a:ext cx="40" cy="0"/>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73" name="Freeform 70">
              <a:extLst>
                <a:ext uri="{FF2B5EF4-FFF2-40B4-BE49-F238E27FC236}">
                  <a16:creationId xmlns:a16="http://schemas.microsoft.com/office/drawing/2014/main" id="{960172D1-CD66-4440-8E9F-F0C2DBDAB0E8}"/>
                </a:ext>
              </a:extLst>
            </p:cNvPr>
            <p:cNvSpPr>
              <a:spLocks/>
            </p:cNvSpPr>
            <p:nvPr/>
          </p:nvSpPr>
          <p:spPr bwMode="auto">
            <a:xfrm>
              <a:off x="2443" y="2596"/>
              <a:ext cx="78" cy="107"/>
            </a:xfrm>
            <a:custGeom>
              <a:avLst/>
              <a:gdLst>
                <a:gd name="T0" fmla="*/ 76 w 76"/>
                <a:gd name="T1" fmla="*/ 69 h 105"/>
                <a:gd name="T2" fmla="*/ 40 w 76"/>
                <a:gd name="T3" fmla="*/ 105 h 105"/>
                <a:gd name="T4" fmla="*/ 35 w 76"/>
                <a:gd name="T5" fmla="*/ 105 h 105"/>
                <a:gd name="T6" fmla="*/ 0 w 76"/>
                <a:gd name="T7" fmla="*/ 69 h 105"/>
                <a:gd name="T8" fmla="*/ 0 w 76"/>
                <a:gd name="T9" fmla="*/ 36 h 105"/>
                <a:gd name="T10" fmla="*/ 35 w 76"/>
                <a:gd name="T11" fmla="*/ 0 h 105"/>
                <a:gd name="T12" fmla="*/ 40 w 76"/>
                <a:gd name="T13" fmla="*/ 0 h 105"/>
                <a:gd name="T14" fmla="*/ 76 w 76"/>
                <a:gd name="T15" fmla="*/ 36 h 105"/>
                <a:gd name="T16" fmla="*/ 76 w 76"/>
                <a:gd name="T17" fmla="*/ 6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05">
                  <a:moveTo>
                    <a:pt x="76" y="69"/>
                  </a:moveTo>
                  <a:cubicBezTo>
                    <a:pt x="76" y="89"/>
                    <a:pt x="60" y="105"/>
                    <a:pt x="40" y="105"/>
                  </a:cubicBezTo>
                  <a:cubicBezTo>
                    <a:pt x="35" y="105"/>
                    <a:pt x="35" y="105"/>
                    <a:pt x="35" y="105"/>
                  </a:cubicBezTo>
                  <a:cubicBezTo>
                    <a:pt x="16" y="105"/>
                    <a:pt x="0" y="89"/>
                    <a:pt x="0" y="69"/>
                  </a:cubicBezTo>
                  <a:cubicBezTo>
                    <a:pt x="0" y="36"/>
                    <a:pt x="0" y="36"/>
                    <a:pt x="0" y="36"/>
                  </a:cubicBezTo>
                  <a:cubicBezTo>
                    <a:pt x="0" y="16"/>
                    <a:pt x="16" y="0"/>
                    <a:pt x="35" y="0"/>
                  </a:cubicBezTo>
                  <a:cubicBezTo>
                    <a:pt x="40" y="0"/>
                    <a:pt x="40" y="0"/>
                    <a:pt x="40" y="0"/>
                  </a:cubicBezTo>
                  <a:cubicBezTo>
                    <a:pt x="60" y="0"/>
                    <a:pt x="76" y="16"/>
                    <a:pt x="76" y="36"/>
                  </a:cubicBezTo>
                  <a:lnTo>
                    <a:pt x="76" y="69"/>
                  </a:lnTo>
                  <a:close/>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74" name="Freeform 71">
              <a:extLst>
                <a:ext uri="{FF2B5EF4-FFF2-40B4-BE49-F238E27FC236}">
                  <a16:creationId xmlns:a16="http://schemas.microsoft.com/office/drawing/2014/main" id="{489DC4CF-8768-48F4-A980-DB13BF5EE2F9}"/>
                </a:ext>
              </a:extLst>
            </p:cNvPr>
            <p:cNvSpPr>
              <a:spLocks/>
            </p:cNvSpPr>
            <p:nvPr/>
          </p:nvSpPr>
          <p:spPr bwMode="auto">
            <a:xfrm>
              <a:off x="1982" y="2824"/>
              <a:ext cx="412" cy="495"/>
            </a:xfrm>
            <a:custGeom>
              <a:avLst/>
              <a:gdLst>
                <a:gd name="T0" fmla="*/ 0 w 405"/>
                <a:gd name="T1" fmla="*/ 12 h 487"/>
                <a:gd name="T2" fmla="*/ 94 w 405"/>
                <a:gd name="T3" fmla="*/ 194 h 487"/>
                <a:gd name="T4" fmla="*/ 94 w 405"/>
                <a:gd name="T5" fmla="*/ 487 h 487"/>
                <a:gd name="T6" fmla="*/ 329 w 405"/>
                <a:gd name="T7" fmla="*/ 487 h 487"/>
                <a:gd name="T8" fmla="*/ 329 w 405"/>
                <a:gd name="T9" fmla="*/ 487 h 487"/>
                <a:gd name="T10" fmla="*/ 386 w 405"/>
                <a:gd name="T11" fmla="*/ 286 h 487"/>
                <a:gd name="T12" fmla="*/ 357 w 405"/>
                <a:gd name="T13" fmla="*/ 148 h 487"/>
                <a:gd name="T14" fmla="*/ 405 w 405"/>
                <a:gd name="T15" fmla="*/ 0 h 4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5" h="487">
                  <a:moveTo>
                    <a:pt x="0" y="12"/>
                  </a:moveTo>
                  <a:cubicBezTo>
                    <a:pt x="84" y="68"/>
                    <a:pt x="95" y="123"/>
                    <a:pt x="94" y="194"/>
                  </a:cubicBezTo>
                  <a:cubicBezTo>
                    <a:pt x="93" y="228"/>
                    <a:pt x="94" y="487"/>
                    <a:pt x="94" y="487"/>
                  </a:cubicBezTo>
                  <a:cubicBezTo>
                    <a:pt x="329" y="487"/>
                    <a:pt x="329" y="487"/>
                    <a:pt x="329" y="487"/>
                  </a:cubicBezTo>
                  <a:cubicBezTo>
                    <a:pt x="329" y="487"/>
                    <a:pt x="329" y="487"/>
                    <a:pt x="329" y="487"/>
                  </a:cubicBezTo>
                  <a:cubicBezTo>
                    <a:pt x="386" y="286"/>
                    <a:pt x="386" y="286"/>
                    <a:pt x="386" y="286"/>
                  </a:cubicBezTo>
                  <a:cubicBezTo>
                    <a:pt x="357" y="148"/>
                    <a:pt x="357" y="148"/>
                    <a:pt x="357" y="148"/>
                  </a:cubicBezTo>
                  <a:cubicBezTo>
                    <a:pt x="405" y="0"/>
                    <a:pt x="405" y="0"/>
                    <a:pt x="405" y="0"/>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75" name="Freeform 72">
              <a:extLst>
                <a:ext uri="{FF2B5EF4-FFF2-40B4-BE49-F238E27FC236}">
                  <a16:creationId xmlns:a16="http://schemas.microsoft.com/office/drawing/2014/main" id="{4F01C42F-9870-4C6A-BF85-D99F94624C8D}"/>
                </a:ext>
              </a:extLst>
            </p:cNvPr>
            <p:cNvSpPr>
              <a:spLocks/>
            </p:cNvSpPr>
            <p:nvPr/>
          </p:nvSpPr>
          <p:spPr bwMode="auto">
            <a:xfrm>
              <a:off x="1719" y="3059"/>
              <a:ext cx="328" cy="715"/>
            </a:xfrm>
            <a:custGeom>
              <a:avLst/>
              <a:gdLst>
                <a:gd name="T0" fmla="*/ 0 w 323"/>
                <a:gd name="T1" fmla="*/ 704 h 704"/>
                <a:gd name="T2" fmla="*/ 0 w 323"/>
                <a:gd name="T3" fmla="*/ 274 h 704"/>
                <a:gd name="T4" fmla="*/ 40 w 323"/>
                <a:gd name="T5" fmla="*/ 244 h 704"/>
                <a:gd name="T6" fmla="*/ 39 w 323"/>
                <a:gd name="T7" fmla="*/ 244 h 704"/>
                <a:gd name="T8" fmla="*/ 116 w 323"/>
                <a:gd name="T9" fmla="*/ 244 h 704"/>
                <a:gd name="T10" fmla="*/ 157 w 323"/>
                <a:gd name="T11" fmla="*/ 274 h 704"/>
                <a:gd name="T12" fmla="*/ 157 w 323"/>
                <a:gd name="T13" fmla="*/ 366 h 704"/>
                <a:gd name="T14" fmla="*/ 190 w 323"/>
                <a:gd name="T15" fmla="*/ 366 h 704"/>
                <a:gd name="T16" fmla="*/ 190 w 323"/>
                <a:gd name="T17" fmla="*/ 256 h 704"/>
                <a:gd name="T18" fmla="*/ 323 w 323"/>
                <a:gd name="T19" fmla="*/ 256 h 704"/>
                <a:gd name="T20" fmla="*/ 323 w 323"/>
                <a:gd name="T21" fmla="*/ 178 h 704"/>
                <a:gd name="T22" fmla="*/ 221 w 323"/>
                <a:gd name="T23" fmla="*/ 0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3" h="704">
                  <a:moveTo>
                    <a:pt x="0" y="704"/>
                  </a:moveTo>
                  <a:cubicBezTo>
                    <a:pt x="0" y="274"/>
                    <a:pt x="0" y="274"/>
                    <a:pt x="0" y="274"/>
                  </a:cubicBezTo>
                  <a:cubicBezTo>
                    <a:pt x="0" y="274"/>
                    <a:pt x="0" y="244"/>
                    <a:pt x="40" y="244"/>
                  </a:cubicBezTo>
                  <a:cubicBezTo>
                    <a:pt x="39" y="244"/>
                    <a:pt x="39" y="244"/>
                    <a:pt x="39" y="244"/>
                  </a:cubicBezTo>
                  <a:cubicBezTo>
                    <a:pt x="116" y="244"/>
                    <a:pt x="116" y="244"/>
                    <a:pt x="116" y="244"/>
                  </a:cubicBezTo>
                  <a:cubicBezTo>
                    <a:pt x="157" y="244"/>
                    <a:pt x="157" y="274"/>
                    <a:pt x="157" y="274"/>
                  </a:cubicBezTo>
                  <a:cubicBezTo>
                    <a:pt x="157" y="366"/>
                    <a:pt x="157" y="366"/>
                    <a:pt x="157" y="366"/>
                  </a:cubicBezTo>
                  <a:cubicBezTo>
                    <a:pt x="190" y="366"/>
                    <a:pt x="190" y="366"/>
                    <a:pt x="190" y="366"/>
                  </a:cubicBezTo>
                  <a:cubicBezTo>
                    <a:pt x="190" y="256"/>
                    <a:pt x="190" y="256"/>
                    <a:pt x="190" y="256"/>
                  </a:cubicBezTo>
                  <a:cubicBezTo>
                    <a:pt x="323" y="256"/>
                    <a:pt x="323" y="256"/>
                    <a:pt x="323" y="256"/>
                  </a:cubicBezTo>
                  <a:cubicBezTo>
                    <a:pt x="323" y="178"/>
                    <a:pt x="323" y="178"/>
                    <a:pt x="323" y="178"/>
                  </a:cubicBezTo>
                  <a:cubicBezTo>
                    <a:pt x="321" y="107"/>
                    <a:pt x="307" y="52"/>
                    <a:pt x="221" y="0"/>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76" name="Freeform 73">
              <a:extLst>
                <a:ext uri="{FF2B5EF4-FFF2-40B4-BE49-F238E27FC236}">
                  <a16:creationId xmlns:a16="http://schemas.microsoft.com/office/drawing/2014/main" id="{01C366A0-DAEB-4452-B182-6F41034611D4}"/>
                </a:ext>
              </a:extLst>
            </p:cNvPr>
            <p:cNvSpPr>
              <a:spLocks/>
            </p:cNvSpPr>
            <p:nvPr/>
          </p:nvSpPr>
          <p:spPr bwMode="auto">
            <a:xfrm>
              <a:off x="2413" y="2709"/>
              <a:ext cx="184" cy="203"/>
            </a:xfrm>
            <a:custGeom>
              <a:avLst/>
              <a:gdLst>
                <a:gd name="T0" fmla="*/ 48 w 181"/>
                <a:gd name="T1" fmla="*/ 0 h 200"/>
                <a:gd name="T2" fmla="*/ 31 w 181"/>
                <a:gd name="T3" fmla="*/ 34 h 200"/>
                <a:gd name="T4" fmla="*/ 1 w 181"/>
                <a:gd name="T5" fmla="*/ 86 h 200"/>
                <a:gd name="T6" fmla="*/ 50 w 181"/>
                <a:gd name="T7" fmla="*/ 200 h 200"/>
                <a:gd name="T8" fmla="*/ 155 w 181"/>
                <a:gd name="T9" fmla="*/ 195 h 200"/>
                <a:gd name="T10" fmla="*/ 155 w 181"/>
                <a:gd name="T11" fmla="*/ 195 h 200"/>
                <a:gd name="T12" fmla="*/ 181 w 181"/>
                <a:gd name="T13" fmla="*/ 39 h 200"/>
              </a:gdLst>
              <a:ahLst/>
              <a:cxnLst>
                <a:cxn ang="0">
                  <a:pos x="T0" y="T1"/>
                </a:cxn>
                <a:cxn ang="0">
                  <a:pos x="T2" y="T3"/>
                </a:cxn>
                <a:cxn ang="0">
                  <a:pos x="T4" y="T5"/>
                </a:cxn>
                <a:cxn ang="0">
                  <a:pos x="T6" y="T7"/>
                </a:cxn>
                <a:cxn ang="0">
                  <a:pos x="T8" y="T9"/>
                </a:cxn>
                <a:cxn ang="0">
                  <a:pos x="T10" y="T11"/>
                </a:cxn>
                <a:cxn ang="0">
                  <a:pos x="T12" y="T13"/>
                </a:cxn>
              </a:cxnLst>
              <a:rect l="0" t="0" r="r" b="b"/>
              <a:pathLst>
                <a:path w="181" h="200">
                  <a:moveTo>
                    <a:pt x="48" y="0"/>
                  </a:moveTo>
                  <a:cubicBezTo>
                    <a:pt x="48" y="0"/>
                    <a:pt x="40" y="30"/>
                    <a:pt x="31" y="34"/>
                  </a:cubicBezTo>
                  <a:cubicBezTo>
                    <a:pt x="0" y="49"/>
                    <a:pt x="1" y="86"/>
                    <a:pt x="1" y="86"/>
                  </a:cubicBezTo>
                  <a:cubicBezTo>
                    <a:pt x="50" y="200"/>
                    <a:pt x="50" y="200"/>
                    <a:pt x="50" y="200"/>
                  </a:cubicBezTo>
                  <a:cubicBezTo>
                    <a:pt x="155" y="195"/>
                    <a:pt x="155" y="195"/>
                    <a:pt x="155" y="195"/>
                  </a:cubicBezTo>
                  <a:cubicBezTo>
                    <a:pt x="155" y="195"/>
                    <a:pt x="155" y="195"/>
                    <a:pt x="155" y="195"/>
                  </a:cubicBezTo>
                  <a:cubicBezTo>
                    <a:pt x="181" y="39"/>
                    <a:pt x="181" y="39"/>
                    <a:pt x="181" y="39"/>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77" name="Freeform 74">
              <a:extLst>
                <a:ext uri="{FF2B5EF4-FFF2-40B4-BE49-F238E27FC236}">
                  <a16:creationId xmlns:a16="http://schemas.microsoft.com/office/drawing/2014/main" id="{4513A298-186E-4814-9071-4ABD2D5E1356}"/>
                </a:ext>
              </a:extLst>
            </p:cNvPr>
            <p:cNvSpPr>
              <a:spLocks/>
            </p:cNvSpPr>
            <p:nvPr/>
          </p:nvSpPr>
          <p:spPr bwMode="auto">
            <a:xfrm>
              <a:off x="2373" y="2954"/>
              <a:ext cx="189" cy="365"/>
            </a:xfrm>
            <a:custGeom>
              <a:avLst/>
              <a:gdLst>
                <a:gd name="T0" fmla="*/ 189 w 189"/>
                <a:gd name="T1" fmla="*/ 0 h 365"/>
                <a:gd name="T2" fmla="*/ 130 w 189"/>
                <a:gd name="T3" fmla="*/ 365 h 365"/>
                <a:gd name="T4" fmla="*/ 0 w 189"/>
                <a:gd name="T5" fmla="*/ 365 h 365"/>
                <a:gd name="T6" fmla="*/ 65 w 189"/>
                <a:gd name="T7" fmla="*/ 175 h 365"/>
                <a:gd name="T8" fmla="*/ 67 w 189"/>
                <a:gd name="T9" fmla="*/ 98 h 365"/>
                <a:gd name="T10" fmla="*/ 134 w 189"/>
                <a:gd name="T11" fmla="*/ 161 h 365"/>
              </a:gdLst>
              <a:ahLst/>
              <a:cxnLst>
                <a:cxn ang="0">
                  <a:pos x="T0" y="T1"/>
                </a:cxn>
                <a:cxn ang="0">
                  <a:pos x="T2" y="T3"/>
                </a:cxn>
                <a:cxn ang="0">
                  <a:pos x="T4" y="T5"/>
                </a:cxn>
                <a:cxn ang="0">
                  <a:pos x="T6" y="T7"/>
                </a:cxn>
                <a:cxn ang="0">
                  <a:pos x="T8" y="T9"/>
                </a:cxn>
                <a:cxn ang="0">
                  <a:pos x="T10" y="T11"/>
                </a:cxn>
              </a:cxnLst>
              <a:rect l="0" t="0" r="r" b="b"/>
              <a:pathLst>
                <a:path w="189" h="365">
                  <a:moveTo>
                    <a:pt x="189" y="0"/>
                  </a:moveTo>
                  <a:lnTo>
                    <a:pt x="130" y="365"/>
                  </a:lnTo>
                  <a:lnTo>
                    <a:pt x="0" y="365"/>
                  </a:lnTo>
                  <a:lnTo>
                    <a:pt x="65" y="175"/>
                  </a:lnTo>
                  <a:lnTo>
                    <a:pt x="67" y="98"/>
                  </a:lnTo>
                  <a:lnTo>
                    <a:pt x="134" y="161"/>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78" name="Line 76">
              <a:extLst>
                <a:ext uri="{FF2B5EF4-FFF2-40B4-BE49-F238E27FC236}">
                  <a16:creationId xmlns:a16="http://schemas.microsoft.com/office/drawing/2014/main" id="{2E3B530A-49C6-4795-B50A-6DC1D20ED402}"/>
                </a:ext>
              </a:extLst>
            </p:cNvPr>
            <p:cNvSpPr>
              <a:spLocks noChangeShapeType="1"/>
            </p:cNvSpPr>
            <p:nvPr/>
          </p:nvSpPr>
          <p:spPr bwMode="auto">
            <a:xfrm>
              <a:off x="2618" y="2754"/>
              <a:ext cx="0" cy="565"/>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79" name="Line 77">
              <a:extLst>
                <a:ext uri="{FF2B5EF4-FFF2-40B4-BE49-F238E27FC236}">
                  <a16:creationId xmlns:a16="http://schemas.microsoft.com/office/drawing/2014/main" id="{93A70A9A-B289-4B95-B254-49D7A8097AB1}"/>
                </a:ext>
              </a:extLst>
            </p:cNvPr>
            <p:cNvSpPr>
              <a:spLocks noChangeShapeType="1"/>
            </p:cNvSpPr>
            <p:nvPr/>
          </p:nvSpPr>
          <p:spPr bwMode="auto">
            <a:xfrm>
              <a:off x="2570" y="2749"/>
              <a:ext cx="94" cy="0"/>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80" name="Line 78">
              <a:extLst>
                <a:ext uri="{FF2B5EF4-FFF2-40B4-BE49-F238E27FC236}">
                  <a16:creationId xmlns:a16="http://schemas.microsoft.com/office/drawing/2014/main" id="{EFAA9DE1-C295-4B0D-BBAB-AC3BB2ABEDF2}"/>
                </a:ext>
              </a:extLst>
            </p:cNvPr>
            <p:cNvSpPr>
              <a:spLocks noChangeShapeType="1"/>
            </p:cNvSpPr>
            <p:nvPr/>
          </p:nvSpPr>
          <p:spPr bwMode="auto">
            <a:xfrm flipV="1">
              <a:off x="2669" y="2639"/>
              <a:ext cx="0" cy="47"/>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81" name="Rectangle 80">
              <a:extLst>
                <a:ext uri="{FF2B5EF4-FFF2-40B4-BE49-F238E27FC236}">
                  <a16:creationId xmlns:a16="http://schemas.microsoft.com/office/drawing/2014/main" id="{342FC0FA-4812-4CA5-B84A-908082540E61}"/>
                </a:ext>
              </a:extLst>
            </p:cNvPr>
            <p:cNvSpPr>
              <a:spLocks noChangeArrowheads="1"/>
            </p:cNvSpPr>
            <p:nvPr/>
          </p:nvSpPr>
          <p:spPr bwMode="auto">
            <a:xfrm>
              <a:off x="2596" y="2596"/>
              <a:ext cx="44" cy="126"/>
            </a:xfrm>
            <a:prstGeom prst="rect">
              <a:avLst/>
            </a:pr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82" name="Freeform 79">
              <a:extLst>
                <a:ext uri="{FF2B5EF4-FFF2-40B4-BE49-F238E27FC236}">
                  <a16:creationId xmlns:a16="http://schemas.microsoft.com/office/drawing/2014/main" id="{B2FEC869-9267-49D7-BD65-2B307A32B7E9}"/>
                </a:ext>
              </a:extLst>
            </p:cNvPr>
            <p:cNvSpPr>
              <a:spLocks/>
            </p:cNvSpPr>
            <p:nvPr/>
          </p:nvSpPr>
          <p:spPr bwMode="auto">
            <a:xfrm>
              <a:off x="2482" y="2944"/>
              <a:ext cx="214" cy="375"/>
            </a:xfrm>
            <a:custGeom>
              <a:avLst/>
              <a:gdLst>
                <a:gd name="T0" fmla="*/ 103 w 214"/>
                <a:gd name="T1" fmla="*/ 0 h 375"/>
                <a:gd name="T2" fmla="*/ 0 w 214"/>
                <a:gd name="T3" fmla="*/ 18 h 375"/>
                <a:gd name="T4" fmla="*/ 107 w 214"/>
                <a:gd name="T5" fmla="*/ 177 h 375"/>
                <a:gd name="T6" fmla="*/ 67 w 214"/>
                <a:gd name="T7" fmla="*/ 375 h 375"/>
                <a:gd name="T8" fmla="*/ 214 w 214"/>
                <a:gd name="T9" fmla="*/ 375 h 375"/>
              </a:gdLst>
              <a:ahLst/>
              <a:cxnLst>
                <a:cxn ang="0">
                  <a:pos x="T0" y="T1"/>
                </a:cxn>
                <a:cxn ang="0">
                  <a:pos x="T2" y="T3"/>
                </a:cxn>
                <a:cxn ang="0">
                  <a:pos x="T4" y="T5"/>
                </a:cxn>
                <a:cxn ang="0">
                  <a:pos x="T6" y="T7"/>
                </a:cxn>
                <a:cxn ang="0">
                  <a:pos x="T8" y="T9"/>
                </a:cxn>
              </a:cxnLst>
              <a:rect l="0" t="0" r="r" b="b"/>
              <a:pathLst>
                <a:path w="214" h="375">
                  <a:moveTo>
                    <a:pt x="103" y="0"/>
                  </a:moveTo>
                  <a:lnTo>
                    <a:pt x="0" y="18"/>
                  </a:lnTo>
                  <a:lnTo>
                    <a:pt x="107" y="177"/>
                  </a:lnTo>
                  <a:lnTo>
                    <a:pt x="67" y="375"/>
                  </a:lnTo>
                  <a:lnTo>
                    <a:pt x="214" y="375"/>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83" name="Line 81">
              <a:extLst>
                <a:ext uri="{FF2B5EF4-FFF2-40B4-BE49-F238E27FC236}">
                  <a16:creationId xmlns:a16="http://schemas.microsoft.com/office/drawing/2014/main" id="{535F2AB6-2D47-4B98-8EAB-C4EC4D41D9AC}"/>
                </a:ext>
              </a:extLst>
            </p:cNvPr>
            <p:cNvSpPr>
              <a:spLocks noChangeShapeType="1"/>
            </p:cNvSpPr>
            <p:nvPr/>
          </p:nvSpPr>
          <p:spPr bwMode="auto">
            <a:xfrm>
              <a:off x="4314" y="3385"/>
              <a:ext cx="0" cy="99"/>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84" name="Line 82">
              <a:extLst>
                <a:ext uri="{FF2B5EF4-FFF2-40B4-BE49-F238E27FC236}">
                  <a16:creationId xmlns:a16="http://schemas.microsoft.com/office/drawing/2014/main" id="{0E1393B9-AEAB-42B3-89E4-93120A75C1EC}"/>
                </a:ext>
              </a:extLst>
            </p:cNvPr>
            <p:cNvSpPr>
              <a:spLocks noChangeShapeType="1"/>
            </p:cNvSpPr>
            <p:nvPr/>
          </p:nvSpPr>
          <p:spPr bwMode="auto">
            <a:xfrm>
              <a:off x="4264" y="3434"/>
              <a:ext cx="100" cy="0"/>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85" name="Line 83">
              <a:extLst>
                <a:ext uri="{FF2B5EF4-FFF2-40B4-BE49-F238E27FC236}">
                  <a16:creationId xmlns:a16="http://schemas.microsoft.com/office/drawing/2014/main" id="{095193D1-34A0-4E13-8093-135E3D3B07FF}"/>
                </a:ext>
              </a:extLst>
            </p:cNvPr>
            <p:cNvSpPr>
              <a:spLocks noChangeShapeType="1"/>
            </p:cNvSpPr>
            <p:nvPr/>
          </p:nvSpPr>
          <p:spPr bwMode="auto">
            <a:xfrm>
              <a:off x="4264" y="3688"/>
              <a:ext cx="100" cy="0"/>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86" name="Line 84">
              <a:extLst>
                <a:ext uri="{FF2B5EF4-FFF2-40B4-BE49-F238E27FC236}">
                  <a16:creationId xmlns:a16="http://schemas.microsoft.com/office/drawing/2014/main" id="{0F13BF1D-C66B-468C-A4BE-195D2EE890A9}"/>
                </a:ext>
              </a:extLst>
            </p:cNvPr>
            <p:cNvSpPr>
              <a:spLocks noChangeShapeType="1"/>
            </p:cNvSpPr>
            <p:nvPr/>
          </p:nvSpPr>
          <p:spPr bwMode="auto">
            <a:xfrm>
              <a:off x="4481" y="3399"/>
              <a:ext cx="71" cy="70"/>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87" name="Line 85">
              <a:extLst>
                <a:ext uri="{FF2B5EF4-FFF2-40B4-BE49-F238E27FC236}">
                  <a16:creationId xmlns:a16="http://schemas.microsoft.com/office/drawing/2014/main" id="{4C8F5A2C-0702-4E44-BE11-6AC2935EA1DF}"/>
                </a:ext>
              </a:extLst>
            </p:cNvPr>
            <p:cNvSpPr>
              <a:spLocks noChangeShapeType="1"/>
            </p:cNvSpPr>
            <p:nvPr/>
          </p:nvSpPr>
          <p:spPr bwMode="auto">
            <a:xfrm flipV="1">
              <a:off x="4481" y="3399"/>
              <a:ext cx="71" cy="70"/>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88" name="Line 86">
              <a:extLst>
                <a:ext uri="{FF2B5EF4-FFF2-40B4-BE49-F238E27FC236}">
                  <a16:creationId xmlns:a16="http://schemas.microsoft.com/office/drawing/2014/main" id="{774237ED-3324-4BAE-B10A-C1D268011D42}"/>
                </a:ext>
              </a:extLst>
            </p:cNvPr>
            <p:cNvSpPr>
              <a:spLocks noChangeShapeType="1"/>
            </p:cNvSpPr>
            <p:nvPr/>
          </p:nvSpPr>
          <p:spPr bwMode="auto">
            <a:xfrm>
              <a:off x="4467" y="3688"/>
              <a:ext cx="99" cy="0"/>
            </a:xfrm>
            <a:prstGeom prst="line">
              <a:avLst/>
            </a:prstGeom>
            <a:noFill/>
            <a:ln w="254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89" name="Oval 88">
              <a:extLst>
                <a:ext uri="{FF2B5EF4-FFF2-40B4-BE49-F238E27FC236}">
                  <a16:creationId xmlns:a16="http://schemas.microsoft.com/office/drawing/2014/main" id="{BACC575E-B89E-4459-950A-932EB47C2209}"/>
                </a:ext>
              </a:extLst>
            </p:cNvPr>
            <p:cNvSpPr>
              <a:spLocks noChangeArrowheads="1"/>
            </p:cNvSpPr>
            <p:nvPr/>
          </p:nvSpPr>
          <p:spPr bwMode="auto">
            <a:xfrm>
              <a:off x="4507" y="3633"/>
              <a:ext cx="21" cy="21"/>
            </a:xfrm>
            <a:prstGeom prst="ellipse">
              <a:avLst/>
            </a:prstGeom>
            <a:noFill/>
            <a:ln w="25400">
              <a:solidFill>
                <a:schemeClr val="bg1"/>
              </a:solidFill>
              <a:round/>
              <a:headEnd/>
              <a:tailEnd/>
            </a:ln>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90" name="Oval 89">
              <a:extLst>
                <a:ext uri="{FF2B5EF4-FFF2-40B4-BE49-F238E27FC236}">
                  <a16:creationId xmlns:a16="http://schemas.microsoft.com/office/drawing/2014/main" id="{7BC9999D-F9F6-4A47-9D80-759E77BF1E67}"/>
                </a:ext>
              </a:extLst>
            </p:cNvPr>
            <p:cNvSpPr>
              <a:spLocks noChangeArrowheads="1"/>
            </p:cNvSpPr>
            <p:nvPr/>
          </p:nvSpPr>
          <p:spPr bwMode="auto">
            <a:xfrm>
              <a:off x="4507" y="3723"/>
              <a:ext cx="21" cy="22"/>
            </a:xfrm>
            <a:prstGeom prst="ellipse">
              <a:avLst/>
            </a:prstGeom>
            <a:noFill/>
            <a:ln w="25400">
              <a:solidFill>
                <a:schemeClr val="bg1"/>
              </a:solidFill>
              <a:round/>
              <a:headEnd/>
              <a:tailEnd/>
            </a:ln>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91" name="Freeform 88">
              <a:extLst>
                <a:ext uri="{FF2B5EF4-FFF2-40B4-BE49-F238E27FC236}">
                  <a16:creationId xmlns:a16="http://schemas.microsoft.com/office/drawing/2014/main" id="{06F28054-CB2B-4C0B-A699-600C1F4E0D3C}"/>
                </a:ext>
              </a:extLst>
            </p:cNvPr>
            <p:cNvSpPr>
              <a:spLocks/>
            </p:cNvSpPr>
            <p:nvPr/>
          </p:nvSpPr>
          <p:spPr bwMode="auto">
            <a:xfrm>
              <a:off x="4055" y="3563"/>
              <a:ext cx="663" cy="269"/>
            </a:xfrm>
            <a:custGeom>
              <a:avLst/>
              <a:gdLst>
                <a:gd name="T0" fmla="*/ 663 w 663"/>
                <a:gd name="T1" fmla="*/ 0 h 269"/>
                <a:gd name="T2" fmla="*/ 104 w 663"/>
                <a:gd name="T3" fmla="*/ 0 h 269"/>
                <a:gd name="T4" fmla="*/ 39 w 663"/>
                <a:gd name="T5" fmla="*/ 269 h 269"/>
                <a:gd name="T6" fmla="*/ 0 w 663"/>
                <a:gd name="T7" fmla="*/ 133 h 269"/>
              </a:gdLst>
              <a:ahLst/>
              <a:cxnLst>
                <a:cxn ang="0">
                  <a:pos x="T0" y="T1"/>
                </a:cxn>
                <a:cxn ang="0">
                  <a:pos x="T2" y="T3"/>
                </a:cxn>
                <a:cxn ang="0">
                  <a:pos x="T4" y="T5"/>
                </a:cxn>
                <a:cxn ang="0">
                  <a:pos x="T6" y="T7"/>
                </a:cxn>
              </a:cxnLst>
              <a:rect l="0" t="0" r="r" b="b"/>
              <a:pathLst>
                <a:path w="663" h="269">
                  <a:moveTo>
                    <a:pt x="663" y="0"/>
                  </a:moveTo>
                  <a:lnTo>
                    <a:pt x="104" y="0"/>
                  </a:lnTo>
                  <a:lnTo>
                    <a:pt x="39" y="269"/>
                  </a:lnTo>
                  <a:lnTo>
                    <a:pt x="0" y="133"/>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92" name="Freeform 89">
              <a:extLst>
                <a:ext uri="{FF2B5EF4-FFF2-40B4-BE49-F238E27FC236}">
                  <a16:creationId xmlns:a16="http://schemas.microsoft.com/office/drawing/2014/main" id="{C51F17DF-2875-4F5C-ABA4-63CCFB6DB786}"/>
                </a:ext>
              </a:extLst>
            </p:cNvPr>
            <p:cNvSpPr>
              <a:spLocks/>
            </p:cNvSpPr>
            <p:nvPr/>
          </p:nvSpPr>
          <p:spPr bwMode="auto">
            <a:xfrm>
              <a:off x="4701" y="3419"/>
              <a:ext cx="106" cy="73"/>
            </a:xfrm>
            <a:custGeom>
              <a:avLst/>
              <a:gdLst>
                <a:gd name="T0" fmla="*/ 38 w 106"/>
                <a:gd name="T1" fmla="*/ 0 h 73"/>
                <a:gd name="T2" fmla="*/ 2 w 106"/>
                <a:gd name="T3" fmla="*/ 73 h 73"/>
                <a:gd name="T4" fmla="*/ 0 w 106"/>
                <a:gd name="T5" fmla="*/ 51 h 73"/>
                <a:gd name="T6" fmla="*/ 106 w 106"/>
                <a:gd name="T7" fmla="*/ 31 h 73"/>
              </a:gdLst>
              <a:ahLst/>
              <a:cxnLst>
                <a:cxn ang="0">
                  <a:pos x="T0" y="T1"/>
                </a:cxn>
                <a:cxn ang="0">
                  <a:pos x="T2" y="T3"/>
                </a:cxn>
                <a:cxn ang="0">
                  <a:pos x="T4" y="T5"/>
                </a:cxn>
                <a:cxn ang="0">
                  <a:pos x="T6" y="T7"/>
                </a:cxn>
              </a:cxnLst>
              <a:rect l="0" t="0" r="r" b="b"/>
              <a:pathLst>
                <a:path w="106" h="73">
                  <a:moveTo>
                    <a:pt x="38" y="0"/>
                  </a:moveTo>
                  <a:lnTo>
                    <a:pt x="2" y="73"/>
                  </a:lnTo>
                  <a:lnTo>
                    <a:pt x="0" y="51"/>
                  </a:lnTo>
                  <a:lnTo>
                    <a:pt x="106" y="31"/>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93" name="Freeform 90">
              <a:extLst>
                <a:ext uri="{FF2B5EF4-FFF2-40B4-BE49-F238E27FC236}">
                  <a16:creationId xmlns:a16="http://schemas.microsoft.com/office/drawing/2014/main" id="{E172E09A-F4E4-4D5E-90A3-C3576647E23D}"/>
                </a:ext>
              </a:extLst>
            </p:cNvPr>
            <p:cNvSpPr>
              <a:spLocks/>
            </p:cNvSpPr>
            <p:nvPr/>
          </p:nvSpPr>
          <p:spPr bwMode="auto">
            <a:xfrm>
              <a:off x="4663" y="3445"/>
              <a:ext cx="226" cy="329"/>
            </a:xfrm>
            <a:custGeom>
              <a:avLst/>
              <a:gdLst>
                <a:gd name="T0" fmla="*/ 0 w 222"/>
                <a:gd name="T1" fmla="*/ 79 h 324"/>
                <a:gd name="T2" fmla="*/ 126 w 222"/>
                <a:gd name="T3" fmla="*/ 79 h 324"/>
                <a:gd name="T4" fmla="*/ 207 w 222"/>
                <a:gd name="T5" fmla="*/ 0 h 324"/>
                <a:gd name="T6" fmla="*/ 219 w 222"/>
                <a:gd name="T7" fmla="*/ 138 h 324"/>
                <a:gd name="T8" fmla="*/ 186 w 222"/>
                <a:gd name="T9" fmla="*/ 181 h 324"/>
                <a:gd name="T10" fmla="*/ 106 w 222"/>
                <a:gd name="T11" fmla="*/ 204 h 324"/>
                <a:gd name="T12" fmla="*/ 100 w 222"/>
                <a:gd name="T13" fmla="*/ 324 h 324"/>
              </a:gdLst>
              <a:ahLst/>
              <a:cxnLst>
                <a:cxn ang="0">
                  <a:pos x="T0" y="T1"/>
                </a:cxn>
                <a:cxn ang="0">
                  <a:pos x="T2" y="T3"/>
                </a:cxn>
                <a:cxn ang="0">
                  <a:pos x="T4" y="T5"/>
                </a:cxn>
                <a:cxn ang="0">
                  <a:pos x="T6" y="T7"/>
                </a:cxn>
                <a:cxn ang="0">
                  <a:pos x="T8" y="T9"/>
                </a:cxn>
                <a:cxn ang="0">
                  <a:pos x="T10" y="T11"/>
                </a:cxn>
                <a:cxn ang="0">
                  <a:pos x="T12" y="T13"/>
                </a:cxn>
              </a:cxnLst>
              <a:rect l="0" t="0" r="r" b="b"/>
              <a:pathLst>
                <a:path w="222" h="324">
                  <a:moveTo>
                    <a:pt x="0" y="79"/>
                  </a:moveTo>
                  <a:cubicBezTo>
                    <a:pt x="126" y="79"/>
                    <a:pt x="126" y="79"/>
                    <a:pt x="126" y="79"/>
                  </a:cubicBezTo>
                  <a:cubicBezTo>
                    <a:pt x="207" y="0"/>
                    <a:pt x="207" y="0"/>
                    <a:pt x="207" y="0"/>
                  </a:cubicBezTo>
                  <a:cubicBezTo>
                    <a:pt x="207" y="0"/>
                    <a:pt x="215" y="106"/>
                    <a:pt x="219" y="138"/>
                  </a:cubicBezTo>
                  <a:cubicBezTo>
                    <a:pt x="222" y="165"/>
                    <a:pt x="209" y="175"/>
                    <a:pt x="186" y="181"/>
                  </a:cubicBezTo>
                  <a:cubicBezTo>
                    <a:pt x="174" y="185"/>
                    <a:pt x="106" y="204"/>
                    <a:pt x="106" y="204"/>
                  </a:cubicBezTo>
                  <a:cubicBezTo>
                    <a:pt x="100" y="324"/>
                    <a:pt x="100" y="324"/>
                    <a:pt x="100" y="324"/>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94" name="Freeform 91">
              <a:extLst>
                <a:ext uri="{FF2B5EF4-FFF2-40B4-BE49-F238E27FC236}">
                  <a16:creationId xmlns:a16="http://schemas.microsoft.com/office/drawing/2014/main" id="{3238F42F-AC70-44F8-A6AE-FA8B5E33C12B}"/>
                </a:ext>
              </a:extLst>
            </p:cNvPr>
            <p:cNvSpPr>
              <a:spLocks/>
            </p:cNvSpPr>
            <p:nvPr/>
          </p:nvSpPr>
          <p:spPr bwMode="auto">
            <a:xfrm>
              <a:off x="4700" y="3567"/>
              <a:ext cx="420" cy="250"/>
            </a:xfrm>
            <a:custGeom>
              <a:avLst/>
              <a:gdLst>
                <a:gd name="T0" fmla="*/ 413 w 413"/>
                <a:gd name="T1" fmla="*/ 108 h 246"/>
                <a:gd name="T2" fmla="*/ 134 w 413"/>
                <a:gd name="T3" fmla="*/ 108 h 246"/>
                <a:gd name="T4" fmla="*/ 104 w 413"/>
                <a:gd name="T5" fmla="*/ 246 h 246"/>
                <a:gd name="T6" fmla="*/ 27 w 413"/>
                <a:gd name="T7" fmla="*/ 246 h 246"/>
                <a:gd name="T8" fmla="*/ 1 w 413"/>
                <a:gd name="T9" fmla="*/ 80 h 246"/>
                <a:gd name="T10" fmla="*/ 19 w 413"/>
                <a:gd name="T11" fmla="*/ 39 h 246"/>
                <a:gd name="T12" fmla="*/ 96 w 413"/>
                <a:gd name="T13" fmla="*/ 0 h 246"/>
              </a:gdLst>
              <a:ahLst/>
              <a:cxnLst>
                <a:cxn ang="0">
                  <a:pos x="T0" y="T1"/>
                </a:cxn>
                <a:cxn ang="0">
                  <a:pos x="T2" y="T3"/>
                </a:cxn>
                <a:cxn ang="0">
                  <a:pos x="T4" y="T5"/>
                </a:cxn>
                <a:cxn ang="0">
                  <a:pos x="T6" y="T7"/>
                </a:cxn>
                <a:cxn ang="0">
                  <a:pos x="T8" y="T9"/>
                </a:cxn>
                <a:cxn ang="0">
                  <a:pos x="T10" y="T11"/>
                </a:cxn>
                <a:cxn ang="0">
                  <a:pos x="T12" y="T13"/>
                </a:cxn>
              </a:cxnLst>
              <a:rect l="0" t="0" r="r" b="b"/>
              <a:pathLst>
                <a:path w="413" h="246">
                  <a:moveTo>
                    <a:pt x="413" y="108"/>
                  </a:moveTo>
                  <a:cubicBezTo>
                    <a:pt x="134" y="108"/>
                    <a:pt x="134" y="108"/>
                    <a:pt x="134" y="108"/>
                  </a:cubicBezTo>
                  <a:cubicBezTo>
                    <a:pt x="104" y="246"/>
                    <a:pt x="104" y="246"/>
                    <a:pt x="104" y="246"/>
                  </a:cubicBezTo>
                  <a:cubicBezTo>
                    <a:pt x="27" y="246"/>
                    <a:pt x="27" y="246"/>
                    <a:pt x="27" y="246"/>
                  </a:cubicBezTo>
                  <a:cubicBezTo>
                    <a:pt x="27" y="246"/>
                    <a:pt x="4" y="104"/>
                    <a:pt x="1" y="80"/>
                  </a:cubicBezTo>
                  <a:cubicBezTo>
                    <a:pt x="0" y="62"/>
                    <a:pt x="2" y="48"/>
                    <a:pt x="19" y="39"/>
                  </a:cubicBezTo>
                  <a:cubicBezTo>
                    <a:pt x="37" y="30"/>
                    <a:pt x="96" y="0"/>
                    <a:pt x="96" y="0"/>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95" name="Freeform 92">
              <a:extLst>
                <a:ext uri="{FF2B5EF4-FFF2-40B4-BE49-F238E27FC236}">
                  <a16:creationId xmlns:a16="http://schemas.microsoft.com/office/drawing/2014/main" id="{0B524778-7F8A-4C79-9ABC-5DE8A77F4EEA}"/>
                </a:ext>
              </a:extLst>
            </p:cNvPr>
            <p:cNvSpPr>
              <a:spLocks/>
            </p:cNvSpPr>
            <p:nvPr/>
          </p:nvSpPr>
          <p:spPr bwMode="auto">
            <a:xfrm>
              <a:off x="4796" y="3372"/>
              <a:ext cx="71" cy="139"/>
            </a:xfrm>
            <a:custGeom>
              <a:avLst/>
              <a:gdLst>
                <a:gd name="T0" fmla="*/ 0 w 69"/>
                <a:gd name="T1" fmla="*/ 137 h 137"/>
                <a:gd name="T2" fmla="*/ 22 w 69"/>
                <a:gd name="T3" fmla="*/ 61 h 137"/>
                <a:gd name="T4" fmla="*/ 65 w 69"/>
                <a:gd name="T5" fmla="*/ 22 h 137"/>
                <a:gd name="T6" fmla="*/ 61 w 69"/>
                <a:gd name="T7" fmla="*/ 0 h 137"/>
              </a:gdLst>
              <a:ahLst/>
              <a:cxnLst>
                <a:cxn ang="0">
                  <a:pos x="T0" y="T1"/>
                </a:cxn>
                <a:cxn ang="0">
                  <a:pos x="T2" y="T3"/>
                </a:cxn>
                <a:cxn ang="0">
                  <a:pos x="T4" y="T5"/>
                </a:cxn>
                <a:cxn ang="0">
                  <a:pos x="T6" y="T7"/>
                </a:cxn>
              </a:cxnLst>
              <a:rect l="0" t="0" r="r" b="b"/>
              <a:pathLst>
                <a:path w="69" h="137">
                  <a:moveTo>
                    <a:pt x="0" y="137"/>
                  </a:moveTo>
                  <a:cubicBezTo>
                    <a:pt x="0" y="120"/>
                    <a:pt x="5" y="83"/>
                    <a:pt x="22" y="61"/>
                  </a:cubicBezTo>
                  <a:cubicBezTo>
                    <a:pt x="47" y="30"/>
                    <a:pt x="69" y="38"/>
                    <a:pt x="65" y="22"/>
                  </a:cubicBezTo>
                  <a:cubicBezTo>
                    <a:pt x="61" y="6"/>
                    <a:pt x="61" y="0"/>
                    <a:pt x="61" y="0"/>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96" name="Freeform 93">
              <a:extLst>
                <a:ext uri="{FF2B5EF4-FFF2-40B4-BE49-F238E27FC236}">
                  <a16:creationId xmlns:a16="http://schemas.microsoft.com/office/drawing/2014/main" id="{05B433CC-3E2F-4685-AD00-266457345A12}"/>
                </a:ext>
              </a:extLst>
            </p:cNvPr>
            <p:cNvSpPr>
              <a:spLocks/>
            </p:cNvSpPr>
            <p:nvPr/>
          </p:nvSpPr>
          <p:spPr bwMode="auto">
            <a:xfrm>
              <a:off x="3804" y="3403"/>
              <a:ext cx="212" cy="381"/>
            </a:xfrm>
            <a:custGeom>
              <a:avLst/>
              <a:gdLst>
                <a:gd name="T0" fmla="*/ 86 w 209"/>
                <a:gd name="T1" fmla="*/ 116 h 375"/>
                <a:gd name="T2" fmla="*/ 87 w 209"/>
                <a:gd name="T3" fmla="*/ 148 h 375"/>
                <a:gd name="T4" fmla="*/ 167 w 209"/>
                <a:gd name="T5" fmla="*/ 183 h 375"/>
                <a:gd name="T6" fmla="*/ 185 w 209"/>
                <a:gd name="T7" fmla="*/ 224 h 375"/>
                <a:gd name="T8" fmla="*/ 170 w 209"/>
                <a:gd name="T9" fmla="*/ 375 h 375"/>
                <a:gd name="T10" fmla="*/ 134 w 209"/>
                <a:gd name="T11" fmla="*/ 375 h 375"/>
                <a:gd name="T12" fmla="*/ 117 w 209"/>
                <a:gd name="T13" fmla="*/ 223 h 375"/>
                <a:gd name="T14" fmla="*/ 37 w 209"/>
                <a:gd name="T15" fmla="*/ 205 h 375"/>
                <a:gd name="T16" fmla="*/ 3 w 209"/>
                <a:gd name="T17" fmla="*/ 162 h 375"/>
                <a:gd name="T18" fmla="*/ 23 w 209"/>
                <a:gd name="T19" fmla="*/ 0 h 375"/>
                <a:gd name="T20" fmla="*/ 74 w 209"/>
                <a:gd name="T21" fmla="*/ 66 h 375"/>
                <a:gd name="T22" fmla="*/ 122 w 209"/>
                <a:gd name="T23" fmla="*/ 90 h 375"/>
                <a:gd name="T24" fmla="*/ 209 w 209"/>
                <a:gd name="T25" fmla="*/ 7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 h="375">
                  <a:moveTo>
                    <a:pt x="86" y="116"/>
                  </a:moveTo>
                  <a:cubicBezTo>
                    <a:pt x="87" y="148"/>
                    <a:pt x="87" y="148"/>
                    <a:pt x="87" y="148"/>
                  </a:cubicBezTo>
                  <a:cubicBezTo>
                    <a:pt x="87" y="148"/>
                    <a:pt x="150" y="174"/>
                    <a:pt x="167" y="183"/>
                  </a:cubicBezTo>
                  <a:cubicBezTo>
                    <a:pt x="185" y="192"/>
                    <a:pt x="187" y="206"/>
                    <a:pt x="185" y="224"/>
                  </a:cubicBezTo>
                  <a:cubicBezTo>
                    <a:pt x="183" y="248"/>
                    <a:pt x="170" y="375"/>
                    <a:pt x="170" y="375"/>
                  </a:cubicBezTo>
                  <a:cubicBezTo>
                    <a:pt x="134" y="375"/>
                    <a:pt x="134" y="375"/>
                    <a:pt x="134" y="375"/>
                  </a:cubicBezTo>
                  <a:cubicBezTo>
                    <a:pt x="117" y="223"/>
                    <a:pt x="117" y="223"/>
                    <a:pt x="117" y="223"/>
                  </a:cubicBezTo>
                  <a:cubicBezTo>
                    <a:pt x="117" y="223"/>
                    <a:pt x="49" y="209"/>
                    <a:pt x="37" y="205"/>
                  </a:cubicBezTo>
                  <a:cubicBezTo>
                    <a:pt x="14" y="199"/>
                    <a:pt x="0" y="189"/>
                    <a:pt x="3" y="162"/>
                  </a:cubicBezTo>
                  <a:cubicBezTo>
                    <a:pt x="7" y="130"/>
                    <a:pt x="23" y="0"/>
                    <a:pt x="23" y="0"/>
                  </a:cubicBezTo>
                  <a:cubicBezTo>
                    <a:pt x="74" y="66"/>
                    <a:pt x="74" y="66"/>
                    <a:pt x="74" y="66"/>
                  </a:cubicBezTo>
                  <a:cubicBezTo>
                    <a:pt x="74" y="66"/>
                    <a:pt x="91" y="95"/>
                    <a:pt x="122" y="90"/>
                  </a:cubicBezTo>
                  <a:cubicBezTo>
                    <a:pt x="154" y="85"/>
                    <a:pt x="209" y="75"/>
                    <a:pt x="209" y="75"/>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97" name="Freeform 94">
              <a:extLst>
                <a:ext uri="{FF2B5EF4-FFF2-40B4-BE49-F238E27FC236}">
                  <a16:creationId xmlns:a16="http://schemas.microsoft.com/office/drawing/2014/main" id="{C0A148FA-9515-4B95-A071-087E43CAF474}"/>
                </a:ext>
              </a:extLst>
            </p:cNvPr>
            <p:cNvSpPr>
              <a:spLocks/>
            </p:cNvSpPr>
            <p:nvPr/>
          </p:nvSpPr>
          <p:spPr bwMode="auto">
            <a:xfrm>
              <a:off x="2728" y="2919"/>
              <a:ext cx="1388" cy="29"/>
            </a:xfrm>
            <a:custGeom>
              <a:avLst/>
              <a:gdLst>
                <a:gd name="T0" fmla="*/ 0 w 1366"/>
                <a:gd name="T1" fmla="*/ 28 h 28"/>
                <a:gd name="T2" fmla="*/ 68 w 1366"/>
                <a:gd name="T3" fmla="*/ 0 h 28"/>
                <a:gd name="T4" fmla="*/ 136 w 1366"/>
                <a:gd name="T5" fmla="*/ 28 h 28"/>
                <a:gd name="T6" fmla="*/ 205 w 1366"/>
                <a:gd name="T7" fmla="*/ 0 h 28"/>
                <a:gd name="T8" fmla="*/ 273 w 1366"/>
                <a:gd name="T9" fmla="*/ 28 h 28"/>
                <a:gd name="T10" fmla="*/ 341 w 1366"/>
                <a:gd name="T11" fmla="*/ 0 h 28"/>
                <a:gd name="T12" fmla="*/ 410 w 1366"/>
                <a:gd name="T13" fmla="*/ 28 h 28"/>
                <a:gd name="T14" fmla="*/ 478 w 1366"/>
                <a:gd name="T15" fmla="*/ 0 h 28"/>
                <a:gd name="T16" fmla="*/ 546 w 1366"/>
                <a:gd name="T17" fmla="*/ 28 h 28"/>
                <a:gd name="T18" fmla="*/ 615 w 1366"/>
                <a:gd name="T19" fmla="*/ 0 h 28"/>
                <a:gd name="T20" fmla="*/ 683 w 1366"/>
                <a:gd name="T21" fmla="*/ 28 h 28"/>
                <a:gd name="T22" fmla="*/ 751 w 1366"/>
                <a:gd name="T23" fmla="*/ 0 h 28"/>
                <a:gd name="T24" fmla="*/ 820 w 1366"/>
                <a:gd name="T25" fmla="*/ 28 h 28"/>
                <a:gd name="T26" fmla="*/ 888 w 1366"/>
                <a:gd name="T27" fmla="*/ 0 h 28"/>
                <a:gd name="T28" fmla="*/ 956 w 1366"/>
                <a:gd name="T29" fmla="*/ 28 h 28"/>
                <a:gd name="T30" fmla="*/ 1025 w 1366"/>
                <a:gd name="T31" fmla="*/ 0 h 28"/>
                <a:gd name="T32" fmla="*/ 1093 w 1366"/>
                <a:gd name="T33" fmla="*/ 28 h 28"/>
                <a:gd name="T34" fmla="*/ 1161 w 1366"/>
                <a:gd name="T35" fmla="*/ 0 h 28"/>
                <a:gd name="T36" fmla="*/ 1230 w 1366"/>
                <a:gd name="T37" fmla="*/ 28 h 28"/>
                <a:gd name="T38" fmla="*/ 1298 w 1366"/>
                <a:gd name="T39" fmla="*/ 0 h 28"/>
                <a:gd name="T40" fmla="*/ 1366 w 1366"/>
                <a:gd name="T41"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66" h="28">
                  <a:moveTo>
                    <a:pt x="0" y="28"/>
                  </a:moveTo>
                  <a:cubicBezTo>
                    <a:pt x="32" y="28"/>
                    <a:pt x="34" y="0"/>
                    <a:pt x="68" y="0"/>
                  </a:cubicBezTo>
                  <a:cubicBezTo>
                    <a:pt x="102" y="0"/>
                    <a:pt x="102" y="28"/>
                    <a:pt x="136" y="28"/>
                  </a:cubicBezTo>
                  <a:cubicBezTo>
                    <a:pt x="169" y="28"/>
                    <a:pt x="171" y="0"/>
                    <a:pt x="205" y="0"/>
                  </a:cubicBezTo>
                  <a:cubicBezTo>
                    <a:pt x="238" y="0"/>
                    <a:pt x="239" y="28"/>
                    <a:pt x="273" y="28"/>
                  </a:cubicBezTo>
                  <a:cubicBezTo>
                    <a:pt x="307" y="28"/>
                    <a:pt x="307" y="0"/>
                    <a:pt x="341" y="0"/>
                  </a:cubicBezTo>
                  <a:cubicBezTo>
                    <a:pt x="375" y="0"/>
                    <a:pt x="377" y="28"/>
                    <a:pt x="410" y="28"/>
                  </a:cubicBezTo>
                  <a:cubicBezTo>
                    <a:pt x="442" y="28"/>
                    <a:pt x="444" y="0"/>
                    <a:pt x="478" y="0"/>
                  </a:cubicBezTo>
                  <a:cubicBezTo>
                    <a:pt x="512" y="0"/>
                    <a:pt x="512" y="28"/>
                    <a:pt x="546" y="28"/>
                  </a:cubicBezTo>
                  <a:cubicBezTo>
                    <a:pt x="580" y="28"/>
                    <a:pt x="581" y="0"/>
                    <a:pt x="615" y="0"/>
                  </a:cubicBezTo>
                  <a:cubicBezTo>
                    <a:pt x="649" y="0"/>
                    <a:pt x="649" y="28"/>
                    <a:pt x="683" y="28"/>
                  </a:cubicBezTo>
                  <a:cubicBezTo>
                    <a:pt x="716" y="28"/>
                    <a:pt x="717" y="0"/>
                    <a:pt x="751" y="0"/>
                  </a:cubicBezTo>
                  <a:cubicBezTo>
                    <a:pt x="785" y="0"/>
                    <a:pt x="786" y="28"/>
                    <a:pt x="820" y="28"/>
                  </a:cubicBezTo>
                  <a:cubicBezTo>
                    <a:pt x="854" y="28"/>
                    <a:pt x="854" y="0"/>
                    <a:pt x="888" y="0"/>
                  </a:cubicBezTo>
                  <a:cubicBezTo>
                    <a:pt x="922" y="0"/>
                    <a:pt x="924" y="28"/>
                    <a:pt x="956" y="28"/>
                  </a:cubicBezTo>
                  <a:cubicBezTo>
                    <a:pt x="988" y="28"/>
                    <a:pt x="991" y="0"/>
                    <a:pt x="1025" y="0"/>
                  </a:cubicBezTo>
                  <a:cubicBezTo>
                    <a:pt x="1059" y="0"/>
                    <a:pt x="1059" y="28"/>
                    <a:pt x="1093" y="28"/>
                  </a:cubicBezTo>
                  <a:cubicBezTo>
                    <a:pt x="1127" y="28"/>
                    <a:pt x="1127" y="0"/>
                    <a:pt x="1161" y="0"/>
                  </a:cubicBezTo>
                  <a:cubicBezTo>
                    <a:pt x="1195" y="0"/>
                    <a:pt x="1197" y="28"/>
                    <a:pt x="1230" y="28"/>
                  </a:cubicBezTo>
                  <a:cubicBezTo>
                    <a:pt x="1263" y="28"/>
                    <a:pt x="1264" y="0"/>
                    <a:pt x="1298" y="0"/>
                  </a:cubicBezTo>
                  <a:cubicBezTo>
                    <a:pt x="1332" y="0"/>
                    <a:pt x="1332" y="28"/>
                    <a:pt x="1366" y="28"/>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sp>
          <p:nvSpPr>
            <p:cNvPr id="98" name="Freeform 95">
              <a:extLst>
                <a:ext uri="{FF2B5EF4-FFF2-40B4-BE49-F238E27FC236}">
                  <a16:creationId xmlns:a16="http://schemas.microsoft.com/office/drawing/2014/main" id="{A866D31F-31A9-482C-9086-229A53B92E7A}"/>
                </a:ext>
              </a:extLst>
            </p:cNvPr>
            <p:cNvSpPr>
              <a:spLocks/>
            </p:cNvSpPr>
            <p:nvPr/>
          </p:nvSpPr>
          <p:spPr bwMode="auto">
            <a:xfrm>
              <a:off x="1594" y="2749"/>
              <a:ext cx="2293" cy="1207"/>
            </a:xfrm>
            <a:custGeom>
              <a:avLst/>
              <a:gdLst>
                <a:gd name="T0" fmla="*/ 1029 w 2257"/>
                <a:gd name="T1" fmla="*/ 0 h 1188"/>
                <a:gd name="T2" fmla="*/ 1122 w 2257"/>
                <a:gd name="T3" fmla="*/ 561 h 1188"/>
                <a:gd name="T4" fmla="*/ 1613 w 2257"/>
                <a:gd name="T5" fmla="*/ 561 h 1188"/>
                <a:gd name="T6" fmla="*/ 1613 w 2257"/>
                <a:gd name="T7" fmla="*/ 561 h 1188"/>
                <a:gd name="T8" fmla="*/ 1659 w 2257"/>
                <a:gd name="T9" fmla="*/ 515 h 1188"/>
                <a:gd name="T10" fmla="*/ 1613 w 2257"/>
                <a:gd name="T11" fmla="*/ 468 h 1188"/>
                <a:gd name="T12" fmla="*/ 1269 w 2257"/>
                <a:gd name="T13" fmla="*/ 468 h 1188"/>
                <a:gd name="T14" fmla="*/ 1269 w 2257"/>
                <a:gd name="T15" fmla="*/ 468 h 1188"/>
                <a:gd name="T16" fmla="*/ 1223 w 2257"/>
                <a:gd name="T17" fmla="*/ 422 h 1188"/>
                <a:gd name="T18" fmla="*/ 1269 w 2257"/>
                <a:gd name="T19" fmla="*/ 376 h 1188"/>
                <a:gd name="T20" fmla="*/ 1914 w 2257"/>
                <a:gd name="T21" fmla="*/ 376 h 1188"/>
                <a:gd name="T22" fmla="*/ 2097 w 2257"/>
                <a:gd name="T23" fmla="*/ 560 h 1188"/>
                <a:gd name="T24" fmla="*/ 1914 w 2257"/>
                <a:gd name="T25" fmla="*/ 744 h 1188"/>
                <a:gd name="T26" fmla="*/ 1657 w 2257"/>
                <a:gd name="T27" fmla="*/ 744 h 1188"/>
                <a:gd name="T28" fmla="*/ 1582 w 2257"/>
                <a:gd name="T29" fmla="*/ 819 h 1188"/>
                <a:gd name="T30" fmla="*/ 1657 w 2257"/>
                <a:gd name="T31" fmla="*/ 895 h 1188"/>
                <a:gd name="T32" fmla="*/ 2155 w 2257"/>
                <a:gd name="T33" fmla="*/ 895 h 1188"/>
                <a:gd name="T34" fmla="*/ 2257 w 2257"/>
                <a:gd name="T35" fmla="*/ 997 h 1188"/>
                <a:gd name="T36" fmla="*/ 2155 w 2257"/>
                <a:gd name="T37" fmla="*/ 1098 h 1188"/>
                <a:gd name="T38" fmla="*/ 2155 w 2257"/>
                <a:gd name="T39" fmla="*/ 1098 h 1188"/>
                <a:gd name="T40" fmla="*/ 1439 w 2257"/>
                <a:gd name="T41" fmla="*/ 1098 h 1188"/>
                <a:gd name="T42" fmla="*/ 1439 w 2257"/>
                <a:gd name="T43" fmla="*/ 1098 h 1188"/>
                <a:gd name="T44" fmla="*/ 1363 w 2257"/>
                <a:gd name="T45" fmla="*/ 1130 h 1188"/>
                <a:gd name="T46" fmla="*/ 1286 w 2257"/>
                <a:gd name="T47" fmla="*/ 1098 h 1188"/>
                <a:gd name="T48" fmla="*/ 1209 w 2257"/>
                <a:gd name="T49" fmla="*/ 1130 h 1188"/>
                <a:gd name="T50" fmla="*/ 1131 w 2257"/>
                <a:gd name="T51" fmla="*/ 1098 h 1188"/>
                <a:gd name="T52" fmla="*/ 1055 w 2257"/>
                <a:gd name="T53" fmla="*/ 1130 h 1188"/>
                <a:gd name="T54" fmla="*/ 978 w 2257"/>
                <a:gd name="T55" fmla="*/ 1098 h 1188"/>
                <a:gd name="T56" fmla="*/ 583 w 2257"/>
                <a:gd name="T57" fmla="*/ 1098 h 1188"/>
                <a:gd name="T58" fmla="*/ 291 w 2257"/>
                <a:gd name="T59" fmla="*/ 1188 h 1188"/>
                <a:gd name="T60" fmla="*/ 0 w 2257"/>
                <a:gd name="T61" fmla="*/ 1097 h 1188"/>
                <a:gd name="T62" fmla="*/ 220 w 2257"/>
                <a:gd name="T63" fmla="*/ 1009 h 1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57" h="1188">
                  <a:moveTo>
                    <a:pt x="1029" y="0"/>
                  </a:moveTo>
                  <a:cubicBezTo>
                    <a:pt x="1122" y="561"/>
                    <a:pt x="1122" y="561"/>
                    <a:pt x="1122" y="561"/>
                  </a:cubicBezTo>
                  <a:cubicBezTo>
                    <a:pt x="1613" y="561"/>
                    <a:pt x="1613" y="561"/>
                    <a:pt x="1613" y="561"/>
                  </a:cubicBezTo>
                  <a:cubicBezTo>
                    <a:pt x="1613" y="561"/>
                    <a:pt x="1613" y="561"/>
                    <a:pt x="1613" y="561"/>
                  </a:cubicBezTo>
                  <a:cubicBezTo>
                    <a:pt x="1638" y="561"/>
                    <a:pt x="1659" y="540"/>
                    <a:pt x="1659" y="515"/>
                  </a:cubicBezTo>
                  <a:cubicBezTo>
                    <a:pt x="1659" y="489"/>
                    <a:pt x="1638" y="468"/>
                    <a:pt x="1613" y="468"/>
                  </a:cubicBezTo>
                  <a:cubicBezTo>
                    <a:pt x="1269" y="468"/>
                    <a:pt x="1269" y="468"/>
                    <a:pt x="1269" y="468"/>
                  </a:cubicBezTo>
                  <a:cubicBezTo>
                    <a:pt x="1269" y="468"/>
                    <a:pt x="1269" y="468"/>
                    <a:pt x="1269" y="468"/>
                  </a:cubicBezTo>
                  <a:cubicBezTo>
                    <a:pt x="1244" y="468"/>
                    <a:pt x="1223" y="448"/>
                    <a:pt x="1223" y="422"/>
                  </a:cubicBezTo>
                  <a:cubicBezTo>
                    <a:pt x="1223" y="397"/>
                    <a:pt x="1244" y="376"/>
                    <a:pt x="1269" y="376"/>
                  </a:cubicBezTo>
                  <a:cubicBezTo>
                    <a:pt x="1914" y="376"/>
                    <a:pt x="1914" y="376"/>
                    <a:pt x="1914" y="376"/>
                  </a:cubicBezTo>
                  <a:cubicBezTo>
                    <a:pt x="2015" y="376"/>
                    <a:pt x="2097" y="458"/>
                    <a:pt x="2097" y="560"/>
                  </a:cubicBezTo>
                  <a:cubicBezTo>
                    <a:pt x="2097" y="661"/>
                    <a:pt x="2015" y="744"/>
                    <a:pt x="1914" y="744"/>
                  </a:cubicBezTo>
                  <a:cubicBezTo>
                    <a:pt x="1657" y="744"/>
                    <a:pt x="1657" y="744"/>
                    <a:pt x="1657" y="744"/>
                  </a:cubicBezTo>
                  <a:cubicBezTo>
                    <a:pt x="1616" y="744"/>
                    <a:pt x="1582" y="778"/>
                    <a:pt x="1582" y="819"/>
                  </a:cubicBezTo>
                  <a:cubicBezTo>
                    <a:pt x="1582" y="861"/>
                    <a:pt x="1616" y="895"/>
                    <a:pt x="1657" y="895"/>
                  </a:cubicBezTo>
                  <a:cubicBezTo>
                    <a:pt x="2155" y="895"/>
                    <a:pt x="2155" y="895"/>
                    <a:pt x="2155" y="895"/>
                  </a:cubicBezTo>
                  <a:cubicBezTo>
                    <a:pt x="2211" y="895"/>
                    <a:pt x="2257" y="941"/>
                    <a:pt x="2257" y="997"/>
                  </a:cubicBezTo>
                  <a:cubicBezTo>
                    <a:pt x="2257" y="1053"/>
                    <a:pt x="2211" y="1098"/>
                    <a:pt x="2155" y="1098"/>
                  </a:cubicBezTo>
                  <a:cubicBezTo>
                    <a:pt x="2155" y="1098"/>
                    <a:pt x="2155" y="1098"/>
                    <a:pt x="2155" y="1098"/>
                  </a:cubicBezTo>
                  <a:cubicBezTo>
                    <a:pt x="1439" y="1098"/>
                    <a:pt x="1439" y="1098"/>
                    <a:pt x="1439" y="1098"/>
                  </a:cubicBezTo>
                  <a:cubicBezTo>
                    <a:pt x="1439" y="1098"/>
                    <a:pt x="1439" y="1098"/>
                    <a:pt x="1439" y="1098"/>
                  </a:cubicBezTo>
                  <a:cubicBezTo>
                    <a:pt x="1401" y="1098"/>
                    <a:pt x="1401" y="1130"/>
                    <a:pt x="1363" y="1130"/>
                  </a:cubicBezTo>
                  <a:cubicBezTo>
                    <a:pt x="1324" y="1130"/>
                    <a:pt x="1324" y="1098"/>
                    <a:pt x="1286" y="1098"/>
                  </a:cubicBezTo>
                  <a:cubicBezTo>
                    <a:pt x="1247" y="1098"/>
                    <a:pt x="1247" y="1130"/>
                    <a:pt x="1209" y="1130"/>
                  </a:cubicBezTo>
                  <a:cubicBezTo>
                    <a:pt x="1170" y="1130"/>
                    <a:pt x="1170" y="1098"/>
                    <a:pt x="1131" y="1098"/>
                  </a:cubicBezTo>
                  <a:cubicBezTo>
                    <a:pt x="1092" y="1098"/>
                    <a:pt x="1093" y="1130"/>
                    <a:pt x="1055" y="1130"/>
                  </a:cubicBezTo>
                  <a:cubicBezTo>
                    <a:pt x="1016" y="1130"/>
                    <a:pt x="1016" y="1098"/>
                    <a:pt x="978" y="1098"/>
                  </a:cubicBezTo>
                  <a:cubicBezTo>
                    <a:pt x="583" y="1098"/>
                    <a:pt x="583" y="1098"/>
                    <a:pt x="583" y="1098"/>
                  </a:cubicBezTo>
                  <a:cubicBezTo>
                    <a:pt x="583" y="1148"/>
                    <a:pt x="452" y="1188"/>
                    <a:pt x="291" y="1188"/>
                  </a:cubicBezTo>
                  <a:cubicBezTo>
                    <a:pt x="131" y="1188"/>
                    <a:pt x="0" y="1147"/>
                    <a:pt x="0" y="1097"/>
                  </a:cubicBezTo>
                  <a:cubicBezTo>
                    <a:pt x="0" y="1054"/>
                    <a:pt x="94" y="1019"/>
                    <a:pt x="220" y="1009"/>
                  </a:cubicBez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16" tIns="45708" rIns="91416" bIns="45708" numCol="1" anchor="t" anchorCtr="0" compatLnSpc="1">
              <a:prstTxWarp prst="textNoShape">
                <a:avLst/>
              </a:prstTxWarp>
            </a:bodyPr>
            <a:lstStyle/>
            <a:p>
              <a:endParaRPr lang="en-CA" sz="1800" dirty="0">
                <a:solidFill>
                  <a:srgbClr val="4D4D4D"/>
                </a:solidFill>
              </a:endParaRPr>
            </a:p>
          </p:txBody>
        </p:sp>
      </p:grpSp>
      <p:pic>
        <p:nvPicPr>
          <p:cNvPr id="99" name="Picture 2" descr="C:\Users\ajimmo\Desktop\Presentation photos\P1020761.JPG">
            <a:extLst>
              <a:ext uri="{FF2B5EF4-FFF2-40B4-BE49-F238E27FC236}">
                <a16:creationId xmlns:a16="http://schemas.microsoft.com/office/drawing/2014/main" id="{97D4DC04-04CF-4D55-864D-3B0275B2A945}"/>
              </a:ext>
            </a:extLst>
          </p:cNvPr>
          <p:cNvPicPr>
            <a:picLocks noChangeAspect="1" noChangeArrowheads="1"/>
          </p:cNvPicPr>
          <p:nvPr/>
        </p:nvPicPr>
        <p:blipFill>
          <a:blip r:embed="rId2" cstate="print"/>
          <a:srcRect l="4179" t="13924" r="4179"/>
          <a:stretch>
            <a:fillRect/>
          </a:stretch>
        </p:blipFill>
        <p:spPr bwMode="auto">
          <a:xfrm>
            <a:off x="1786452" y="1279377"/>
            <a:ext cx="2590180" cy="1824550"/>
          </a:xfrm>
          <a:prstGeom prst="rect">
            <a:avLst/>
          </a:prstGeom>
          <a:noFill/>
          <a:ln w="6350">
            <a:solidFill>
              <a:srgbClr val="5B9BD5">
                <a:lumMod val="50000"/>
              </a:srgbClr>
            </a:solidFill>
          </a:ln>
        </p:spPr>
      </p:pic>
      <p:sp>
        <p:nvSpPr>
          <p:cNvPr id="100" name="TextBox 99">
            <a:extLst>
              <a:ext uri="{FF2B5EF4-FFF2-40B4-BE49-F238E27FC236}">
                <a16:creationId xmlns:a16="http://schemas.microsoft.com/office/drawing/2014/main" id="{61DFBD94-9695-4C3C-A30B-93618CC39D6A}"/>
              </a:ext>
            </a:extLst>
          </p:cNvPr>
          <p:cNvSpPr txBox="1"/>
          <p:nvPr/>
        </p:nvSpPr>
        <p:spPr>
          <a:xfrm>
            <a:off x="3196105" y="1277340"/>
            <a:ext cx="1101616" cy="646331"/>
          </a:xfrm>
          <a:prstGeom prst="rect">
            <a:avLst/>
          </a:prstGeom>
          <a:noFill/>
        </p:spPr>
        <p:txBody>
          <a:bodyPr wrap="square" rtlCol="0">
            <a:spAutoFit/>
          </a:bodyPr>
          <a:lstStyle/>
          <a:p>
            <a:r>
              <a:rPr lang="en-US" sz="1800" dirty="0">
                <a:solidFill>
                  <a:prstClr val="white"/>
                </a:solidFill>
                <a:effectLst>
                  <a:outerShdw dist="50800" dir="7800000" algn="r" rotWithShape="0">
                    <a:prstClr val="black">
                      <a:alpha val="72000"/>
                    </a:prstClr>
                  </a:outerShdw>
                </a:effectLst>
                <a:latin typeface="Calibri" panose="020F0502020204030204"/>
              </a:rPr>
              <a:t>Soil Flux Chamber</a:t>
            </a:r>
          </a:p>
        </p:txBody>
      </p:sp>
      <p:pic>
        <p:nvPicPr>
          <p:cNvPr id="101" name="Picture 100">
            <a:extLst>
              <a:ext uri="{FF2B5EF4-FFF2-40B4-BE49-F238E27FC236}">
                <a16:creationId xmlns:a16="http://schemas.microsoft.com/office/drawing/2014/main" id="{878A9025-1175-410E-8203-E70E1659DEF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958" t="26421" r="17604"/>
          <a:stretch/>
        </p:blipFill>
        <p:spPr>
          <a:xfrm>
            <a:off x="3573553" y="4570509"/>
            <a:ext cx="2871052" cy="1626639"/>
          </a:xfrm>
          <a:prstGeom prst="rect">
            <a:avLst/>
          </a:prstGeom>
          <a:ln w="6350">
            <a:solidFill>
              <a:srgbClr val="5B9BD5">
                <a:lumMod val="50000"/>
              </a:srgbClr>
            </a:solidFill>
          </a:ln>
        </p:spPr>
      </p:pic>
      <p:sp>
        <p:nvSpPr>
          <p:cNvPr id="102" name="TextBox 101">
            <a:extLst>
              <a:ext uri="{FF2B5EF4-FFF2-40B4-BE49-F238E27FC236}">
                <a16:creationId xmlns:a16="http://schemas.microsoft.com/office/drawing/2014/main" id="{35509D07-02FA-46BD-8E39-116041CA8F75}"/>
              </a:ext>
            </a:extLst>
          </p:cNvPr>
          <p:cNvSpPr txBox="1"/>
          <p:nvPr/>
        </p:nvSpPr>
        <p:spPr>
          <a:xfrm>
            <a:off x="4467952" y="5552062"/>
            <a:ext cx="1056999" cy="646331"/>
          </a:xfrm>
          <a:prstGeom prst="rect">
            <a:avLst/>
          </a:prstGeom>
          <a:noFill/>
        </p:spPr>
        <p:txBody>
          <a:bodyPr wrap="square" rtlCol="0">
            <a:spAutoFit/>
          </a:bodyPr>
          <a:lstStyle/>
          <a:p>
            <a:r>
              <a:rPr lang="en-US" sz="1800" dirty="0">
                <a:solidFill>
                  <a:prstClr val="white"/>
                </a:solidFill>
                <a:effectLst>
                  <a:outerShdw dist="50800" dir="7800000" algn="r" rotWithShape="0">
                    <a:prstClr val="black">
                      <a:alpha val="72000"/>
                    </a:prstClr>
                  </a:outerShdw>
                </a:effectLst>
                <a:latin typeface="Calibri" panose="020F0502020204030204"/>
              </a:rPr>
              <a:t>Gradient Method</a:t>
            </a:r>
          </a:p>
        </p:txBody>
      </p:sp>
      <p:pic>
        <p:nvPicPr>
          <p:cNvPr id="103" name="Picture 102">
            <a:extLst>
              <a:ext uri="{FF2B5EF4-FFF2-40B4-BE49-F238E27FC236}">
                <a16:creationId xmlns:a16="http://schemas.microsoft.com/office/drawing/2014/main" id="{402673EE-343F-4184-A1BA-C9E706D745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614" t="33750" r="32808" b="10972"/>
          <a:stretch/>
        </p:blipFill>
        <p:spPr>
          <a:xfrm>
            <a:off x="1780111" y="3234306"/>
            <a:ext cx="1657580" cy="3141508"/>
          </a:xfrm>
          <a:prstGeom prst="rect">
            <a:avLst/>
          </a:prstGeom>
          <a:ln w="6350">
            <a:solidFill>
              <a:srgbClr val="5B9BD5">
                <a:lumMod val="50000"/>
              </a:srgbClr>
            </a:solidFill>
          </a:ln>
        </p:spPr>
      </p:pic>
      <p:sp>
        <p:nvSpPr>
          <p:cNvPr id="104" name="TextBox 103">
            <a:extLst>
              <a:ext uri="{FF2B5EF4-FFF2-40B4-BE49-F238E27FC236}">
                <a16:creationId xmlns:a16="http://schemas.microsoft.com/office/drawing/2014/main" id="{CE367A02-7586-4FF7-BD8B-8BBAF569E414}"/>
              </a:ext>
            </a:extLst>
          </p:cNvPr>
          <p:cNvSpPr txBox="1"/>
          <p:nvPr/>
        </p:nvSpPr>
        <p:spPr>
          <a:xfrm>
            <a:off x="2332287" y="5718646"/>
            <a:ext cx="1056999" cy="646331"/>
          </a:xfrm>
          <a:prstGeom prst="rect">
            <a:avLst/>
          </a:prstGeom>
          <a:noFill/>
        </p:spPr>
        <p:txBody>
          <a:bodyPr wrap="square" rtlCol="0">
            <a:spAutoFit/>
          </a:bodyPr>
          <a:lstStyle/>
          <a:p>
            <a:r>
              <a:rPr lang="en-US" sz="1800" dirty="0">
                <a:solidFill>
                  <a:prstClr val="white"/>
                </a:solidFill>
                <a:effectLst>
                  <a:outerShdw dist="50800" dir="7800000" algn="r" rotWithShape="0">
                    <a:prstClr val="black">
                      <a:alpha val="72000"/>
                    </a:prstClr>
                  </a:outerShdw>
                </a:effectLst>
                <a:latin typeface="Calibri" panose="020F0502020204030204"/>
              </a:rPr>
              <a:t>Thermal Method</a:t>
            </a:r>
          </a:p>
        </p:txBody>
      </p:sp>
      <p:pic>
        <p:nvPicPr>
          <p:cNvPr id="105" name="Picture 104">
            <a:extLst>
              <a:ext uri="{FF2B5EF4-FFF2-40B4-BE49-F238E27FC236}">
                <a16:creationId xmlns:a16="http://schemas.microsoft.com/office/drawing/2014/main" id="{C4D863F6-2FF1-4F60-8AAB-8777F2DDF80A}"/>
              </a:ext>
            </a:extLst>
          </p:cNvPr>
          <p:cNvPicPr>
            <a:picLocks noChangeAspect="1"/>
          </p:cNvPicPr>
          <p:nvPr/>
        </p:nvPicPr>
        <p:blipFill rotWithShape="1">
          <a:blip r:embed="rId5"/>
          <a:srcRect l="9904"/>
          <a:stretch/>
        </p:blipFill>
        <p:spPr>
          <a:xfrm>
            <a:off x="4446501" y="2175491"/>
            <a:ext cx="2033429" cy="2310218"/>
          </a:xfrm>
          <a:prstGeom prst="rect">
            <a:avLst/>
          </a:prstGeom>
          <a:ln w="6350">
            <a:solidFill>
              <a:srgbClr val="5B9BD5">
                <a:lumMod val="50000"/>
              </a:srgbClr>
            </a:solidFill>
          </a:ln>
        </p:spPr>
      </p:pic>
      <p:sp>
        <p:nvSpPr>
          <p:cNvPr id="106" name="TextBox 105">
            <a:extLst>
              <a:ext uri="{FF2B5EF4-FFF2-40B4-BE49-F238E27FC236}">
                <a16:creationId xmlns:a16="http://schemas.microsoft.com/office/drawing/2014/main" id="{FA83DCDA-10EE-40BB-8909-74A48FD5EB25}"/>
              </a:ext>
            </a:extLst>
          </p:cNvPr>
          <p:cNvSpPr txBox="1"/>
          <p:nvPr/>
        </p:nvSpPr>
        <p:spPr>
          <a:xfrm>
            <a:off x="4966458" y="2141960"/>
            <a:ext cx="1076045" cy="369332"/>
          </a:xfrm>
          <a:prstGeom prst="rect">
            <a:avLst/>
          </a:prstGeom>
          <a:noFill/>
        </p:spPr>
        <p:txBody>
          <a:bodyPr wrap="square" rtlCol="0">
            <a:spAutoFit/>
          </a:bodyPr>
          <a:lstStyle/>
          <a:p>
            <a:r>
              <a:rPr lang="en-US" sz="1800" dirty="0">
                <a:solidFill>
                  <a:prstClr val="white"/>
                </a:solidFill>
                <a:effectLst>
                  <a:outerShdw dist="50800" dir="7800000" algn="r" rotWithShape="0">
                    <a:prstClr val="black">
                      <a:alpha val="72000"/>
                    </a:prstClr>
                  </a:outerShdw>
                </a:effectLst>
                <a:latin typeface="Calibri" panose="020F0502020204030204"/>
              </a:rPr>
              <a:t>CO</a:t>
            </a:r>
            <a:r>
              <a:rPr lang="en-US" sz="1800" baseline="-25000" dirty="0">
                <a:solidFill>
                  <a:prstClr val="white"/>
                </a:solidFill>
                <a:effectLst>
                  <a:outerShdw dist="50800" dir="7800000" algn="r" rotWithShape="0">
                    <a:prstClr val="black">
                      <a:alpha val="72000"/>
                    </a:prstClr>
                  </a:outerShdw>
                </a:effectLst>
                <a:latin typeface="Calibri" panose="020F0502020204030204"/>
              </a:rPr>
              <a:t>2</a:t>
            </a:r>
            <a:r>
              <a:rPr lang="en-US" sz="1800" dirty="0">
                <a:solidFill>
                  <a:prstClr val="white"/>
                </a:solidFill>
                <a:effectLst>
                  <a:outerShdw dist="50800" dir="7800000" algn="r" rotWithShape="0">
                    <a:prstClr val="black">
                      <a:alpha val="72000"/>
                    </a:prstClr>
                  </a:outerShdw>
                </a:effectLst>
                <a:latin typeface="Calibri" panose="020F0502020204030204"/>
              </a:rPr>
              <a:t> Trap</a:t>
            </a:r>
          </a:p>
        </p:txBody>
      </p:sp>
      <p:sp>
        <p:nvSpPr>
          <p:cNvPr id="107" name="TextBox 106">
            <a:extLst>
              <a:ext uri="{FF2B5EF4-FFF2-40B4-BE49-F238E27FC236}">
                <a16:creationId xmlns:a16="http://schemas.microsoft.com/office/drawing/2014/main" id="{8A888230-2E0D-42C2-8517-FFA8997CCF43}"/>
              </a:ext>
            </a:extLst>
          </p:cNvPr>
          <p:cNvSpPr txBox="1"/>
          <p:nvPr/>
        </p:nvSpPr>
        <p:spPr>
          <a:xfrm>
            <a:off x="3365473" y="3338391"/>
            <a:ext cx="1156985" cy="923330"/>
          </a:xfrm>
          <a:prstGeom prst="rect">
            <a:avLst/>
          </a:prstGeom>
          <a:noFill/>
        </p:spPr>
        <p:txBody>
          <a:bodyPr wrap="square" rtlCol="0">
            <a:spAutoFit/>
          </a:bodyPr>
          <a:lstStyle/>
          <a:p>
            <a:r>
              <a:rPr lang="en-US" sz="1800" b="1" dirty="0">
                <a:solidFill>
                  <a:srgbClr val="7030A0"/>
                </a:solidFill>
                <a:latin typeface="Calibri" panose="020F0502020204030204"/>
              </a:rPr>
              <a:t>Vapour-based Methods</a:t>
            </a:r>
          </a:p>
        </p:txBody>
      </p:sp>
      <p:sp>
        <p:nvSpPr>
          <p:cNvPr id="108" name="TextBox 107">
            <a:extLst>
              <a:ext uri="{FF2B5EF4-FFF2-40B4-BE49-F238E27FC236}">
                <a16:creationId xmlns:a16="http://schemas.microsoft.com/office/drawing/2014/main" id="{9DC5FB89-76A4-48B5-A829-BB3E5473B2B4}"/>
              </a:ext>
            </a:extLst>
          </p:cNvPr>
          <p:cNvSpPr txBox="1"/>
          <p:nvPr/>
        </p:nvSpPr>
        <p:spPr>
          <a:xfrm>
            <a:off x="8186755" y="2277173"/>
            <a:ext cx="2498834" cy="369332"/>
          </a:xfrm>
          <a:prstGeom prst="rect">
            <a:avLst/>
          </a:prstGeom>
          <a:noFill/>
        </p:spPr>
        <p:txBody>
          <a:bodyPr wrap="square" rtlCol="0">
            <a:spAutoFit/>
          </a:bodyPr>
          <a:lstStyle/>
          <a:p>
            <a:r>
              <a:rPr lang="en-US" sz="1800" b="1" dirty="0">
                <a:solidFill>
                  <a:srgbClr val="7030A0"/>
                </a:solidFill>
                <a:latin typeface="Calibri" panose="020F0502020204030204"/>
              </a:rPr>
              <a:t>Liquid-based Methods</a:t>
            </a:r>
          </a:p>
        </p:txBody>
      </p:sp>
      <p:pic>
        <p:nvPicPr>
          <p:cNvPr id="109" name="Picture 108">
            <a:extLst>
              <a:ext uri="{FF2B5EF4-FFF2-40B4-BE49-F238E27FC236}">
                <a16:creationId xmlns:a16="http://schemas.microsoft.com/office/drawing/2014/main" id="{09529789-1838-4C93-B720-38705B0F2954}"/>
              </a:ext>
            </a:extLst>
          </p:cNvPr>
          <p:cNvPicPr>
            <a:picLocks noChangeAspect="1"/>
          </p:cNvPicPr>
          <p:nvPr/>
        </p:nvPicPr>
        <p:blipFill>
          <a:blip r:embed="rId6"/>
          <a:stretch>
            <a:fillRect/>
          </a:stretch>
        </p:blipFill>
        <p:spPr>
          <a:xfrm>
            <a:off x="7565457" y="558852"/>
            <a:ext cx="3600651" cy="1788822"/>
          </a:xfrm>
          <a:prstGeom prst="rect">
            <a:avLst/>
          </a:prstGeom>
        </p:spPr>
      </p:pic>
      <p:sp>
        <p:nvSpPr>
          <p:cNvPr id="110" name="TextBox 109">
            <a:extLst>
              <a:ext uri="{FF2B5EF4-FFF2-40B4-BE49-F238E27FC236}">
                <a16:creationId xmlns:a16="http://schemas.microsoft.com/office/drawing/2014/main" id="{133203C6-76F3-4597-9D00-E22B6353FCF1}"/>
              </a:ext>
            </a:extLst>
          </p:cNvPr>
          <p:cNvSpPr txBox="1"/>
          <p:nvPr/>
        </p:nvSpPr>
        <p:spPr>
          <a:xfrm>
            <a:off x="7851844" y="521625"/>
            <a:ext cx="3208976" cy="369332"/>
          </a:xfrm>
          <a:prstGeom prst="rect">
            <a:avLst/>
          </a:prstGeom>
          <a:noFill/>
        </p:spPr>
        <p:txBody>
          <a:bodyPr wrap="square" rtlCol="0">
            <a:spAutoFit/>
          </a:bodyPr>
          <a:lstStyle/>
          <a:p>
            <a:r>
              <a:rPr lang="en-US" sz="1800" dirty="0">
                <a:effectLst>
                  <a:outerShdw blurRad="38100" dist="38100" dir="2700000" algn="tl">
                    <a:srgbClr val="000000">
                      <a:alpha val="43137"/>
                    </a:srgbClr>
                  </a:outerShdw>
                </a:effectLst>
                <a:latin typeface="Calibri" panose="020F0502020204030204"/>
              </a:rPr>
              <a:t>LNAPL Compositional Changes</a:t>
            </a:r>
          </a:p>
        </p:txBody>
      </p:sp>
      <p:pic>
        <p:nvPicPr>
          <p:cNvPr id="111" name="Picture 110">
            <a:extLst>
              <a:ext uri="{FF2B5EF4-FFF2-40B4-BE49-F238E27FC236}">
                <a16:creationId xmlns:a16="http://schemas.microsoft.com/office/drawing/2014/main" id="{27F5BB03-D5C8-434C-B522-A526188E549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5059" t="12221" r="22261" b="43175"/>
          <a:stretch/>
        </p:blipFill>
        <p:spPr>
          <a:xfrm>
            <a:off x="8170942" y="2631242"/>
            <a:ext cx="2344069" cy="3457550"/>
          </a:xfrm>
          <a:prstGeom prst="rect">
            <a:avLst/>
          </a:prstGeom>
        </p:spPr>
      </p:pic>
      <p:sp>
        <p:nvSpPr>
          <p:cNvPr id="112" name="TextBox 111">
            <a:extLst>
              <a:ext uri="{FF2B5EF4-FFF2-40B4-BE49-F238E27FC236}">
                <a16:creationId xmlns:a16="http://schemas.microsoft.com/office/drawing/2014/main" id="{48351F75-3D80-47B3-ABD7-7D10357A20DB}"/>
              </a:ext>
            </a:extLst>
          </p:cNvPr>
          <p:cNvSpPr txBox="1"/>
          <p:nvPr/>
        </p:nvSpPr>
        <p:spPr>
          <a:xfrm>
            <a:off x="8090311" y="2628277"/>
            <a:ext cx="2451831" cy="646331"/>
          </a:xfrm>
          <a:prstGeom prst="rect">
            <a:avLst/>
          </a:prstGeom>
          <a:noFill/>
        </p:spPr>
        <p:txBody>
          <a:bodyPr wrap="square" rtlCol="0">
            <a:spAutoFit/>
          </a:bodyPr>
          <a:lstStyle/>
          <a:p>
            <a:r>
              <a:rPr lang="en-US" sz="1800" dirty="0">
                <a:solidFill>
                  <a:prstClr val="white"/>
                </a:solidFill>
                <a:effectLst>
                  <a:outerShdw dist="50800" dir="7800000" algn="r" rotWithShape="0">
                    <a:prstClr val="black">
                      <a:alpha val="72000"/>
                    </a:prstClr>
                  </a:outerShdw>
                </a:effectLst>
                <a:latin typeface="Calibri" panose="020F0502020204030204"/>
              </a:rPr>
              <a:t>Biodegradation Process Mass Budgeting</a:t>
            </a:r>
          </a:p>
        </p:txBody>
      </p:sp>
      <p:sp>
        <p:nvSpPr>
          <p:cNvPr id="113" name="Rounded Rectangle 96">
            <a:extLst>
              <a:ext uri="{FF2B5EF4-FFF2-40B4-BE49-F238E27FC236}">
                <a16:creationId xmlns:a16="http://schemas.microsoft.com/office/drawing/2014/main" id="{D789EDF8-9EE4-4E65-8445-B682CF976D20}"/>
              </a:ext>
            </a:extLst>
          </p:cNvPr>
          <p:cNvSpPr/>
          <p:nvPr/>
        </p:nvSpPr>
        <p:spPr>
          <a:xfrm>
            <a:off x="1450806" y="1029358"/>
            <a:ext cx="5219520" cy="5581765"/>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4" name="Rounded Rectangle 115">
            <a:extLst>
              <a:ext uri="{FF2B5EF4-FFF2-40B4-BE49-F238E27FC236}">
                <a16:creationId xmlns:a16="http://schemas.microsoft.com/office/drawing/2014/main" id="{5C8B989D-C70D-49ED-9519-9E4E2CC80F9A}"/>
              </a:ext>
            </a:extLst>
          </p:cNvPr>
          <p:cNvSpPr/>
          <p:nvPr/>
        </p:nvSpPr>
        <p:spPr>
          <a:xfrm>
            <a:off x="7514186" y="165488"/>
            <a:ext cx="3667467" cy="595923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42756359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E2D99-2603-4726-A261-1ADDED0332AE}"/>
              </a:ext>
            </a:extLst>
          </p:cNvPr>
          <p:cNvSpPr>
            <a:spLocks noGrp="1"/>
          </p:cNvSpPr>
          <p:nvPr>
            <p:ph type="title"/>
          </p:nvPr>
        </p:nvSpPr>
        <p:spPr/>
        <p:txBody>
          <a:bodyPr/>
          <a:lstStyle/>
          <a:p>
            <a:r>
              <a:rPr lang="en-US" dirty="0"/>
              <a:t>Aqueous method</a:t>
            </a:r>
          </a:p>
        </p:txBody>
      </p:sp>
      <p:sp>
        <p:nvSpPr>
          <p:cNvPr id="3" name="Content Placeholder 2">
            <a:extLst>
              <a:ext uri="{FF2B5EF4-FFF2-40B4-BE49-F238E27FC236}">
                <a16:creationId xmlns:a16="http://schemas.microsoft.com/office/drawing/2014/main" id="{4A1E5AEB-4F4F-43FF-AEAD-DFF4D9010D0F}"/>
              </a:ext>
            </a:extLst>
          </p:cNvPr>
          <p:cNvSpPr>
            <a:spLocks noGrp="1"/>
          </p:cNvSpPr>
          <p:nvPr>
            <p:ph idx="1"/>
          </p:nvPr>
        </p:nvSpPr>
        <p:spPr>
          <a:xfrm>
            <a:off x="609441" y="1053883"/>
            <a:ext cx="6156871" cy="4894725"/>
          </a:xfrm>
        </p:spPr>
        <p:txBody>
          <a:bodyPr>
            <a:normAutofit/>
          </a:bodyPr>
          <a:lstStyle/>
          <a:p>
            <a:r>
              <a:rPr lang="en-US" dirty="0"/>
              <a:t>Traditional method uses groundwater samples</a:t>
            </a:r>
          </a:p>
          <a:p>
            <a:r>
              <a:rPr lang="en-US" dirty="0"/>
              <a:t>Natural attenuation indicator parameters (O</a:t>
            </a:r>
            <a:r>
              <a:rPr lang="en-US" baseline="-25000" dirty="0"/>
              <a:t>2</a:t>
            </a:r>
            <a:r>
              <a:rPr lang="en-US" dirty="0"/>
              <a:t>, NO</a:t>
            </a:r>
            <a:r>
              <a:rPr lang="en-US" baseline="-25000" dirty="0"/>
              <a:t>3</a:t>
            </a:r>
            <a:r>
              <a:rPr lang="en-US" dirty="0"/>
              <a:t>, SO</a:t>
            </a:r>
            <a:r>
              <a:rPr lang="en-US" baseline="-25000" dirty="0"/>
              <a:t>4</a:t>
            </a:r>
            <a:r>
              <a:rPr lang="en-US" dirty="0"/>
              <a:t>, Fe</a:t>
            </a:r>
            <a:r>
              <a:rPr lang="en-US" baseline="30000" dirty="0"/>
              <a:t>2+</a:t>
            </a:r>
            <a:r>
              <a:rPr lang="en-US" dirty="0"/>
              <a:t>, Mn</a:t>
            </a:r>
            <a:r>
              <a:rPr lang="en-US" baseline="30000" dirty="0"/>
              <a:t>2+</a:t>
            </a:r>
            <a:r>
              <a:rPr lang="en-US" dirty="0"/>
              <a:t>, diss. CH</a:t>
            </a:r>
            <a:r>
              <a:rPr lang="en-US" baseline="-25000" dirty="0"/>
              <a:t>4</a:t>
            </a:r>
            <a:r>
              <a:rPr lang="en-US" dirty="0"/>
              <a:t> and CO</a:t>
            </a:r>
            <a:r>
              <a:rPr lang="en-US" baseline="-25000" dirty="0"/>
              <a:t>2</a:t>
            </a:r>
            <a:r>
              <a:rPr lang="en-US" dirty="0"/>
              <a:t>, </a:t>
            </a:r>
            <a:br>
              <a:rPr lang="en-US" dirty="0"/>
            </a:br>
            <a:r>
              <a:rPr lang="en-US" dirty="0"/>
              <a:t>and alkalinity)</a:t>
            </a:r>
          </a:p>
          <a:p>
            <a:r>
              <a:rPr lang="en-US" dirty="0"/>
              <a:t>Stoichiometric </a:t>
            </a:r>
            <a:br>
              <a:rPr lang="en-US" dirty="0"/>
            </a:br>
            <a:r>
              <a:rPr lang="en-US" dirty="0"/>
              <a:t>mass budgeting </a:t>
            </a:r>
            <a:br>
              <a:rPr lang="en-US" dirty="0"/>
            </a:br>
            <a:r>
              <a:rPr lang="en-US" dirty="0"/>
              <a:t>analysis</a:t>
            </a:r>
          </a:p>
        </p:txBody>
      </p:sp>
      <p:sp>
        <p:nvSpPr>
          <p:cNvPr id="4" name="Slide Number Placeholder 3">
            <a:extLst>
              <a:ext uri="{FF2B5EF4-FFF2-40B4-BE49-F238E27FC236}">
                <a16:creationId xmlns:a16="http://schemas.microsoft.com/office/drawing/2014/main" id="{28301B17-2A24-4CD9-8F60-C526DB3DCB77}"/>
              </a:ext>
            </a:extLst>
          </p:cNvPr>
          <p:cNvSpPr>
            <a:spLocks noGrp="1"/>
          </p:cNvSpPr>
          <p:nvPr>
            <p:ph type="sldNum" sz="quarter" idx="12"/>
          </p:nvPr>
        </p:nvSpPr>
        <p:spPr/>
        <p:txBody>
          <a:bodyPr/>
          <a:lstStyle/>
          <a:p>
            <a:fld id="{9B3E39EC-4BE2-4DEA-81C0-4ABC0AAB4AC0}" type="slidenum">
              <a:rPr lang="en-AU" smtClean="0"/>
              <a:t>9</a:t>
            </a:fld>
            <a:endParaRPr lang="en-AU" dirty="0"/>
          </a:p>
        </p:txBody>
      </p:sp>
      <p:sp>
        <p:nvSpPr>
          <p:cNvPr id="5" name="Footer Placeholder 4">
            <a:extLst>
              <a:ext uri="{FF2B5EF4-FFF2-40B4-BE49-F238E27FC236}">
                <a16:creationId xmlns:a16="http://schemas.microsoft.com/office/drawing/2014/main" id="{418527B0-9DC7-4D35-A971-100EB65CADEE}"/>
              </a:ext>
            </a:extLst>
          </p:cNvPr>
          <p:cNvSpPr>
            <a:spLocks noGrp="1"/>
          </p:cNvSpPr>
          <p:nvPr>
            <p:ph type="ftr" sz="quarter" idx="13"/>
          </p:nvPr>
        </p:nvSpPr>
        <p:spPr/>
        <p:txBody>
          <a:bodyPr/>
          <a:lstStyle/>
          <a:p>
            <a:endParaRPr lang="en-AU" dirty="0"/>
          </a:p>
        </p:txBody>
      </p:sp>
      <p:pic>
        <p:nvPicPr>
          <p:cNvPr id="6" name="Picture 5">
            <a:extLst>
              <a:ext uri="{FF2B5EF4-FFF2-40B4-BE49-F238E27FC236}">
                <a16:creationId xmlns:a16="http://schemas.microsoft.com/office/drawing/2014/main" id="{3E610C8C-55E2-439C-BF9D-0FE895D407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5059" t="12221" r="22261" b="43175"/>
          <a:stretch/>
        </p:blipFill>
        <p:spPr>
          <a:xfrm>
            <a:off x="4270685" y="3381122"/>
            <a:ext cx="2273217" cy="3353041"/>
          </a:xfrm>
          <a:prstGeom prst="rect">
            <a:avLst/>
          </a:prstGeom>
        </p:spPr>
      </p:pic>
      <p:pic>
        <p:nvPicPr>
          <p:cNvPr id="7" name="Picture 6">
            <a:extLst>
              <a:ext uri="{FF2B5EF4-FFF2-40B4-BE49-F238E27FC236}">
                <a16:creationId xmlns:a16="http://schemas.microsoft.com/office/drawing/2014/main" id="{550E8490-B020-4780-9EB9-310B071F5B3A}"/>
              </a:ext>
            </a:extLst>
          </p:cNvPr>
          <p:cNvPicPr>
            <a:picLocks noChangeAspect="1"/>
          </p:cNvPicPr>
          <p:nvPr/>
        </p:nvPicPr>
        <p:blipFill>
          <a:blip r:embed="rId3"/>
          <a:stretch>
            <a:fillRect/>
          </a:stretch>
        </p:blipFill>
        <p:spPr>
          <a:xfrm>
            <a:off x="7337416" y="893"/>
            <a:ext cx="4420151" cy="6856214"/>
          </a:xfrm>
          <a:prstGeom prst="rect">
            <a:avLst/>
          </a:prstGeom>
          <a:solidFill>
            <a:schemeClr val="bg1"/>
          </a:solidFill>
        </p:spPr>
      </p:pic>
      <p:sp>
        <p:nvSpPr>
          <p:cNvPr id="8" name="TextBox 7">
            <a:extLst>
              <a:ext uri="{FF2B5EF4-FFF2-40B4-BE49-F238E27FC236}">
                <a16:creationId xmlns:a16="http://schemas.microsoft.com/office/drawing/2014/main" id="{A2C49474-9569-4212-B0F3-667194F92259}"/>
              </a:ext>
            </a:extLst>
          </p:cNvPr>
          <p:cNvSpPr txBox="1"/>
          <p:nvPr/>
        </p:nvSpPr>
        <p:spPr>
          <a:xfrm>
            <a:off x="8228507" y="6657181"/>
            <a:ext cx="2665188" cy="161583"/>
          </a:xfrm>
          <a:prstGeom prst="rect">
            <a:avLst/>
          </a:prstGeom>
          <a:solidFill>
            <a:schemeClr val="bg1"/>
          </a:solidFill>
        </p:spPr>
        <p:txBody>
          <a:bodyPr wrap="square" lIns="0" tIns="0" rIns="0" bIns="0" rtlCol="0">
            <a:spAutoFit/>
          </a:bodyPr>
          <a:lstStyle/>
          <a:p>
            <a:r>
              <a:rPr lang="en-US" sz="1050" dirty="0"/>
              <a:t>Pending publication by CRC CARE in 2018</a:t>
            </a:r>
          </a:p>
        </p:txBody>
      </p:sp>
    </p:spTree>
    <p:extLst>
      <p:ext uri="{BB962C8B-B14F-4D97-AF65-F5344CB8AC3E}">
        <p14:creationId xmlns:p14="http://schemas.microsoft.com/office/powerpoint/2010/main" val="1653047961"/>
      </p:ext>
    </p:extLst>
  </p:cSld>
  <p:clrMapOvr>
    <a:masterClrMapping/>
  </p:clrMapOvr>
</p:sld>
</file>

<file path=ppt/theme/theme1.xml><?xml version="1.0" encoding="utf-8"?>
<a:theme xmlns:a="http://schemas.openxmlformats.org/drawingml/2006/main" name="Corporate 16x9 V10">
  <a:themeElements>
    <a:clrScheme name="Jacobs">
      <a:dk1>
        <a:srgbClr val="000000"/>
      </a:dk1>
      <a:lt1>
        <a:srgbClr val="FFFFFF"/>
      </a:lt1>
      <a:dk2>
        <a:srgbClr val="00338D"/>
      </a:dk2>
      <a:lt2>
        <a:srgbClr val="FFFFFF"/>
      </a:lt2>
      <a:accent1>
        <a:srgbClr val="2CC6CE"/>
      </a:accent1>
      <a:accent2>
        <a:srgbClr val="97BC33"/>
      </a:accent2>
      <a:accent3>
        <a:srgbClr val="FFDE00"/>
      </a:accent3>
      <a:accent4>
        <a:srgbClr val="EF821D"/>
      </a:accent4>
      <a:accent5>
        <a:srgbClr val="961334"/>
      </a:accent5>
      <a:accent6>
        <a:srgbClr val="7F7F7F"/>
      </a:accent6>
      <a:hlink>
        <a:srgbClr val="6BA0FF"/>
      </a:hlink>
      <a:folHlink>
        <a:srgbClr val="B5C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3" id="{7928FA14-6E0D-4A15-96E5-E47D967AE1CE}" vid="{B13A5D05-D935-416B-AEA7-4F058EF3AB15}"/>
    </a:ext>
  </a:extLst>
</a:theme>
</file>

<file path=ppt/theme/theme2.xml><?xml version="1.0" encoding="utf-8"?>
<a:theme xmlns:a="http://schemas.openxmlformats.org/drawingml/2006/main" name="Internal Pages">
  <a:themeElements>
    <a:clrScheme name="Jacobs">
      <a:dk1>
        <a:srgbClr val="000000"/>
      </a:dk1>
      <a:lt1>
        <a:srgbClr val="FFFFFF"/>
      </a:lt1>
      <a:dk2>
        <a:srgbClr val="00338D"/>
      </a:dk2>
      <a:lt2>
        <a:srgbClr val="FFFFFF"/>
      </a:lt2>
      <a:accent1>
        <a:srgbClr val="2CC6CE"/>
      </a:accent1>
      <a:accent2>
        <a:srgbClr val="97BC33"/>
      </a:accent2>
      <a:accent3>
        <a:srgbClr val="FFDE00"/>
      </a:accent3>
      <a:accent4>
        <a:srgbClr val="EF821D"/>
      </a:accent4>
      <a:accent5>
        <a:srgbClr val="961334"/>
      </a:accent5>
      <a:accent6>
        <a:srgbClr val="7F7F7F"/>
      </a:accent6>
      <a:hlink>
        <a:srgbClr val="6BA0FF"/>
      </a:hlink>
      <a:folHlink>
        <a:srgbClr val="B5CFFF"/>
      </a:folHlink>
    </a:clrScheme>
    <a:fontScheme name="Jacob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3" id="{7928FA14-6E0D-4A15-96E5-E47D967AE1CE}" vid="{AA767C0F-3A26-420F-BA79-3E30F5A2DBC0}"/>
    </a:ext>
  </a:extLst>
</a:theme>
</file>

<file path=ppt/theme/theme3.xml><?xml version="1.0" encoding="utf-8"?>
<a:theme xmlns:a="http://schemas.openxmlformats.org/drawingml/2006/main" name="1_Internal Pages">
  <a:themeElements>
    <a:clrScheme name="Jacobs">
      <a:dk1>
        <a:srgbClr val="000000"/>
      </a:dk1>
      <a:lt1>
        <a:srgbClr val="FFFFFF"/>
      </a:lt1>
      <a:dk2>
        <a:srgbClr val="00338D"/>
      </a:dk2>
      <a:lt2>
        <a:srgbClr val="FFFFFF"/>
      </a:lt2>
      <a:accent1>
        <a:srgbClr val="2CC6CE"/>
      </a:accent1>
      <a:accent2>
        <a:srgbClr val="97BC33"/>
      </a:accent2>
      <a:accent3>
        <a:srgbClr val="FFDE00"/>
      </a:accent3>
      <a:accent4>
        <a:srgbClr val="EF821D"/>
      </a:accent4>
      <a:accent5>
        <a:srgbClr val="961334"/>
      </a:accent5>
      <a:accent6>
        <a:srgbClr val="7F7F7F"/>
      </a:accent6>
      <a:hlink>
        <a:srgbClr val="6BA0FF"/>
      </a:hlink>
      <a:folHlink>
        <a:srgbClr val="B5CFFF"/>
      </a:folHlink>
    </a:clrScheme>
    <a:fontScheme name="Jacob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3" id="{7928FA14-6E0D-4A15-96E5-E47D967AE1CE}" vid="{7D75F79C-49C4-4329-B179-EB189DC0F29F}"/>
    </a:ext>
  </a:extLst>
</a:theme>
</file>

<file path=ppt/theme/theme4.xml><?xml version="1.0" encoding="utf-8"?>
<a:theme xmlns:a="http://schemas.openxmlformats.org/drawingml/2006/main" name="Custom Design">
  <a:themeElements>
    <a:clrScheme name="Jacobs PowerPoint">
      <a:dk1>
        <a:srgbClr val="000000"/>
      </a:dk1>
      <a:lt1>
        <a:srgbClr val="FFFFFF"/>
      </a:lt1>
      <a:dk2>
        <a:srgbClr val="00338D"/>
      </a:dk2>
      <a:lt2>
        <a:srgbClr val="FFFFFF"/>
      </a:lt2>
      <a:accent1>
        <a:srgbClr val="2CC6CE"/>
      </a:accent1>
      <a:accent2>
        <a:srgbClr val="97BC33"/>
      </a:accent2>
      <a:accent3>
        <a:srgbClr val="FFDE00"/>
      </a:accent3>
      <a:accent4>
        <a:srgbClr val="EF821D"/>
      </a:accent4>
      <a:accent5>
        <a:srgbClr val="961334"/>
      </a:accent5>
      <a:accent6>
        <a:srgbClr val="7F7F7F"/>
      </a:accent6>
      <a:hlink>
        <a:srgbClr val="6BA0FF"/>
      </a:hlink>
      <a:folHlink>
        <a:srgbClr val="B5CFFF"/>
      </a:folHlink>
    </a:clrScheme>
    <a:fontScheme name="Jacob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3" id="{7928FA14-6E0D-4A15-96E5-E47D967AE1CE}" vid="{81CEBD88-B55F-4756-A49C-2DE7DE8B3EAC}"/>
    </a:ext>
  </a:extLst>
</a:theme>
</file>

<file path=ppt/theme/theme5.xml><?xml version="1.0" encoding="utf-8"?>
<a:theme xmlns:a="http://schemas.openxmlformats.org/drawingml/2006/main" name="Full Pages / Dividers">
  <a:themeElements>
    <a:clrScheme name="Jacobs">
      <a:dk1>
        <a:srgbClr val="000000"/>
      </a:dk1>
      <a:lt1>
        <a:srgbClr val="FFFFFF"/>
      </a:lt1>
      <a:dk2>
        <a:srgbClr val="00338D"/>
      </a:dk2>
      <a:lt2>
        <a:srgbClr val="FFFFFF"/>
      </a:lt2>
      <a:accent1>
        <a:srgbClr val="2CC6CE"/>
      </a:accent1>
      <a:accent2>
        <a:srgbClr val="97BC33"/>
      </a:accent2>
      <a:accent3>
        <a:srgbClr val="FFDE00"/>
      </a:accent3>
      <a:accent4>
        <a:srgbClr val="EF821D"/>
      </a:accent4>
      <a:accent5>
        <a:srgbClr val="961334"/>
      </a:accent5>
      <a:accent6>
        <a:srgbClr val="7F7F7F"/>
      </a:accent6>
      <a:hlink>
        <a:srgbClr val="6BA0FF"/>
      </a:hlink>
      <a:folHlink>
        <a:srgbClr val="B5C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3" id="{7928FA14-6E0D-4A15-96E5-E47D967AE1CE}" vid="{EF1DD997-166C-4AEE-8988-5796813A93C0}"/>
    </a:ext>
  </a:extLst>
</a:theme>
</file>

<file path=ppt/theme/theme6.xml><?xml version="1.0" encoding="utf-8"?>
<a:theme xmlns:a="http://schemas.openxmlformats.org/drawingml/2006/main" name="Disclaimer">
  <a:themeElements>
    <a:clrScheme name="Jacobs">
      <a:dk1>
        <a:srgbClr val="000000"/>
      </a:dk1>
      <a:lt1>
        <a:srgbClr val="FFFFFF"/>
      </a:lt1>
      <a:dk2>
        <a:srgbClr val="00338D"/>
      </a:dk2>
      <a:lt2>
        <a:srgbClr val="FFFFFF"/>
      </a:lt2>
      <a:accent1>
        <a:srgbClr val="2CC6CE"/>
      </a:accent1>
      <a:accent2>
        <a:srgbClr val="97BC33"/>
      </a:accent2>
      <a:accent3>
        <a:srgbClr val="FFDE00"/>
      </a:accent3>
      <a:accent4>
        <a:srgbClr val="EF821D"/>
      </a:accent4>
      <a:accent5>
        <a:srgbClr val="961334"/>
      </a:accent5>
      <a:accent6>
        <a:srgbClr val="7F7F7F"/>
      </a:accent6>
      <a:hlink>
        <a:srgbClr val="6BA0FF"/>
      </a:hlink>
      <a:folHlink>
        <a:srgbClr val="B5C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3" id="{7928FA14-6E0D-4A15-96E5-E47D967AE1CE}" vid="{5A63B957-912C-4909-8586-D9176F95D972}"/>
    </a:ext>
  </a:extLst>
</a:theme>
</file>

<file path=ppt/theme/theme7.xml><?xml version="1.0" encoding="utf-8"?>
<a:theme xmlns:a="http://schemas.openxmlformats.org/drawingml/2006/main" name="Instructions">
  <a:themeElements>
    <a:clrScheme name="Jacobs">
      <a:dk1>
        <a:srgbClr val="000000"/>
      </a:dk1>
      <a:lt1>
        <a:srgbClr val="FFFFFF"/>
      </a:lt1>
      <a:dk2>
        <a:srgbClr val="00338D"/>
      </a:dk2>
      <a:lt2>
        <a:srgbClr val="FFFFFF"/>
      </a:lt2>
      <a:accent1>
        <a:srgbClr val="2CC6CE"/>
      </a:accent1>
      <a:accent2>
        <a:srgbClr val="97BC33"/>
      </a:accent2>
      <a:accent3>
        <a:srgbClr val="FFDE00"/>
      </a:accent3>
      <a:accent4>
        <a:srgbClr val="EF821D"/>
      </a:accent4>
      <a:accent5>
        <a:srgbClr val="961334"/>
      </a:accent5>
      <a:accent6>
        <a:srgbClr val="7F7F7F"/>
      </a:accent6>
      <a:hlink>
        <a:srgbClr val="6BA0FF"/>
      </a:hlink>
      <a:folHlink>
        <a:srgbClr val="B5C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3" id="{7928FA14-6E0D-4A15-96E5-E47D967AE1CE}" vid="{975E7EB5-CDEE-4B99-ADDD-7866FFE4CE68}"/>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SKM Cool">
      <a:dk1>
        <a:srgbClr val="42145F"/>
      </a:dk1>
      <a:lt1>
        <a:srgbClr val="939598"/>
      </a:lt1>
      <a:dk2>
        <a:srgbClr val="000000"/>
      </a:dk2>
      <a:lt2>
        <a:srgbClr val="FFFFFF"/>
      </a:lt2>
      <a:accent1>
        <a:srgbClr val="E6E5E3"/>
      </a:accent1>
      <a:accent2>
        <a:srgbClr val="4C4D4F"/>
      </a:accent2>
      <a:accent3>
        <a:srgbClr val="B8C51B"/>
      </a:accent3>
      <a:accent4>
        <a:srgbClr val="69BE28"/>
      </a:accent4>
      <a:accent5>
        <a:srgbClr val="009DD1"/>
      </a:accent5>
      <a:accent6>
        <a:srgbClr val="5185C0"/>
      </a:accent6>
      <a:hlink>
        <a:srgbClr val="0000FF"/>
      </a:hlink>
      <a:folHlink>
        <a:srgbClr val="800080"/>
      </a:folHlink>
    </a:clrScheme>
    <a:fontScheme name="Jacob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older xmlns="e9f2b681-f1ff-4832-af24-e3e8c07ba87a">Templates</Folder>
    <Ready xmlns="e9f2b681-f1ff-4832-af24-e3e8c07ba87a">false</Ready>
    <Intended_x0020_Fix xmlns="e9f2b681-f1ff-4832-af24-e3e8c07ba87a">1. Added date field to 2nd cover option. (C307)
2. Attached PowerPoint colour theme. (C305)
3. Added divider slides. 
4. Changed design of copyright statement &amp; date field to back cover &amp; disclaimer slides so date field now updates automatically &amp; is visible. 
5. Added auto page number to "Title &amp; Content - Bullets" slide. (C360)
6. Enabled footer to be "applied to all". 
7. Changed "Agenda" slide bullets so sub bullets align. (C316)
8. Turn off function that automatically sizes fonts in text boxes to fit within the box. (C331)
9. All bullets now have consistent line spacing of 6pt. (C345)</Intended_x0020_Fix>
    <Testing_x0020_Results xmlns="e9f2b681-f1ff-4832-af24-e3e8c07ba87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2650A05A72AAF44B9DBC146C510AC53" ma:contentTypeVersion="4" ma:contentTypeDescription="Create a new document." ma:contentTypeScope="" ma:versionID="0597203fad885b3061953301fe72895d">
  <xsd:schema xmlns:xsd="http://www.w3.org/2001/XMLSchema" xmlns:xs="http://www.w3.org/2001/XMLSchema" xmlns:p="http://schemas.microsoft.com/office/2006/metadata/properties" xmlns:ns2="e9f2b681-f1ff-4832-af24-e3e8c07ba87a" targetNamespace="http://schemas.microsoft.com/office/2006/metadata/properties" ma:root="true" ma:fieldsID="990752cc86129c269fe78f577f6cbe1c" ns2:_="">
    <xsd:import namespace="e9f2b681-f1ff-4832-af24-e3e8c07ba87a"/>
    <xsd:element name="properties">
      <xsd:complexType>
        <xsd:sequence>
          <xsd:element name="documentManagement">
            <xsd:complexType>
              <xsd:all>
                <xsd:element ref="ns2:Folder"/>
                <xsd:element ref="ns2:Ready" minOccurs="0"/>
                <xsd:element ref="ns2:Intended_x0020_Fix" minOccurs="0"/>
                <xsd:element ref="ns2:Testing_x0020_Resul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f2b681-f1ff-4832-af24-e3e8c07ba87a" elementFormDefault="qualified">
    <xsd:import namespace="http://schemas.microsoft.com/office/2006/documentManagement/types"/>
    <xsd:import namespace="http://schemas.microsoft.com/office/infopath/2007/PartnerControls"/>
    <xsd:element name="Folder" ma:index="2" ma:displayName="Folder" ma:format="Dropdown" ma:internalName="Folder">
      <xsd:simpleType>
        <xsd:restriction base="dms:Choice">
          <xsd:enumeration value="Add Ins"/>
          <xsd:enumeration value="Address"/>
          <xsd:enumeration value="Standard Content"/>
          <xsd:enumeration value="Startup"/>
          <xsd:enumeration value="StartupUS"/>
          <xsd:enumeration value="Templates"/>
        </xsd:restriction>
      </xsd:simpleType>
    </xsd:element>
    <xsd:element name="Ready" ma:index="3" nillable="true" ma:displayName="Ready" ma:default="0" ma:description="Once the files have been successfully updated &amp; tested, they can be marked Ready for packaging in to the latest version" ma:internalName="Ready">
      <xsd:simpleType>
        <xsd:restriction base="dms:Boolean"/>
      </xsd:simpleType>
    </xsd:element>
    <xsd:element name="Intended_x0020_Fix" ma:index="10" nillable="true" ma:displayName="Change Detail" ma:internalName="Intended_x0020_Fix">
      <xsd:simpleType>
        <xsd:restriction base="dms:Note"/>
      </xsd:simpleType>
    </xsd:element>
    <xsd:element name="Testing_x0020_Results" ma:index="11" nillable="true" ma:displayName="Testing Results" ma:internalName="Testing_x0020_Results">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5C27CBA-8312-45EC-8A9D-AFD2FCFB9F1C}">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e9f2b681-f1ff-4832-af24-e3e8c07ba87a"/>
    <ds:schemaRef ds:uri="http://www.w3.org/XML/1998/namespace"/>
    <ds:schemaRef ds:uri="http://purl.org/dc/dcmitype/"/>
  </ds:schemaRefs>
</ds:datastoreItem>
</file>

<file path=customXml/itemProps2.xml><?xml version="1.0" encoding="utf-8"?>
<ds:datastoreItem xmlns:ds="http://schemas.openxmlformats.org/officeDocument/2006/customXml" ds:itemID="{BB2166AB-7575-4D80-8F13-EAE4697726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f2b681-f1ff-4832-af24-e3e8c07ba8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17C372D-F8D9-4B41-AEF8-0353929C6AC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Corporate 16x9</Template>
  <TotalTime>961</TotalTime>
  <Words>1494</Words>
  <Application>Microsoft Office PowerPoint</Application>
  <PresentationFormat>Custom</PresentationFormat>
  <Paragraphs>234</Paragraphs>
  <Slides>23</Slides>
  <Notes>0</Notes>
  <HiddenSlides>0</HiddenSlides>
  <MMClips>0</MMClips>
  <ScaleCrop>false</ScaleCrop>
  <HeadingPairs>
    <vt:vector size="6" baseType="variant">
      <vt:variant>
        <vt:lpstr>Fonts Used</vt:lpstr>
      </vt:variant>
      <vt:variant>
        <vt:i4>4</vt:i4>
      </vt:variant>
      <vt:variant>
        <vt:lpstr>Theme</vt:lpstr>
      </vt:variant>
      <vt:variant>
        <vt:i4>7</vt:i4>
      </vt:variant>
      <vt:variant>
        <vt:lpstr>Slide Titles</vt:lpstr>
      </vt:variant>
      <vt:variant>
        <vt:i4>23</vt:i4>
      </vt:variant>
    </vt:vector>
  </HeadingPairs>
  <TitlesOfParts>
    <vt:vector size="34" baseType="lpstr">
      <vt:lpstr>Arial</vt:lpstr>
      <vt:lpstr>Calibri</vt:lpstr>
      <vt:lpstr>Calibri Light</vt:lpstr>
      <vt:lpstr>Times New Roman</vt:lpstr>
      <vt:lpstr>Corporate 16x9 V10</vt:lpstr>
      <vt:lpstr>Internal Pages</vt:lpstr>
      <vt:lpstr>1_Internal Pages</vt:lpstr>
      <vt:lpstr>Custom Design</vt:lpstr>
      <vt:lpstr>Full Pages / Dividers</vt:lpstr>
      <vt:lpstr>Disclaimer</vt:lpstr>
      <vt:lpstr>Instructions</vt:lpstr>
      <vt:lpstr>Natural Source Zone Depletion for Long Term LNAPL Site Management</vt:lpstr>
      <vt:lpstr>PowerPoint Presentation</vt:lpstr>
      <vt:lpstr>Agenda OBJECTIVE: This tool allows sites to continue effectively</vt:lpstr>
      <vt:lpstr>Evolution in understanding of source degradation</vt:lpstr>
      <vt:lpstr>Paradigm shift in understanding of natural attenuation</vt:lpstr>
      <vt:lpstr>New conceptualization of petroleum NA</vt:lpstr>
      <vt:lpstr>Typical NSZD rates and timeframes</vt:lpstr>
      <vt:lpstr>NSZD measurement methods</vt:lpstr>
      <vt:lpstr>Aqueous method</vt:lpstr>
      <vt:lpstr>LNAPL compositional change method</vt:lpstr>
      <vt:lpstr>CO2 efflux measurements and NSZD rates</vt:lpstr>
      <vt:lpstr>Gradient method</vt:lpstr>
      <vt:lpstr>Dynamic closed chamber</vt:lpstr>
      <vt:lpstr>Passive flux trap</vt:lpstr>
      <vt:lpstr>Biogenic heat method</vt:lpstr>
      <vt:lpstr>Biogenic heat method</vt:lpstr>
      <vt:lpstr>Lessons Learned with CO2 efflux based methods</vt:lpstr>
      <vt:lpstr>Which method do I choose? </vt:lpstr>
      <vt:lpstr>Case Study – Diesel Fuel AST Release</vt:lpstr>
      <vt:lpstr>Case Study continued</vt:lpstr>
      <vt:lpstr>Comparison between Recovery and NSZD Rates</vt:lpstr>
      <vt:lpstr>Conclusions</vt:lpstr>
      <vt:lpstr>Thank you!</vt:lpstr>
    </vt:vector>
  </TitlesOfParts>
  <Company>Jacobs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Fitzgibbons, Jeff/DEN</dc:creator>
  <cp:lastModifiedBy>Fitzgibbons, Jeff/DEN</cp:lastModifiedBy>
  <cp:revision>34</cp:revision>
  <dcterms:created xsi:type="dcterms:W3CDTF">2018-10-08T21:31:13Z</dcterms:created>
  <dcterms:modified xsi:type="dcterms:W3CDTF">2018-10-31T17:45:27Z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0x010100B2650A05A72AAF44B9DBC146C510AC53</vt:lpwstr>
  </property>
</Properties>
</file>