
<file path=[Content_Types].xml><?xml version="1.0" encoding="utf-8"?>
<Types xmlns="http://schemas.openxmlformats.org/package/2006/content-types">
  <Default Extension="png" ContentType="image/png"/>
  <Default Extension="tmp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19"/>
  </p:notesMasterIdLst>
  <p:sldIdLst>
    <p:sldId id="275" r:id="rId5"/>
    <p:sldId id="558" r:id="rId6"/>
    <p:sldId id="280" r:id="rId7"/>
    <p:sldId id="285" r:id="rId8"/>
    <p:sldId id="556" r:id="rId9"/>
    <p:sldId id="281" r:id="rId10"/>
    <p:sldId id="523" r:id="rId11"/>
    <p:sldId id="517" r:id="rId12"/>
    <p:sldId id="282" r:id="rId13"/>
    <p:sldId id="520" r:id="rId14"/>
    <p:sldId id="522" r:id="rId15"/>
    <p:sldId id="570" r:id="rId16"/>
    <p:sldId id="566" r:id="rId17"/>
    <p:sldId id="524" r:id="rId18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F8531"/>
    <a:srgbClr val="392E2C"/>
    <a:srgbClr val="93B7B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D03447BB-5D67-496B-8E87-E561075AD55C}" styleName="Dark Style 1 - Accent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71" autoAdjust="0"/>
    <p:restoredTop sz="94280" autoAdjust="0"/>
  </p:normalViewPr>
  <p:slideViewPr>
    <p:cSldViewPr snapToGrid="0">
      <p:cViewPr varScale="1">
        <p:scale>
          <a:sx n="111" d="100"/>
          <a:sy n="111" d="100"/>
        </p:scale>
        <p:origin x="69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0" d="100"/>
        <a:sy n="180" d="100"/>
      </p:scale>
      <p:origin x="0" y="-669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8F7F39B-D30B-4808-B417-1B7A86FF6636}" type="doc">
      <dgm:prSet loTypeId="urn:microsoft.com/office/officeart/2005/8/layout/radial4" loCatId="relationship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EAD16FD5-84B6-472F-903C-6C45CB5224D1}">
      <dgm:prSet phldrT="[Text]"/>
      <dgm:spPr>
        <a:solidFill>
          <a:schemeClr val="bg1"/>
        </a:solidFill>
        <a:ln>
          <a:solidFill>
            <a:srgbClr val="C00000"/>
          </a:solidFill>
        </a:ln>
      </dgm:spPr>
      <dgm:t>
        <a:bodyPr/>
        <a:lstStyle/>
        <a:p>
          <a:r>
            <a:rPr lang="en-US" b="1" i="1" dirty="0">
              <a:latin typeface="Calibri" panose="020F0502020204030204" pitchFamily="34" charset="0"/>
            </a:rPr>
            <a:t>DIVER</a:t>
          </a:r>
        </a:p>
      </dgm:t>
    </dgm:pt>
    <dgm:pt modelId="{FA4B4C1D-B860-4C51-A829-87B248529E47}" type="parTrans" cxnId="{3D39D4DE-0AD9-49E1-9888-86A78D0CC488}">
      <dgm:prSet/>
      <dgm:spPr/>
      <dgm:t>
        <a:bodyPr/>
        <a:lstStyle/>
        <a:p>
          <a:endParaRPr lang="en-US"/>
        </a:p>
      </dgm:t>
    </dgm:pt>
    <dgm:pt modelId="{1BE82C67-E376-4E08-B221-03A26E59DE26}" type="sibTrans" cxnId="{3D39D4DE-0AD9-49E1-9888-86A78D0CC488}">
      <dgm:prSet/>
      <dgm:spPr/>
      <dgm:t>
        <a:bodyPr/>
        <a:lstStyle/>
        <a:p>
          <a:endParaRPr lang="en-US"/>
        </a:p>
      </dgm:t>
    </dgm:pt>
    <dgm:pt modelId="{CC661A17-2D0D-418F-9473-6726D3B0818D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Efficiently Implement Scientific  Remediation Advancements</a:t>
          </a:r>
        </a:p>
      </dgm:t>
    </dgm:pt>
    <dgm:pt modelId="{11DCB82D-714E-4F55-B3FE-51EDB9680C39}" type="parTrans" cxnId="{141CD5B6-98CD-42E5-A202-335FBE55EC6C}">
      <dgm:prSet/>
      <dgm:spPr/>
      <dgm:t>
        <a:bodyPr/>
        <a:lstStyle/>
        <a:p>
          <a:endParaRPr lang="en-US"/>
        </a:p>
      </dgm:t>
    </dgm:pt>
    <dgm:pt modelId="{EECC3DE7-5418-4028-8D27-2572B74206C4}" type="sibTrans" cxnId="{141CD5B6-98CD-42E5-A202-335FBE55EC6C}">
      <dgm:prSet/>
      <dgm:spPr/>
      <dgm:t>
        <a:bodyPr/>
        <a:lstStyle/>
        <a:p>
          <a:endParaRPr lang="en-US"/>
        </a:p>
      </dgm:t>
    </dgm:pt>
    <dgm:pt modelId="{DABF96A8-7142-4362-9370-7230E493E72F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Substantial Cost Savings – Increase Efficiency – Reduce Tedious Tasks</a:t>
          </a:r>
        </a:p>
      </dgm:t>
    </dgm:pt>
    <dgm:pt modelId="{95FBBFA4-3EEB-4F89-AA3F-A1E1C313DCD1}" type="parTrans" cxnId="{FA666961-7803-49B6-A16C-941817628B2F}">
      <dgm:prSet/>
      <dgm:spPr/>
      <dgm:t>
        <a:bodyPr/>
        <a:lstStyle/>
        <a:p>
          <a:endParaRPr lang="en-US"/>
        </a:p>
      </dgm:t>
    </dgm:pt>
    <dgm:pt modelId="{E658068D-D790-492B-BAB3-4DDED9D0B204}" type="sibTrans" cxnId="{FA666961-7803-49B6-A16C-941817628B2F}">
      <dgm:prSet/>
      <dgm:spPr/>
      <dgm:t>
        <a:bodyPr/>
        <a:lstStyle/>
        <a:p>
          <a:endParaRPr lang="en-US"/>
        </a:p>
      </dgm:t>
    </dgm:pt>
    <dgm:pt modelId="{E780B489-A5B5-4D3C-BBAF-C16BB4F0DE8B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Take Control of Projects – Be Proactive, Not Reactive</a:t>
          </a:r>
        </a:p>
      </dgm:t>
    </dgm:pt>
    <dgm:pt modelId="{175CEE0E-170B-4BA8-AB69-D0A82FE0605A}" type="parTrans" cxnId="{BAEAECC3-8E52-4469-B9C4-88D572344346}">
      <dgm:prSet/>
      <dgm:spPr/>
      <dgm:t>
        <a:bodyPr/>
        <a:lstStyle/>
        <a:p>
          <a:endParaRPr lang="en-US"/>
        </a:p>
      </dgm:t>
    </dgm:pt>
    <dgm:pt modelId="{D6A6C91F-5AB5-46A5-AB0C-4115E67185DB}" type="sibTrans" cxnId="{BAEAECC3-8E52-4469-B9C4-88D572344346}">
      <dgm:prSet/>
      <dgm:spPr/>
      <dgm:t>
        <a:bodyPr/>
        <a:lstStyle/>
        <a:p>
          <a:endParaRPr lang="en-US"/>
        </a:p>
      </dgm:t>
    </dgm:pt>
    <dgm:pt modelId="{69D3EF77-DBAD-43B2-92DF-842AC3EFDEAC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Rapid, Reliable Response to Crisis Scenarios (Legal, Enforcement)</a:t>
          </a:r>
        </a:p>
      </dgm:t>
    </dgm:pt>
    <dgm:pt modelId="{390675D2-C558-4C20-B251-C9CF3F5DB1BB}" type="parTrans" cxnId="{56F58E23-85C1-4242-9AD5-1EBD3B49AC19}">
      <dgm:prSet/>
      <dgm:spPr/>
      <dgm:t>
        <a:bodyPr/>
        <a:lstStyle/>
        <a:p>
          <a:endParaRPr lang="en-US"/>
        </a:p>
      </dgm:t>
    </dgm:pt>
    <dgm:pt modelId="{7F167DC9-0DAE-4041-8BDE-A028D6008021}" type="sibTrans" cxnId="{56F58E23-85C1-4242-9AD5-1EBD3B49AC19}">
      <dgm:prSet/>
      <dgm:spPr/>
      <dgm:t>
        <a:bodyPr/>
        <a:lstStyle/>
        <a:p>
          <a:endParaRPr lang="en-US"/>
        </a:p>
      </dgm:t>
    </dgm:pt>
    <dgm:pt modelId="{72F384C6-FB1B-403C-9DCC-EF5651E8F41D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Maximize Value of Costly Data Routinely Gathered</a:t>
          </a:r>
        </a:p>
      </dgm:t>
    </dgm:pt>
    <dgm:pt modelId="{291A692E-DC94-47B0-B934-46A0797A77A6}" type="parTrans" cxnId="{85FCCD1D-AECF-418C-A24C-8E0A9316DF93}">
      <dgm:prSet/>
      <dgm:spPr/>
      <dgm:t>
        <a:bodyPr/>
        <a:lstStyle/>
        <a:p>
          <a:endParaRPr lang="en-US"/>
        </a:p>
      </dgm:t>
    </dgm:pt>
    <dgm:pt modelId="{7B9369EB-80C9-4A39-AFBA-6506BFDA3302}" type="sibTrans" cxnId="{85FCCD1D-AECF-418C-A24C-8E0A9316DF93}">
      <dgm:prSet/>
      <dgm:spPr/>
      <dgm:t>
        <a:bodyPr/>
        <a:lstStyle/>
        <a:p>
          <a:endParaRPr lang="en-US"/>
        </a:p>
      </dgm:t>
    </dgm:pt>
    <dgm:pt modelId="{28B99BF1-E553-45BF-AAA0-DA87A3140E9E}">
      <dgm:prSet phldrT="[Text]" custT="1"/>
      <dgm:spPr/>
      <dgm:t>
        <a:bodyPr/>
        <a:lstStyle/>
        <a:p>
          <a:r>
            <a:rPr lang="en-US" sz="1500" b="1" i="1" dirty="0">
              <a:latin typeface="Calibri" panose="020F0502020204030204" pitchFamily="34" charset="0"/>
            </a:rPr>
            <a:t>Standardize Analysis and Reporting for Even Greater Cost Savings</a:t>
          </a:r>
        </a:p>
      </dgm:t>
    </dgm:pt>
    <dgm:pt modelId="{EC4595D3-E548-48C2-963C-E4F4D1EE37EF}" type="parTrans" cxnId="{7D1FDC67-C058-4055-8E49-3DDD164F598C}">
      <dgm:prSet/>
      <dgm:spPr/>
      <dgm:t>
        <a:bodyPr/>
        <a:lstStyle/>
        <a:p>
          <a:endParaRPr lang="en-US"/>
        </a:p>
      </dgm:t>
    </dgm:pt>
    <dgm:pt modelId="{8B923F94-36A3-48C2-933A-BB0E21892F69}" type="sibTrans" cxnId="{7D1FDC67-C058-4055-8E49-3DDD164F598C}">
      <dgm:prSet/>
      <dgm:spPr/>
      <dgm:t>
        <a:bodyPr/>
        <a:lstStyle/>
        <a:p>
          <a:endParaRPr lang="en-US"/>
        </a:p>
      </dgm:t>
    </dgm:pt>
    <dgm:pt modelId="{A0BB416F-2832-44BA-A95D-6036775D53CC}" type="pres">
      <dgm:prSet presAssocID="{38F7F39B-D30B-4808-B417-1B7A86FF6636}" presName="cycle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65A98F21-6010-46D0-BB0C-ED54687FA6EA}" type="pres">
      <dgm:prSet presAssocID="{EAD16FD5-84B6-472F-903C-6C45CB5224D1}" presName="centerShape" presStyleLbl="node0" presStyleIdx="0" presStyleCnt="1"/>
      <dgm:spPr/>
    </dgm:pt>
    <dgm:pt modelId="{8DDC462A-662F-4D1B-AB25-E6D4E8DAC3FE}" type="pres">
      <dgm:prSet presAssocID="{11DCB82D-714E-4F55-B3FE-51EDB9680C39}" presName="parTrans" presStyleLbl="bgSibTrans2D1" presStyleIdx="0" presStyleCnt="6"/>
      <dgm:spPr/>
    </dgm:pt>
    <dgm:pt modelId="{9BD9865A-0677-4DD6-9A3C-F7B3E42CEF9B}" type="pres">
      <dgm:prSet presAssocID="{CC661A17-2D0D-418F-9473-6726D3B0818D}" presName="node" presStyleLbl="node1" presStyleIdx="0" presStyleCnt="6">
        <dgm:presLayoutVars>
          <dgm:bulletEnabled val="1"/>
        </dgm:presLayoutVars>
      </dgm:prSet>
      <dgm:spPr/>
    </dgm:pt>
    <dgm:pt modelId="{57C8CF7F-91D8-4794-9F24-E0E0F0C36CFD}" type="pres">
      <dgm:prSet presAssocID="{95FBBFA4-3EEB-4F89-AA3F-A1E1C313DCD1}" presName="parTrans" presStyleLbl="bgSibTrans2D1" presStyleIdx="1" presStyleCnt="6"/>
      <dgm:spPr/>
    </dgm:pt>
    <dgm:pt modelId="{2D0FDE3C-8171-4C2B-A901-420E0B68FC41}" type="pres">
      <dgm:prSet presAssocID="{DABF96A8-7142-4362-9370-7230E493E72F}" presName="node" presStyleLbl="node1" presStyleIdx="1" presStyleCnt="6">
        <dgm:presLayoutVars>
          <dgm:bulletEnabled val="1"/>
        </dgm:presLayoutVars>
      </dgm:prSet>
      <dgm:spPr/>
    </dgm:pt>
    <dgm:pt modelId="{97D9DDE5-B25A-4AAC-91F2-72720AD3D624}" type="pres">
      <dgm:prSet presAssocID="{175CEE0E-170B-4BA8-AB69-D0A82FE0605A}" presName="parTrans" presStyleLbl="bgSibTrans2D1" presStyleIdx="2" presStyleCnt="6"/>
      <dgm:spPr/>
    </dgm:pt>
    <dgm:pt modelId="{E386CEFC-0A7A-45AB-8151-9FE6D2044826}" type="pres">
      <dgm:prSet presAssocID="{E780B489-A5B5-4D3C-BBAF-C16BB4F0DE8B}" presName="node" presStyleLbl="node1" presStyleIdx="2" presStyleCnt="6">
        <dgm:presLayoutVars>
          <dgm:bulletEnabled val="1"/>
        </dgm:presLayoutVars>
      </dgm:prSet>
      <dgm:spPr/>
    </dgm:pt>
    <dgm:pt modelId="{A3E751D6-9E39-419A-9476-8E8C9152B90E}" type="pres">
      <dgm:prSet presAssocID="{390675D2-C558-4C20-B251-C9CF3F5DB1BB}" presName="parTrans" presStyleLbl="bgSibTrans2D1" presStyleIdx="3" presStyleCnt="6"/>
      <dgm:spPr/>
    </dgm:pt>
    <dgm:pt modelId="{30D0105F-56EF-450A-97FB-62F5065919AB}" type="pres">
      <dgm:prSet presAssocID="{69D3EF77-DBAD-43B2-92DF-842AC3EFDEAC}" presName="node" presStyleLbl="node1" presStyleIdx="3" presStyleCnt="6">
        <dgm:presLayoutVars>
          <dgm:bulletEnabled val="1"/>
        </dgm:presLayoutVars>
      </dgm:prSet>
      <dgm:spPr/>
    </dgm:pt>
    <dgm:pt modelId="{C171587C-5B35-4D62-8F39-6EE74DE59921}" type="pres">
      <dgm:prSet presAssocID="{291A692E-DC94-47B0-B934-46A0797A77A6}" presName="parTrans" presStyleLbl="bgSibTrans2D1" presStyleIdx="4" presStyleCnt="6"/>
      <dgm:spPr/>
    </dgm:pt>
    <dgm:pt modelId="{BF1D911C-5D64-42F2-B77D-6678915B716C}" type="pres">
      <dgm:prSet presAssocID="{72F384C6-FB1B-403C-9DCC-EF5651E8F41D}" presName="node" presStyleLbl="node1" presStyleIdx="4" presStyleCnt="6">
        <dgm:presLayoutVars>
          <dgm:bulletEnabled val="1"/>
        </dgm:presLayoutVars>
      </dgm:prSet>
      <dgm:spPr/>
    </dgm:pt>
    <dgm:pt modelId="{B5F7A0AB-68C8-4B76-B502-24BD2CD5B3C0}" type="pres">
      <dgm:prSet presAssocID="{EC4595D3-E548-48C2-963C-E4F4D1EE37EF}" presName="parTrans" presStyleLbl="bgSibTrans2D1" presStyleIdx="5" presStyleCnt="6"/>
      <dgm:spPr/>
    </dgm:pt>
    <dgm:pt modelId="{483F4F31-06BA-47B3-AF21-F1117DA151AF}" type="pres">
      <dgm:prSet presAssocID="{28B99BF1-E553-45BF-AAA0-DA87A3140E9E}" presName="node" presStyleLbl="node1" presStyleIdx="5" presStyleCnt="6">
        <dgm:presLayoutVars>
          <dgm:bulletEnabled val="1"/>
        </dgm:presLayoutVars>
      </dgm:prSet>
      <dgm:spPr/>
    </dgm:pt>
  </dgm:ptLst>
  <dgm:cxnLst>
    <dgm:cxn modelId="{85FCCD1D-AECF-418C-A24C-8E0A9316DF93}" srcId="{EAD16FD5-84B6-472F-903C-6C45CB5224D1}" destId="{72F384C6-FB1B-403C-9DCC-EF5651E8F41D}" srcOrd="4" destOrd="0" parTransId="{291A692E-DC94-47B0-B934-46A0797A77A6}" sibTransId="{7B9369EB-80C9-4A39-AFBA-6506BFDA3302}"/>
    <dgm:cxn modelId="{56F58E23-85C1-4242-9AD5-1EBD3B49AC19}" srcId="{EAD16FD5-84B6-472F-903C-6C45CB5224D1}" destId="{69D3EF77-DBAD-43B2-92DF-842AC3EFDEAC}" srcOrd="3" destOrd="0" parTransId="{390675D2-C558-4C20-B251-C9CF3F5DB1BB}" sibTransId="{7F167DC9-0DAE-4041-8BDE-A028D6008021}"/>
    <dgm:cxn modelId="{FA666961-7803-49B6-A16C-941817628B2F}" srcId="{EAD16FD5-84B6-472F-903C-6C45CB5224D1}" destId="{DABF96A8-7142-4362-9370-7230E493E72F}" srcOrd="1" destOrd="0" parTransId="{95FBBFA4-3EEB-4F89-AA3F-A1E1C313DCD1}" sibTransId="{E658068D-D790-492B-BAB3-4DDED9D0B204}"/>
    <dgm:cxn modelId="{E2695B45-7C09-4F91-9213-AB9AB5A12F7E}" type="presOf" srcId="{EAD16FD5-84B6-472F-903C-6C45CB5224D1}" destId="{65A98F21-6010-46D0-BB0C-ED54687FA6EA}" srcOrd="0" destOrd="0" presId="urn:microsoft.com/office/officeart/2005/8/layout/radial4"/>
    <dgm:cxn modelId="{7D1FDC67-C058-4055-8E49-3DDD164F598C}" srcId="{EAD16FD5-84B6-472F-903C-6C45CB5224D1}" destId="{28B99BF1-E553-45BF-AAA0-DA87A3140E9E}" srcOrd="5" destOrd="0" parTransId="{EC4595D3-E548-48C2-963C-E4F4D1EE37EF}" sibTransId="{8B923F94-36A3-48C2-933A-BB0E21892F69}"/>
    <dgm:cxn modelId="{E237BF48-429A-48BF-BBE7-72A8EB799B82}" type="presOf" srcId="{95FBBFA4-3EEB-4F89-AA3F-A1E1C313DCD1}" destId="{57C8CF7F-91D8-4794-9F24-E0E0F0C36CFD}" srcOrd="0" destOrd="0" presId="urn:microsoft.com/office/officeart/2005/8/layout/radial4"/>
    <dgm:cxn modelId="{A10C504F-A0DC-4747-B675-376C37D577AF}" type="presOf" srcId="{175CEE0E-170B-4BA8-AB69-D0A82FE0605A}" destId="{97D9DDE5-B25A-4AAC-91F2-72720AD3D624}" srcOrd="0" destOrd="0" presId="urn:microsoft.com/office/officeart/2005/8/layout/radial4"/>
    <dgm:cxn modelId="{05961872-58E7-4158-9CF3-FB84BFD56CCB}" type="presOf" srcId="{390675D2-C558-4C20-B251-C9CF3F5DB1BB}" destId="{A3E751D6-9E39-419A-9476-8E8C9152B90E}" srcOrd="0" destOrd="0" presId="urn:microsoft.com/office/officeart/2005/8/layout/radial4"/>
    <dgm:cxn modelId="{9CB6F076-3B79-4B7F-A365-5B26756EE072}" type="presOf" srcId="{CC661A17-2D0D-418F-9473-6726D3B0818D}" destId="{9BD9865A-0677-4DD6-9A3C-F7B3E42CEF9B}" srcOrd="0" destOrd="0" presId="urn:microsoft.com/office/officeart/2005/8/layout/radial4"/>
    <dgm:cxn modelId="{FC676858-683B-42E0-94BA-38DE6866730D}" type="presOf" srcId="{69D3EF77-DBAD-43B2-92DF-842AC3EFDEAC}" destId="{30D0105F-56EF-450A-97FB-62F5065919AB}" srcOrd="0" destOrd="0" presId="urn:microsoft.com/office/officeart/2005/8/layout/radial4"/>
    <dgm:cxn modelId="{1EBC3D8F-52BC-4ED1-8097-7CF8415C2D05}" type="presOf" srcId="{11DCB82D-714E-4F55-B3FE-51EDB9680C39}" destId="{8DDC462A-662F-4D1B-AB25-E6D4E8DAC3FE}" srcOrd="0" destOrd="0" presId="urn:microsoft.com/office/officeart/2005/8/layout/radial4"/>
    <dgm:cxn modelId="{E22EA1AD-E5A9-4572-B9F3-99C7F4B3AD0C}" type="presOf" srcId="{DABF96A8-7142-4362-9370-7230E493E72F}" destId="{2D0FDE3C-8171-4C2B-A901-420E0B68FC41}" srcOrd="0" destOrd="0" presId="urn:microsoft.com/office/officeart/2005/8/layout/radial4"/>
    <dgm:cxn modelId="{141CD5B6-98CD-42E5-A202-335FBE55EC6C}" srcId="{EAD16FD5-84B6-472F-903C-6C45CB5224D1}" destId="{CC661A17-2D0D-418F-9473-6726D3B0818D}" srcOrd="0" destOrd="0" parTransId="{11DCB82D-714E-4F55-B3FE-51EDB9680C39}" sibTransId="{EECC3DE7-5418-4028-8D27-2572B74206C4}"/>
    <dgm:cxn modelId="{E63B47B8-9987-4D00-94BB-FB4844F8D293}" type="presOf" srcId="{291A692E-DC94-47B0-B934-46A0797A77A6}" destId="{C171587C-5B35-4D62-8F39-6EE74DE59921}" srcOrd="0" destOrd="0" presId="urn:microsoft.com/office/officeart/2005/8/layout/radial4"/>
    <dgm:cxn modelId="{BAEAECC3-8E52-4469-B9C4-88D572344346}" srcId="{EAD16FD5-84B6-472F-903C-6C45CB5224D1}" destId="{E780B489-A5B5-4D3C-BBAF-C16BB4F0DE8B}" srcOrd="2" destOrd="0" parTransId="{175CEE0E-170B-4BA8-AB69-D0A82FE0605A}" sibTransId="{D6A6C91F-5AB5-46A5-AB0C-4115E67185DB}"/>
    <dgm:cxn modelId="{3D39D4DE-0AD9-49E1-9888-86A78D0CC488}" srcId="{38F7F39B-D30B-4808-B417-1B7A86FF6636}" destId="{EAD16FD5-84B6-472F-903C-6C45CB5224D1}" srcOrd="0" destOrd="0" parTransId="{FA4B4C1D-B860-4C51-A829-87B248529E47}" sibTransId="{1BE82C67-E376-4E08-B221-03A26E59DE26}"/>
    <dgm:cxn modelId="{B645DBE1-46AD-4F90-ABE1-F0E7894AC1B6}" type="presOf" srcId="{EC4595D3-E548-48C2-963C-E4F4D1EE37EF}" destId="{B5F7A0AB-68C8-4B76-B502-24BD2CD5B3C0}" srcOrd="0" destOrd="0" presId="urn:microsoft.com/office/officeart/2005/8/layout/radial4"/>
    <dgm:cxn modelId="{DF8582ED-BDE1-4EE3-8911-162EF8A1C9C0}" type="presOf" srcId="{72F384C6-FB1B-403C-9DCC-EF5651E8F41D}" destId="{BF1D911C-5D64-42F2-B77D-6678915B716C}" srcOrd="0" destOrd="0" presId="urn:microsoft.com/office/officeart/2005/8/layout/radial4"/>
    <dgm:cxn modelId="{2314A6F2-E9C5-4B19-BE9B-36437856F972}" type="presOf" srcId="{38F7F39B-D30B-4808-B417-1B7A86FF6636}" destId="{A0BB416F-2832-44BA-A95D-6036775D53CC}" srcOrd="0" destOrd="0" presId="urn:microsoft.com/office/officeart/2005/8/layout/radial4"/>
    <dgm:cxn modelId="{7296F3F4-4A9E-469E-813C-D94E1C2CBCB2}" type="presOf" srcId="{28B99BF1-E553-45BF-AAA0-DA87A3140E9E}" destId="{483F4F31-06BA-47B3-AF21-F1117DA151AF}" srcOrd="0" destOrd="0" presId="urn:microsoft.com/office/officeart/2005/8/layout/radial4"/>
    <dgm:cxn modelId="{C0A788FC-F685-4E02-A12D-C0E5DD1A9E49}" type="presOf" srcId="{E780B489-A5B5-4D3C-BBAF-C16BB4F0DE8B}" destId="{E386CEFC-0A7A-45AB-8151-9FE6D2044826}" srcOrd="0" destOrd="0" presId="urn:microsoft.com/office/officeart/2005/8/layout/radial4"/>
    <dgm:cxn modelId="{58FDE2EB-6040-45EB-8493-78736CEB19EC}" type="presParOf" srcId="{A0BB416F-2832-44BA-A95D-6036775D53CC}" destId="{65A98F21-6010-46D0-BB0C-ED54687FA6EA}" srcOrd="0" destOrd="0" presId="urn:microsoft.com/office/officeart/2005/8/layout/radial4"/>
    <dgm:cxn modelId="{9740C98B-EDD2-4F2F-8B26-34607BF04331}" type="presParOf" srcId="{A0BB416F-2832-44BA-A95D-6036775D53CC}" destId="{8DDC462A-662F-4D1B-AB25-E6D4E8DAC3FE}" srcOrd="1" destOrd="0" presId="urn:microsoft.com/office/officeart/2005/8/layout/radial4"/>
    <dgm:cxn modelId="{B6B9F84A-4FAF-433B-BE55-459B2642FA76}" type="presParOf" srcId="{A0BB416F-2832-44BA-A95D-6036775D53CC}" destId="{9BD9865A-0677-4DD6-9A3C-F7B3E42CEF9B}" srcOrd="2" destOrd="0" presId="urn:microsoft.com/office/officeart/2005/8/layout/radial4"/>
    <dgm:cxn modelId="{A6B0ED14-6E5A-4F9E-9410-412D3A108D48}" type="presParOf" srcId="{A0BB416F-2832-44BA-A95D-6036775D53CC}" destId="{57C8CF7F-91D8-4794-9F24-E0E0F0C36CFD}" srcOrd="3" destOrd="0" presId="urn:microsoft.com/office/officeart/2005/8/layout/radial4"/>
    <dgm:cxn modelId="{6CBB1CDE-D471-4793-ADA2-268D0DD1F7EF}" type="presParOf" srcId="{A0BB416F-2832-44BA-A95D-6036775D53CC}" destId="{2D0FDE3C-8171-4C2B-A901-420E0B68FC41}" srcOrd="4" destOrd="0" presId="urn:microsoft.com/office/officeart/2005/8/layout/radial4"/>
    <dgm:cxn modelId="{1295E717-E839-46A3-BADB-99DE8CA3C8E0}" type="presParOf" srcId="{A0BB416F-2832-44BA-A95D-6036775D53CC}" destId="{97D9DDE5-B25A-4AAC-91F2-72720AD3D624}" srcOrd="5" destOrd="0" presId="urn:microsoft.com/office/officeart/2005/8/layout/radial4"/>
    <dgm:cxn modelId="{2AD83379-761A-4F04-A17D-F782D5B695A0}" type="presParOf" srcId="{A0BB416F-2832-44BA-A95D-6036775D53CC}" destId="{E386CEFC-0A7A-45AB-8151-9FE6D2044826}" srcOrd="6" destOrd="0" presId="urn:microsoft.com/office/officeart/2005/8/layout/radial4"/>
    <dgm:cxn modelId="{DDA21F55-52F0-496B-B367-4AFBF8F43013}" type="presParOf" srcId="{A0BB416F-2832-44BA-A95D-6036775D53CC}" destId="{A3E751D6-9E39-419A-9476-8E8C9152B90E}" srcOrd="7" destOrd="0" presId="urn:microsoft.com/office/officeart/2005/8/layout/radial4"/>
    <dgm:cxn modelId="{2200FD03-16B5-47AE-962A-B27BD8D284EC}" type="presParOf" srcId="{A0BB416F-2832-44BA-A95D-6036775D53CC}" destId="{30D0105F-56EF-450A-97FB-62F5065919AB}" srcOrd="8" destOrd="0" presId="urn:microsoft.com/office/officeart/2005/8/layout/radial4"/>
    <dgm:cxn modelId="{2F6725A5-4E92-4541-893C-584E61FF5900}" type="presParOf" srcId="{A0BB416F-2832-44BA-A95D-6036775D53CC}" destId="{C171587C-5B35-4D62-8F39-6EE74DE59921}" srcOrd="9" destOrd="0" presId="urn:microsoft.com/office/officeart/2005/8/layout/radial4"/>
    <dgm:cxn modelId="{C6247528-F26C-4A08-BA20-89CC3E2BD9CB}" type="presParOf" srcId="{A0BB416F-2832-44BA-A95D-6036775D53CC}" destId="{BF1D911C-5D64-42F2-B77D-6678915B716C}" srcOrd="10" destOrd="0" presId="urn:microsoft.com/office/officeart/2005/8/layout/radial4"/>
    <dgm:cxn modelId="{984F6512-74DA-4C55-9E85-8CD7FDBC4396}" type="presParOf" srcId="{A0BB416F-2832-44BA-A95D-6036775D53CC}" destId="{B5F7A0AB-68C8-4B76-B502-24BD2CD5B3C0}" srcOrd="11" destOrd="0" presId="urn:microsoft.com/office/officeart/2005/8/layout/radial4"/>
    <dgm:cxn modelId="{885CBB2F-4AB7-4505-A6B9-DE5D12F43C53}" type="presParOf" srcId="{A0BB416F-2832-44BA-A95D-6036775D53CC}" destId="{483F4F31-06BA-47B3-AF21-F1117DA151AF}" srcOrd="12" destOrd="0" presId="urn:microsoft.com/office/officeart/2005/8/layout/radial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5A98F21-6010-46D0-BB0C-ED54687FA6EA}">
      <dsp:nvSpPr>
        <dsp:cNvPr id="0" name=""/>
        <dsp:cNvSpPr/>
      </dsp:nvSpPr>
      <dsp:spPr>
        <a:xfrm>
          <a:off x="3184260" y="3010498"/>
          <a:ext cx="2330344" cy="2330344"/>
        </a:xfrm>
        <a:prstGeom prst="ellipse">
          <a:avLst/>
        </a:prstGeom>
        <a:solidFill>
          <a:schemeClr val="bg1"/>
        </a:solidFill>
        <a:ln w="12700" cap="flat" cmpd="sng" algn="ctr">
          <a:solidFill>
            <a:srgbClr val="C0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1115" tIns="31115" rIns="31115" bIns="31115" numCol="1" spcCol="1270" anchor="ctr" anchorCtr="0">
          <a:noAutofit/>
        </a:bodyPr>
        <a:lstStyle/>
        <a:p>
          <a:pPr marL="0" lvl="0" indent="0" algn="ctr" defTabSz="2178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900" b="1" i="1" kern="1200" dirty="0">
              <a:latin typeface="Calibri" panose="020F0502020204030204" pitchFamily="34" charset="0"/>
            </a:rPr>
            <a:t>DIVER</a:t>
          </a:r>
        </a:p>
      </dsp:txBody>
      <dsp:txXfrm>
        <a:off x="3525531" y="3351769"/>
        <a:ext cx="1647802" cy="1647802"/>
      </dsp:txXfrm>
    </dsp:sp>
    <dsp:sp modelId="{8DDC462A-662F-4D1B-AB25-E6D4E8DAC3FE}">
      <dsp:nvSpPr>
        <dsp:cNvPr id="0" name=""/>
        <dsp:cNvSpPr/>
      </dsp:nvSpPr>
      <dsp:spPr>
        <a:xfrm rot="10800000">
          <a:off x="816499" y="3843596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BD9865A-0677-4DD6-9A3C-F7B3E42CEF9B}">
      <dsp:nvSpPr>
        <dsp:cNvPr id="0" name=""/>
        <dsp:cNvSpPr/>
      </dsp:nvSpPr>
      <dsp:spPr>
        <a:xfrm>
          <a:off x="878" y="3523174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Efficiently Implement Scientific  Remediation Advancements</a:t>
          </a:r>
        </a:p>
      </dsp:txBody>
      <dsp:txXfrm>
        <a:off x="39100" y="3561396"/>
        <a:ext cx="1554797" cy="1228549"/>
      </dsp:txXfrm>
    </dsp:sp>
    <dsp:sp modelId="{57C8CF7F-91D8-4794-9F24-E0E0F0C36CFD}">
      <dsp:nvSpPr>
        <dsp:cNvPr id="0" name=""/>
        <dsp:cNvSpPr/>
      </dsp:nvSpPr>
      <dsp:spPr>
        <a:xfrm rot="12960000">
          <a:off x="1277564" y="2424585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-1214474"/>
            <a:satOff val="6757"/>
            <a:lumOff val="-2039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D0FDE3C-8171-4C2B-A901-420E0B68FC41}">
      <dsp:nvSpPr>
        <dsp:cNvPr id="0" name=""/>
        <dsp:cNvSpPr/>
      </dsp:nvSpPr>
      <dsp:spPr>
        <a:xfrm>
          <a:off x="675609" y="1446568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-1214474"/>
            <a:satOff val="6757"/>
            <a:lumOff val="-203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Substantial Cost Savings – Increase Efficiency – Reduce Tedious Tasks</a:t>
          </a:r>
        </a:p>
      </dsp:txBody>
      <dsp:txXfrm>
        <a:off x="713831" y="1484790"/>
        <a:ext cx="1554797" cy="1228549"/>
      </dsp:txXfrm>
    </dsp:sp>
    <dsp:sp modelId="{97D9DDE5-B25A-4AAC-91F2-72720AD3D624}">
      <dsp:nvSpPr>
        <dsp:cNvPr id="0" name=""/>
        <dsp:cNvSpPr/>
      </dsp:nvSpPr>
      <dsp:spPr>
        <a:xfrm rot="15120000">
          <a:off x="2484647" y="1547588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-2428948"/>
            <a:satOff val="13514"/>
            <a:lumOff val="-4079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386CEFC-0A7A-45AB-8151-9FE6D2044826}">
      <dsp:nvSpPr>
        <dsp:cNvPr id="0" name=""/>
        <dsp:cNvSpPr/>
      </dsp:nvSpPr>
      <dsp:spPr>
        <a:xfrm>
          <a:off x="2442075" y="163154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-2428948"/>
            <a:satOff val="13514"/>
            <a:lumOff val="-407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Take Control of Projects – Be Proactive, Not Reactive</a:t>
          </a:r>
        </a:p>
      </dsp:txBody>
      <dsp:txXfrm>
        <a:off x="2480297" y="201376"/>
        <a:ext cx="1554797" cy="1228549"/>
      </dsp:txXfrm>
    </dsp:sp>
    <dsp:sp modelId="{A3E751D6-9E39-419A-9476-8E8C9152B90E}">
      <dsp:nvSpPr>
        <dsp:cNvPr id="0" name=""/>
        <dsp:cNvSpPr/>
      </dsp:nvSpPr>
      <dsp:spPr>
        <a:xfrm rot="17280000">
          <a:off x="3976684" y="1547588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-3643422"/>
            <a:satOff val="20270"/>
            <a:lumOff val="-6118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0D0105F-56EF-450A-97FB-62F5065919AB}">
      <dsp:nvSpPr>
        <dsp:cNvPr id="0" name=""/>
        <dsp:cNvSpPr/>
      </dsp:nvSpPr>
      <dsp:spPr>
        <a:xfrm>
          <a:off x="4625548" y="163154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-3643422"/>
            <a:satOff val="20270"/>
            <a:lumOff val="-611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Rapid, Reliable Response to Crisis Scenarios (Legal, Enforcement)</a:t>
          </a:r>
        </a:p>
      </dsp:txBody>
      <dsp:txXfrm>
        <a:off x="4663770" y="201376"/>
        <a:ext cx="1554797" cy="1228549"/>
      </dsp:txXfrm>
    </dsp:sp>
    <dsp:sp modelId="{C171587C-5B35-4D62-8F39-6EE74DE59921}">
      <dsp:nvSpPr>
        <dsp:cNvPr id="0" name=""/>
        <dsp:cNvSpPr/>
      </dsp:nvSpPr>
      <dsp:spPr>
        <a:xfrm rot="19440000">
          <a:off x="5183767" y="2424585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-4857896"/>
            <a:satOff val="27027"/>
            <a:lumOff val="-8158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F1D911C-5D64-42F2-B77D-6678915B716C}">
      <dsp:nvSpPr>
        <dsp:cNvPr id="0" name=""/>
        <dsp:cNvSpPr/>
      </dsp:nvSpPr>
      <dsp:spPr>
        <a:xfrm>
          <a:off x="6392015" y="1446568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-4857896"/>
            <a:satOff val="27027"/>
            <a:lumOff val="-815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Maximize Value of Costly Data Routinely Gathered</a:t>
          </a:r>
        </a:p>
      </dsp:txBody>
      <dsp:txXfrm>
        <a:off x="6430237" y="1484790"/>
        <a:ext cx="1554797" cy="1228549"/>
      </dsp:txXfrm>
    </dsp:sp>
    <dsp:sp modelId="{B5F7A0AB-68C8-4B76-B502-24BD2CD5B3C0}">
      <dsp:nvSpPr>
        <dsp:cNvPr id="0" name=""/>
        <dsp:cNvSpPr/>
      </dsp:nvSpPr>
      <dsp:spPr>
        <a:xfrm>
          <a:off x="5644832" y="3843596"/>
          <a:ext cx="2237534" cy="664148"/>
        </a:xfrm>
        <a:prstGeom prst="leftArrow">
          <a:avLst>
            <a:gd name="adj1" fmla="val 60000"/>
            <a:gd name="adj2" fmla="val 50000"/>
          </a:avLst>
        </a:prstGeom>
        <a:solidFill>
          <a:schemeClr val="accent5">
            <a:hueOff val="-6072370"/>
            <a:satOff val="33784"/>
            <a:lumOff val="-10197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83F4F31-06BA-47B3-AF21-F1117DA151AF}">
      <dsp:nvSpPr>
        <dsp:cNvPr id="0" name=""/>
        <dsp:cNvSpPr/>
      </dsp:nvSpPr>
      <dsp:spPr>
        <a:xfrm>
          <a:off x="7066745" y="3523174"/>
          <a:ext cx="1631241" cy="1304993"/>
        </a:xfrm>
        <a:prstGeom prst="roundRect">
          <a:avLst>
            <a:gd name="adj" fmla="val 10000"/>
          </a:avLst>
        </a:prstGeom>
        <a:solidFill>
          <a:schemeClr val="accent5">
            <a:hueOff val="-6072370"/>
            <a:satOff val="33784"/>
            <a:lumOff val="-10197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8575" tIns="28575" rIns="28575" bIns="2857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i="1" kern="1200" dirty="0">
              <a:latin typeface="Calibri" panose="020F0502020204030204" pitchFamily="34" charset="0"/>
            </a:rPr>
            <a:t>Standardize Analysis and Reporting for Even Greater Cost Savings</a:t>
          </a:r>
        </a:p>
      </dsp:txBody>
      <dsp:txXfrm>
        <a:off x="7104967" y="3561396"/>
        <a:ext cx="1554797" cy="122854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4">
  <dgm:title val=""/>
  <dgm:desc val=""/>
  <dgm:catLst>
    <dgm:cat type="relationship" pri="1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5" srcId="1" destId="11" srcOrd="0" destOrd="0"/>
        <dgm:cxn modelId="16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0"/>
              <dgm:param type="spanAng" val="360"/>
              <dgm:param type="ctrShpMap" val="fNode"/>
            </dgm:alg>
          </dgm:if>
          <dgm:else name="Name4">
            <dgm:choose name="Name5">
              <dgm:if name="Name6" axis="ch ch" ptType="node node" st="1 1" cnt="1 0" func="cnt" op="lte" val="3">
                <dgm:alg type="cycle">
                  <dgm:param type="stAng" val="-55"/>
                  <dgm:param type="spanAng" val="110"/>
                  <dgm:param type="ctrShpMap" val="fNode"/>
                </dgm:alg>
              </dgm:if>
              <dgm:else name="Name7">
                <dgm:choose name="Name8">
                  <dgm:if name="Name9" axis="ch ch" ptType="node node" st="1 1" cnt="1 0" func="cnt" op="equ" val="4">
                    <dgm:alg type="cycle">
                      <dgm:param type="stAng" val="-75"/>
                      <dgm:param type="spanAng" val="150"/>
                      <dgm:param type="ctrShpMap" val="fNode"/>
                    </dgm:alg>
                  </dgm:if>
                  <dgm:else name="Name10">
                    <dgm:alg type="cycle">
                      <dgm:param type="stAng" val="-90"/>
                      <dgm:param type="spanAng" val="180"/>
                      <dgm:param type="ctrShpMap" val="fNode"/>
                    </dgm:alg>
                  </dgm:else>
                </dgm:choose>
              </dgm:else>
            </dgm:choose>
          </dgm:else>
        </dgm:choose>
      </dgm:if>
      <dgm:else name="Name11">
        <dgm:choose name="Name12">
          <dgm:if name="Name13" axis="ch ch" ptType="node node" st="1 1" cnt="1 0" func="cnt" op="lte" val="1">
            <dgm:alg type="cycle">
              <dgm:param type="stAng" val="0"/>
              <dgm:param type="spanAng" val="-360"/>
              <dgm:param type="ctrShpMap" val="fNode"/>
            </dgm:alg>
          </dgm:if>
          <dgm:else name="Name14">
            <dgm:choose name="Name15">
              <dgm:if name="Name16" axis="ch ch" ptType="node node" st="1 1" cnt="1 0" func="cnt" op="lte" val="3">
                <dgm:alg type="cycle">
                  <dgm:param type="stAng" val="55"/>
                  <dgm:param type="spanAng" val="-110"/>
                  <dgm:param type="ctrShpMap" val="fNode"/>
                </dgm:alg>
              </dgm:if>
              <dgm:else name="Name17">
                <dgm:choose name="Name18">
                  <dgm:if name="Name19" axis="ch ch" ptType="node node" st="1 1" cnt="1 0" func="cnt" op="equ" val="4">
                    <dgm:alg type="cycle">
                      <dgm:param type="stAng" val="75"/>
                      <dgm:param type="spanAng" val="-150"/>
                      <dgm:param type="ctrShpMap" val="fNode"/>
                    </dgm:alg>
                  </dgm:if>
                  <dgm:else name="Name20">
                    <dgm:alg type="cycle">
                      <dgm:param type="stAng" val="90"/>
                      <dgm:param type="spanAng" val="-180"/>
                      <dgm:param type="ctrShpMap" val="fNode"/>
                    </dgm:alg>
                  </dgm:else>
                </dgm:choose>
              </dgm:else>
            </dgm:choose>
          </dgm:else>
        </dgm:choose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fact="0.95"/>
      <dgm:constr type="h" for="ch" forName="parTrans" refType="w" refFor="ch" refForName="centerShape" fact="0.285"/>
      <dgm:constr type="sp" refType="w" refFor="ch" refForName="centerShape" op="equ" fact="0.23"/>
      <dgm:constr type="sibSp" refType="w" refFor="ch" refForName="node" fact="0.1"/>
      <dgm:constr type="primFontSz" for="ch" forName="node" op="equ"/>
    </dgm:constrLst>
    <dgm:choose name="Name21">
      <dgm:if name="Name22" axis="ch ch" ptType="node node" st="1 1" cnt="1 0" func="cnt" op="lte" val="5">
        <dgm:ruleLst>
          <dgm:rule type="w" for="ch" forName="centerShape" val="NaN" fact="0.27" max="NaN"/>
        </dgm:ruleLst>
      </dgm:if>
      <dgm:else name="Name23">
        <dgm:ruleLst>
          <dgm:rule type="w" for="ch" forName="centerShape" val="NaN" fact="0.27" max="NaN"/>
          <dgm:rule type="w" for="ch" forName="node" val="NaN" fact="0.7" max="NaN"/>
        </dgm:ruleLst>
      </dgm:else>
    </dgm:choose>
    <dgm:forEach name="Name24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  <dgm:constr type="primFontSz" val="65"/>
          <dgm:constr type="h" refType="w"/>
        </dgm:constrLst>
        <dgm:ruleLst>
          <dgm:rule type="primFontSz" val="5" fact="NaN" max="NaN"/>
        </dgm:ruleLst>
      </dgm:layoutNode>
      <dgm:forEach name="Name25" axis="ch">
        <dgm:forEach name="Name26" axis="self" ptType="parTrans">
          <dgm:layoutNode name="parTrans" styleLbl="bgSibTrans2D1">
            <dgm:alg type="conn">
              <dgm:param type="begPts" val="auto"/>
              <dgm:param type="endPts" val="ctr"/>
              <dgm:param type="endSty" val="noArr"/>
              <dgm:param type="begSty" val="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begPad" refType="connDist" fact="0.055"/>
              <dgm:constr type="endPad"/>
            </dgm:constrLst>
            <dgm:ruleLst/>
          </dgm:layoutNode>
        </dgm:forEach>
        <dgm:forEach name="Name27" axis="self" ptType="node">
          <dgm:layoutNode name="node" styleLbl="node1">
            <dgm:varLst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>
              <dgm:constr type="primFontSz" val="65"/>
              <dgm:constr type="h" refType="w" fact="0.8"/>
              <dgm:constr type="tMarg" refType="primFontSz" fact="0.15"/>
              <dgm:constr type="bMarg" refType="primFontSz" fact="0.15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9D6A01-AAA6-4DB2-B28C-DED59EBEE6CF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3A5EDE-D084-4B69-B210-7B7D03B5E9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920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B940D8-3681-439B-A768-45101E91013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36771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B940D8-3681-439B-A768-45101E91013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95935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B09A5EC-5727-4E0A-807F-95F53677C260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43269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2"/>
          <p:cNvSpPr/>
          <p:nvPr userDrawn="1"/>
        </p:nvSpPr>
        <p:spPr>
          <a:xfrm>
            <a:off x="0" y="-27802"/>
            <a:ext cx="9144000" cy="1399401"/>
          </a:xfrm>
          <a:custGeom>
            <a:avLst/>
            <a:gdLst/>
            <a:ahLst/>
            <a:cxnLst/>
            <a:rect l="l" t="t" r="r" b="b"/>
            <a:pathLst>
              <a:path w="9144000" h="1371600">
                <a:moveTo>
                  <a:pt x="0" y="1371600"/>
                </a:moveTo>
                <a:lnTo>
                  <a:pt x="9144000" y="1371600"/>
                </a:lnTo>
                <a:lnTo>
                  <a:pt x="9144000" y="0"/>
                </a:lnTo>
                <a:lnTo>
                  <a:pt x="0" y="0"/>
                </a:lnTo>
                <a:lnTo>
                  <a:pt x="0" y="1371600"/>
                </a:lnTo>
                <a:close/>
              </a:path>
            </a:pathLst>
          </a:custGeom>
          <a:solidFill>
            <a:srgbClr val="7AA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13"/>
          <p:cNvSpPr/>
          <p:nvPr userDrawn="1"/>
        </p:nvSpPr>
        <p:spPr>
          <a:xfrm>
            <a:off x="0" y="1371600"/>
            <a:ext cx="9144000" cy="5486400"/>
          </a:xfrm>
          <a:custGeom>
            <a:avLst/>
            <a:gdLst/>
            <a:ahLst/>
            <a:cxnLst/>
            <a:rect l="l" t="t" r="r" b="b"/>
            <a:pathLst>
              <a:path w="9144000" h="5486400">
                <a:moveTo>
                  <a:pt x="0" y="5486400"/>
                </a:moveTo>
                <a:lnTo>
                  <a:pt x="9144000" y="5486400"/>
                </a:lnTo>
                <a:lnTo>
                  <a:pt x="914400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34556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743"/>
          <a:stretch/>
        </p:blipFill>
        <p:spPr>
          <a:xfrm>
            <a:off x="7543800" y="304800"/>
            <a:ext cx="1168652" cy="719940"/>
          </a:xfrm>
          <a:prstGeom prst="rect">
            <a:avLst/>
          </a:prstGeom>
        </p:spPr>
      </p:pic>
      <p:cxnSp>
        <p:nvCxnSpPr>
          <p:cNvPr id="10" name="Straight Connector 9"/>
          <p:cNvCxnSpPr/>
          <p:nvPr userDrawn="1"/>
        </p:nvCxnSpPr>
        <p:spPr>
          <a:xfrm>
            <a:off x="457200" y="1243155"/>
            <a:ext cx="82296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368280"/>
            <a:ext cx="8229600" cy="829890"/>
          </a:xfrm>
        </p:spPr>
        <p:txBody>
          <a:bodyPr anchor="b"/>
          <a:lstStyle>
            <a:lvl1pPr algn="l">
              <a:defRPr sz="36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57200" y="1504297"/>
            <a:ext cx="6858000" cy="405185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8271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21527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2"/>
          <p:cNvSpPr/>
          <p:nvPr userDrawn="1"/>
        </p:nvSpPr>
        <p:spPr>
          <a:xfrm>
            <a:off x="0" y="-27802"/>
            <a:ext cx="9144000" cy="1399401"/>
          </a:xfrm>
          <a:custGeom>
            <a:avLst/>
            <a:gdLst/>
            <a:ahLst/>
            <a:cxnLst/>
            <a:rect l="l" t="t" r="r" b="b"/>
            <a:pathLst>
              <a:path w="9144000" h="1371600">
                <a:moveTo>
                  <a:pt x="0" y="1371600"/>
                </a:moveTo>
                <a:lnTo>
                  <a:pt x="9144000" y="1371600"/>
                </a:lnTo>
                <a:lnTo>
                  <a:pt x="9144000" y="0"/>
                </a:lnTo>
                <a:lnTo>
                  <a:pt x="0" y="0"/>
                </a:lnTo>
                <a:lnTo>
                  <a:pt x="0" y="1371600"/>
                </a:lnTo>
                <a:close/>
              </a:path>
            </a:pathLst>
          </a:custGeom>
          <a:solidFill>
            <a:srgbClr val="7AA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13"/>
          <p:cNvSpPr/>
          <p:nvPr userDrawn="1"/>
        </p:nvSpPr>
        <p:spPr>
          <a:xfrm>
            <a:off x="0" y="1371600"/>
            <a:ext cx="9144000" cy="5486400"/>
          </a:xfrm>
          <a:custGeom>
            <a:avLst/>
            <a:gdLst/>
            <a:ahLst/>
            <a:cxnLst/>
            <a:rect l="l" t="t" r="r" b="b"/>
            <a:pathLst>
              <a:path w="9144000" h="5486400">
                <a:moveTo>
                  <a:pt x="0" y="5486400"/>
                </a:moveTo>
                <a:lnTo>
                  <a:pt x="9144000" y="5486400"/>
                </a:lnTo>
                <a:lnTo>
                  <a:pt x="914400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34556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743"/>
          <a:stretch/>
        </p:blipFill>
        <p:spPr>
          <a:xfrm>
            <a:off x="7543800" y="304800"/>
            <a:ext cx="1168652" cy="719940"/>
          </a:xfrm>
          <a:prstGeom prst="rect">
            <a:avLst/>
          </a:prstGeom>
        </p:spPr>
      </p:pic>
      <p:cxnSp>
        <p:nvCxnSpPr>
          <p:cNvPr id="10" name="Straight Connector 9"/>
          <p:cNvCxnSpPr/>
          <p:nvPr userDrawn="1"/>
        </p:nvCxnSpPr>
        <p:spPr>
          <a:xfrm>
            <a:off x="462525" y="4562476"/>
            <a:ext cx="82296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839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302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678890"/>
            <a:ext cx="7886700" cy="638921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671763"/>
            <a:ext cx="3868340" cy="35179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671763"/>
            <a:ext cx="3887391" cy="35179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bk object 28"/>
          <p:cNvSpPr/>
          <p:nvPr userDrawn="1"/>
        </p:nvSpPr>
        <p:spPr>
          <a:xfrm flipV="1">
            <a:off x="628650" y="2498535"/>
            <a:ext cx="7920906" cy="45719"/>
          </a:xfrm>
          <a:custGeom>
            <a:avLst/>
            <a:gdLst/>
            <a:ahLst/>
            <a:cxnLst/>
            <a:rect l="l" t="t" r="r" b="b"/>
            <a:pathLst>
              <a:path w="7684134">
                <a:moveTo>
                  <a:pt x="7683627" y="0"/>
                </a:moveTo>
                <a:lnTo>
                  <a:pt x="0" y="0"/>
                </a:lnTo>
              </a:path>
            </a:pathLst>
          </a:custGeom>
          <a:ln w="25400">
            <a:solidFill>
              <a:srgbClr val="FFFFFF"/>
            </a:solidFill>
            <a:prstDash val="dot"/>
          </a:ln>
        </p:spPr>
        <p:txBody>
          <a:bodyPr wrap="square" lIns="0" tIns="0" rIns="0" bIns="0" rtlCol="0"/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6782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1214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83DC50-1C26-41F4-B336-B307D6B5E876}" type="datetimeFigureOut">
              <a:rPr lang="en-US" smtClean="0"/>
              <a:t>10/30/2018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F85D27-8181-4CC8-B9EB-18E97427F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30591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719071"/>
            <a:ext cx="7874492" cy="4407408"/>
          </a:xfrm>
        </p:spPr>
        <p:txBody>
          <a:bodyPr/>
          <a:lstStyle>
            <a:lvl1pPr marL="274320" indent="-228600">
              <a:buFont typeface="Arial" pitchFamily="34" charset="0"/>
              <a:buChar char="•"/>
              <a:defRPr i="1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1pPr>
            <a:lvl2pPr marL="548640" indent="-182880">
              <a:buFont typeface="Arial" pitchFamily="34" charset="0"/>
              <a:buChar char="•"/>
              <a:defRPr i="1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2pPr>
            <a:lvl3pPr marL="822960" indent="-182880">
              <a:buFont typeface="Arial" pitchFamily="34" charset="0"/>
              <a:buChar char="•"/>
              <a:defRPr i="1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3pPr>
            <a:lvl4pPr marL="1097280" indent="-182880">
              <a:buFont typeface="Arial" pitchFamily="34" charset="0"/>
              <a:buChar char="•"/>
              <a:defRPr i="1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4pPr>
            <a:lvl5pPr marL="1280160" indent="-182880">
              <a:buFont typeface="Arial" pitchFamily="34" charset="0"/>
              <a:buChar char="•"/>
              <a:defRPr i="1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34400" y="6425953"/>
            <a:ext cx="492443" cy="279647"/>
          </a:xfrm>
        </p:spPr>
        <p:txBody>
          <a:bodyPr/>
          <a:lstStyle>
            <a:lvl1pPr algn="r">
              <a:defRPr/>
            </a:lvl1pPr>
          </a:lstStyle>
          <a:p>
            <a:fld id="{7DA880CD-E048-4220-B564-919FF9E7D29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000" b="1" i="1" cap="none" baseline="0">
                <a:latin typeface="Calibri" pitchFamily="34" charset="0"/>
                <a:ea typeface="Adobe Gothic Std B" pitchFamily="34" charset="-128"/>
                <a:cs typeface="Calibri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152400" y="1625600"/>
            <a:ext cx="492443" cy="4775200"/>
          </a:xfrm>
        </p:spPr>
        <p:txBody>
          <a:bodyPr vert="vert270" anchor="ctr" anchorCtr="1">
            <a:noAutofit/>
          </a:bodyPr>
          <a:lstStyle>
            <a:lvl1pPr marL="45720" indent="0">
              <a:buFontTx/>
              <a:buNone/>
              <a:defRPr sz="1600" b="1" i="1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defRPr>
            </a:lvl1pPr>
            <a:lvl2pPr marL="365760" indent="0">
              <a:buFontTx/>
              <a:buNone/>
              <a:defRPr sz="1200">
                <a:latin typeface="Calibri" pitchFamily="34" charset="0"/>
                <a:cs typeface="Calibri" pitchFamily="34" charset="0"/>
              </a:defRPr>
            </a:lvl2pPr>
            <a:lvl3pPr marL="640080" indent="0">
              <a:buFontTx/>
              <a:buNone/>
              <a:defRPr sz="1200">
                <a:latin typeface="Calibri" pitchFamily="34" charset="0"/>
                <a:cs typeface="Calibri" pitchFamily="34" charset="0"/>
              </a:defRPr>
            </a:lvl3pPr>
            <a:lvl4pPr marL="914400" indent="0">
              <a:buFontTx/>
              <a:buNone/>
              <a:defRPr sz="1200">
                <a:latin typeface="Calibri" pitchFamily="34" charset="0"/>
                <a:cs typeface="Calibri" pitchFamily="34" charset="0"/>
              </a:defRPr>
            </a:lvl4pPr>
            <a:lvl5pPr marL="1097280" indent="0">
              <a:buFontTx/>
              <a:buNone/>
              <a:defRPr sz="1200">
                <a:latin typeface="Calibri" pitchFamily="34" charset="0"/>
                <a:cs typeface="Calibri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16675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2"/>
          <p:cNvSpPr/>
          <p:nvPr userDrawn="1"/>
        </p:nvSpPr>
        <p:spPr>
          <a:xfrm>
            <a:off x="0" y="-19050"/>
            <a:ext cx="9144000" cy="1371600"/>
          </a:xfrm>
          <a:custGeom>
            <a:avLst/>
            <a:gdLst/>
            <a:ahLst/>
            <a:cxnLst/>
            <a:rect l="l" t="t" r="r" b="b"/>
            <a:pathLst>
              <a:path w="9144000" h="1371600">
                <a:moveTo>
                  <a:pt x="0" y="1371600"/>
                </a:moveTo>
                <a:lnTo>
                  <a:pt x="9144000" y="1371600"/>
                </a:lnTo>
                <a:lnTo>
                  <a:pt x="9144000" y="0"/>
                </a:lnTo>
                <a:lnTo>
                  <a:pt x="0" y="0"/>
                </a:lnTo>
                <a:lnTo>
                  <a:pt x="0" y="1371600"/>
                </a:lnTo>
                <a:close/>
              </a:path>
            </a:pathLst>
          </a:custGeom>
          <a:solidFill>
            <a:srgbClr val="656465"/>
          </a:solidFill>
        </p:spPr>
        <p:txBody>
          <a:bodyPr wrap="square" lIns="0" tIns="0" rIns="0" bIns="0" rtlCol="0"/>
          <a:lstStyle/>
          <a:p>
            <a:endParaRPr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636493"/>
            <a:ext cx="7886700" cy="66339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583DC50-1C26-41F4-B336-B307D6B5E876}" type="datetimeFigureOut">
              <a:rPr lang="en-US" smtClean="0"/>
              <a:pPr/>
              <a:t>10/30/2018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3F85D27-8181-4CC8-B9EB-18E97427F80E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0" y="381000"/>
            <a:ext cx="1066800" cy="608577"/>
          </a:xfrm>
          <a:prstGeom prst="rect">
            <a:avLst/>
          </a:prstGeom>
        </p:spPr>
      </p:pic>
      <p:cxnSp>
        <p:nvCxnSpPr>
          <p:cNvPr id="11" name="Straight Connector 10"/>
          <p:cNvCxnSpPr/>
          <p:nvPr userDrawn="1"/>
        </p:nvCxnSpPr>
        <p:spPr>
          <a:xfrm>
            <a:off x="735106" y="1210234"/>
            <a:ext cx="795169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88106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u="none" kern="1200" cap="all" baseline="0">
          <a:solidFill>
            <a:schemeClr val="accent2"/>
          </a:solidFill>
          <a:latin typeface="Arial Narrow" panose="020B060602020203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spcAft>
          <a:spcPts val="600"/>
        </a:spcAft>
        <a:buClr>
          <a:schemeClr val="bg1"/>
        </a:buClr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Font typeface="Arial" panose="020B0604020202020204" pitchFamily="34" charset="0"/>
        <a:buChar char="–"/>
        <a:defRPr sz="2400" i="1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Font typeface="Arial" panose="020B0604020202020204" pitchFamily="34" charset="0"/>
        <a:buChar char="•"/>
        <a:defRPr sz="2000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>
              <a:lumMod val="75000"/>
              <a:lumOff val="25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mailto:lreyenga@geiconsultants.com" TargetMode="External"/><Relationship Id="rId2" Type="http://schemas.openxmlformats.org/officeDocument/2006/relationships/hyperlink" Target="mailto:mhawthorne@geiconsultants.com" TargetMode="Externa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3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tm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0"/>
            <a:ext cx="7886700" cy="2941500"/>
          </a:xfrm>
        </p:spPr>
        <p:txBody>
          <a:bodyPr/>
          <a:lstStyle/>
          <a:p>
            <a:br>
              <a:rPr lang="en-US" dirty="0"/>
            </a:br>
            <a:r>
              <a:rPr lang="en-US" sz="3800" dirty="0"/>
              <a:t>Getting the most from BIG Data</a:t>
            </a:r>
            <a:r>
              <a:rPr lang="en-US" dirty="0"/>
              <a:t>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712044"/>
            <a:ext cx="7886700" cy="1947548"/>
          </a:xfrm>
        </p:spPr>
        <p:txBody>
          <a:bodyPr>
            <a:normAutofit fontScale="92500" lnSpcReduction="10000"/>
          </a:bodyPr>
          <a:lstStyle/>
          <a:p>
            <a:r>
              <a:rPr lang="en-US" b="1" u="sng" dirty="0"/>
              <a:t>Begins</a:t>
            </a:r>
            <a:r>
              <a:rPr lang="en-US" dirty="0"/>
              <a:t> Where Centralized Data Management Ends</a:t>
            </a:r>
          </a:p>
          <a:p>
            <a:r>
              <a:rPr lang="en-US" dirty="0"/>
              <a:t>SET Decision Support System</a:t>
            </a:r>
          </a:p>
          <a:p>
            <a:r>
              <a:rPr lang="en-US" dirty="0"/>
              <a:t>PM Succession Planning Tool</a:t>
            </a:r>
          </a:p>
          <a:p>
            <a:r>
              <a:rPr lang="en-US" dirty="0"/>
              <a:t>Maximize Data and R&amp;D ROI</a:t>
            </a:r>
          </a:p>
          <a:p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BDAFFDD-93B3-435D-A043-540176F73B45}"/>
              </a:ext>
            </a:extLst>
          </p:cNvPr>
          <p:cNvGrpSpPr/>
          <p:nvPr/>
        </p:nvGrpSpPr>
        <p:grpSpPr>
          <a:xfrm>
            <a:off x="2738435" y="1492651"/>
            <a:ext cx="3136154" cy="2320242"/>
            <a:chOff x="730596" y="830911"/>
            <a:chExt cx="7672504" cy="6212508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0DA8E82-F629-48FF-87A6-D8E66EE11997}"/>
                </a:ext>
              </a:extLst>
            </p:cNvPr>
            <p:cNvGrpSpPr/>
            <p:nvPr/>
          </p:nvGrpSpPr>
          <p:grpSpPr>
            <a:xfrm>
              <a:off x="730596" y="830911"/>
              <a:ext cx="7672504" cy="6212508"/>
              <a:chOff x="730596" y="830911"/>
              <a:chExt cx="7672504" cy="6212508"/>
            </a:xfrm>
          </p:grpSpPr>
          <p:sp>
            <p:nvSpPr>
              <p:cNvPr id="15" name="Freeform 596">
                <a:extLst>
                  <a:ext uri="{FF2B5EF4-FFF2-40B4-BE49-F238E27FC236}">
                    <a16:creationId xmlns:a16="http://schemas.microsoft.com/office/drawing/2014/main" id="{C770E30B-3521-4ABE-95D0-E9F06710F4A5}"/>
                  </a:ext>
                </a:extLst>
              </p:cNvPr>
              <p:cNvSpPr/>
              <p:nvPr/>
            </p:nvSpPr>
            <p:spPr>
              <a:xfrm rot="2820000" flipV="1">
                <a:off x="4136938" y="4251779"/>
                <a:ext cx="3954539" cy="162874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795" h="55080">
                    <a:moveTo>
                      <a:pt x="368795" y="55080"/>
                    </a:moveTo>
                    <a:lnTo>
                      <a:pt x="229569" y="607"/>
                    </a:lnTo>
                    <a:lnTo>
                      <a:pt x="173855" y="0"/>
                    </a:lnTo>
                    <a:lnTo>
                      <a:pt x="48812" y="42105"/>
                    </a:lnTo>
                    <a:lnTo>
                      <a:pt x="0" y="4075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reeform 597">
                <a:extLst>
                  <a:ext uri="{FF2B5EF4-FFF2-40B4-BE49-F238E27FC236}">
                    <a16:creationId xmlns:a16="http://schemas.microsoft.com/office/drawing/2014/main" id="{1A102A71-A352-4653-B384-547B5C30CA25}"/>
                  </a:ext>
                </a:extLst>
              </p:cNvPr>
              <p:cNvSpPr/>
              <p:nvPr/>
            </p:nvSpPr>
            <p:spPr>
              <a:xfrm rot="2820000" flipV="1">
                <a:off x="4709206" y="4380993"/>
                <a:ext cx="3336988" cy="162072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  <a:gd name="connsiteX0" fmla="*/ 368189 w 368189"/>
                  <a:gd name="connsiteY0" fmla="*/ 55080 h 55080"/>
                  <a:gd name="connsiteX1" fmla="*/ 228963 w 368189"/>
                  <a:gd name="connsiteY1" fmla="*/ 607 h 55080"/>
                  <a:gd name="connsiteX2" fmla="*/ 173249 w 368189"/>
                  <a:gd name="connsiteY2" fmla="*/ 0 h 55080"/>
                  <a:gd name="connsiteX3" fmla="*/ 48206 w 368189"/>
                  <a:gd name="connsiteY3" fmla="*/ 42105 h 55080"/>
                  <a:gd name="connsiteX4" fmla="*/ 0 w 368189"/>
                  <a:gd name="connsiteY4" fmla="*/ 40988 h 55080"/>
                  <a:gd name="connsiteX0" fmla="*/ 319983 w 319983"/>
                  <a:gd name="connsiteY0" fmla="*/ 55080 h 55080"/>
                  <a:gd name="connsiteX1" fmla="*/ 180757 w 319983"/>
                  <a:gd name="connsiteY1" fmla="*/ 607 h 55080"/>
                  <a:gd name="connsiteX2" fmla="*/ 125043 w 319983"/>
                  <a:gd name="connsiteY2" fmla="*/ 0 h 55080"/>
                  <a:gd name="connsiteX3" fmla="*/ 0 w 319983"/>
                  <a:gd name="connsiteY3" fmla="*/ 42105 h 55080"/>
                  <a:gd name="connsiteX0" fmla="*/ 319983 w 319983"/>
                  <a:gd name="connsiteY0" fmla="*/ 54473 h 54473"/>
                  <a:gd name="connsiteX1" fmla="*/ 180757 w 319983"/>
                  <a:gd name="connsiteY1" fmla="*/ 0 h 54473"/>
                  <a:gd name="connsiteX2" fmla="*/ 118720 w 319983"/>
                  <a:gd name="connsiteY2" fmla="*/ 1421 h 54473"/>
                  <a:gd name="connsiteX3" fmla="*/ 0 w 319983"/>
                  <a:gd name="connsiteY3" fmla="*/ 41498 h 54473"/>
                  <a:gd name="connsiteX0" fmla="*/ 319983 w 319983"/>
                  <a:gd name="connsiteY0" fmla="*/ 53052 h 53052"/>
                  <a:gd name="connsiteX1" fmla="*/ 171631 w 319983"/>
                  <a:gd name="connsiteY1" fmla="*/ 344 h 53052"/>
                  <a:gd name="connsiteX2" fmla="*/ 118720 w 319983"/>
                  <a:gd name="connsiteY2" fmla="*/ 0 h 53052"/>
                  <a:gd name="connsiteX3" fmla="*/ 0 w 319983"/>
                  <a:gd name="connsiteY3" fmla="*/ 40077 h 53052"/>
                  <a:gd name="connsiteX0" fmla="*/ 319983 w 319983"/>
                  <a:gd name="connsiteY0" fmla="*/ 53617 h 53617"/>
                  <a:gd name="connsiteX1" fmla="*/ 171631 w 319983"/>
                  <a:gd name="connsiteY1" fmla="*/ 909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617 h 53617"/>
                  <a:gd name="connsiteX1" fmla="*/ 171934 w 319983"/>
                  <a:gd name="connsiteY1" fmla="*/ 1027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381 h 53381"/>
                  <a:gd name="connsiteX1" fmla="*/ 171934 w 319983"/>
                  <a:gd name="connsiteY1" fmla="*/ 791 h 53381"/>
                  <a:gd name="connsiteX2" fmla="*/ 119695 w 319983"/>
                  <a:gd name="connsiteY2" fmla="*/ 0 h 53381"/>
                  <a:gd name="connsiteX3" fmla="*/ 0 w 319983"/>
                  <a:gd name="connsiteY3" fmla="*/ 40406 h 53381"/>
                  <a:gd name="connsiteX0" fmla="*/ 312426 w 312426"/>
                  <a:gd name="connsiteY0" fmla="*/ 55166 h 55166"/>
                  <a:gd name="connsiteX1" fmla="*/ 171934 w 312426"/>
                  <a:gd name="connsiteY1" fmla="*/ 791 h 55166"/>
                  <a:gd name="connsiteX2" fmla="*/ 119695 w 312426"/>
                  <a:gd name="connsiteY2" fmla="*/ 0 h 55166"/>
                  <a:gd name="connsiteX3" fmla="*/ 0 w 312426"/>
                  <a:gd name="connsiteY3" fmla="*/ 40406 h 55166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0 w 311203"/>
                  <a:gd name="connsiteY3" fmla="*/ 40406 h 5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203" h="54809">
                    <a:moveTo>
                      <a:pt x="311203" y="54809"/>
                    </a:moveTo>
                    <a:lnTo>
                      <a:pt x="171934" y="791"/>
                    </a:lnTo>
                    <a:lnTo>
                      <a:pt x="119695" y="0"/>
                    </a:lnTo>
                    <a:lnTo>
                      <a:pt x="0" y="4040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reeform 598">
                <a:extLst>
                  <a:ext uri="{FF2B5EF4-FFF2-40B4-BE49-F238E27FC236}">
                    <a16:creationId xmlns:a16="http://schemas.microsoft.com/office/drawing/2014/main" id="{DCC5D01A-801D-4505-9258-0CFFBBAF3E44}"/>
                  </a:ext>
                </a:extLst>
              </p:cNvPr>
              <p:cNvSpPr/>
              <p:nvPr/>
            </p:nvSpPr>
            <p:spPr>
              <a:xfrm>
                <a:off x="1658008" y="1205868"/>
                <a:ext cx="911663" cy="165050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1663" h="1650508">
                    <a:moveTo>
                      <a:pt x="0" y="1650508"/>
                    </a:moveTo>
                    <a:cubicBezTo>
                      <a:pt x="89715" y="1558476"/>
                      <a:pt x="282153" y="1374614"/>
                      <a:pt x="294123" y="1356785"/>
                    </a:cubicBezTo>
                    <a:cubicBezTo>
                      <a:pt x="293532" y="987949"/>
                      <a:pt x="294724" y="750572"/>
                      <a:pt x="295662" y="617240"/>
                    </a:cubicBezTo>
                    <a:cubicBezTo>
                      <a:pt x="509060" y="404707"/>
                      <a:pt x="764750" y="137768"/>
                      <a:pt x="911663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" name="Freeform 599">
                <a:extLst>
                  <a:ext uri="{FF2B5EF4-FFF2-40B4-BE49-F238E27FC236}">
                    <a16:creationId xmlns:a16="http://schemas.microsoft.com/office/drawing/2014/main" id="{3655AF93-74FE-4926-9D65-AAF7AD6E674D}"/>
                  </a:ext>
                </a:extLst>
              </p:cNvPr>
              <p:cNvSpPr/>
              <p:nvPr/>
            </p:nvSpPr>
            <p:spPr>
              <a:xfrm>
                <a:off x="1829459" y="1234443"/>
                <a:ext cx="814031" cy="15624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33094"/>
                  <a:gd name="connsiteY0" fmla="*/ 1671939 h 1671939"/>
                  <a:gd name="connsiteX1" fmla="*/ 294123 w 933094"/>
                  <a:gd name="connsiteY1" fmla="*/ 1378216 h 1671939"/>
                  <a:gd name="connsiteX2" fmla="*/ 295662 w 933094"/>
                  <a:gd name="connsiteY2" fmla="*/ 638671 h 1671939"/>
                  <a:gd name="connsiteX3" fmla="*/ 933094 w 933094"/>
                  <a:gd name="connsiteY3" fmla="*/ 0 h 1671939"/>
                  <a:gd name="connsiteX0" fmla="*/ 0 w 814031"/>
                  <a:gd name="connsiteY0" fmla="*/ 1562402 h 1562402"/>
                  <a:gd name="connsiteX1" fmla="*/ 175060 w 814031"/>
                  <a:gd name="connsiteY1" fmla="*/ 1378216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60 w 814031"/>
                  <a:gd name="connsiteY1" fmla="*/ 1378216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0297 w 814031"/>
                  <a:gd name="connsiteY1" fmla="*/ 1378216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0297 w 814031"/>
                  <a:gd name="connsiteY1" fmla="*/ 1378216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7441 w 814031"/>
                  <a:gd name="connsiteY1" fmla="*/ 1378216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2678 w 814031"/>
                  <a:gd name="connsiteY1" fmla="*/ 1375834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2678 w 814031"/>
                  <a:gd name="connsiteY1" fmla="*/ 1375834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78215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7440 w 814031"/>
                  <a:gd name="connsiteY1" fmla="*/ 1385359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  <a:gd name="connsiteX0" fmla="*/ 0 w 814031"/>
                  <a:gd name="connsiteY0" fmla="*/ 1562402 h 1562402"/>
                  <a:gd name="connsiteX1" fmla="*/ 175059 w 814031"/>
                  <a:gd name="connsiteY1" fmla="*/ 1382978 h 1562402"/>
                  <a:gd name="connsiteX2" fmla="*/ 176599 w 814031"/>
                  <a:gd name="connsiteY2" fmla="*/ 638671 h 1562402"/>
                  <a:gd name="connsiteX3" fmla="*/ 814031 w 814031"/>
                  <a:gd name="connsiteY3" fmla="*/ 0 h 156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4031" h="1562402">
                    <a:moveTo>
                      <a:pt x="0" y="1562402"/>
                    </a:moveTo>
                    <a:cubicBezTo>
                      <a:pt x="58353" y="1501006"/>
                      <a:pt x="123849" y="1439611"/>
                      <a:pt x="175059" y="1382978"/>
                    </a:cubicBezTo>
                    <a:cubicBezTo>
                      <a:pt x="176849" y="1107011"/>
                      <a:pt x="173280" y="764860"/>
                      <a:pt x="176599" y="638671"/>
                    </a:cubicBezTo>
                    <a:cubicBezTo>
                      <a:pt x="403363" y="406730"/>
                      <a:pt x="608698" y="215271"/>
                      <a:pt x="814031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reeform 600">
                <a:extLst>
                  <a:ext uri="{FF2B5EF4-FFF2-40B4-BE49-F238E27FC236}">
                    <a16:creationId xmlns:a16="http://schemas.microsoft.com/office/drawing/2014/main" id="{020CFE64-4D65-48C2-A536-6E7AFA796C13}"/>
                  </a:ext>
                </a:extLst>
              </p:cNvPr>
              <p:cNvSpPr/>
              <p:nvPr/>
            </p:nvSpPr>
            <p:spPr>
              <a:xfrm>
                <a:off x="1796122" y="1053466"/>
                <a:ext cx="1030726" cy="188625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02952 h 1650508"/>
                  <a:gd name="connsiteX3" fmla="*/ 911663 w 911663"/>
                  <a:gd name="connsiteY3" fmla="*/ 0 h 1650508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5662 w 1049776"/>
                  <a:gd name="connsiteY2" fmla="*/ 75773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0899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8043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98043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93280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28345"/>
                  <a:gd name="connsiteY0" fmla="*/ 1786240 h 1786240"/>
                  <a:gd name="connsiteX1" fmla="*/ 267929 w 1028345"/>
                  <a:gd name="connsiteY1" fmla="*/ 1509185 h 1786240"/>
                  <a:gd name="connsiteX2" fmla="*/ 267087 w 1028345"/>
                  <a:gd name="connsiteY2" fmla="*/ 760114 h 1786240"/>
                  <a:gd name="connsiteX3" fmla="*/ 1028345 w 1028345"/>
                  <a:gd name="connsiteY3" fmla="*/ 0 h 1786240"/>
                  <a:gd name="connsiteX0" fmla="*/ 0 w 1028345"/>
                  <a:gd name="connsiteY0" fmla="*/ 1786240 h 1786240"/>
                  <a:gd name="connsiteX1" fmla="*/ 267929 w 1028345"/>
                  <a:gd name="connsiteY1" fmla="*/ 1509185 h 1786240"/>
                  <a:gd name="connsiteX2" fmla="*/ 267087 w 1028345"/>
                  <a:gd name="connsiteY2" fmla="*/ 760114 h 1786240"/>
                  <a:gd name="connsiteX3" fmla="*/ 1028345 w 1028345"/>
                  <a:gd name="connsiteY3" fmla="*/ 0 h 1786240"/>
                  <a:gd name="connsiteX0" fmla="*/ 0 w 1035843"/>
                  <a:gd name="connsiteY0" fmla="*/ 1792573 h 1792573"/>
                  <a:gd name="connsiteX1" fmla="*/ 267929 w 1035843"/>
                  <a:gd name="connsiteY1" fmla="*/ 1515518 h 1792573"/>
                  <a:gd name="connsiteX2" fmla="*/ 267087 w 1035843"/>
                  <a:gd name="connsiteY2" fmla="*/ 766447 h 1792573"/>
                  <a:gd name="connsiteX3" fmla="*/ 957071 w 1035843"/>
                  <a:gd name="connsiteY3" fmla="*/ 79619 h 1792573"/>
                  <a:gd name="connsiteX4" fmla="*/ 1028345 w 1035843"/>
                  <a:gd name="connsiteY4" fmla="*/ 6333 h 1792573"/>
                  <a:gd name="connsiteX0" fmla="*/ 0 w 1038364"/>
                  <a:gd name="connsiteY0" fmla="*/ 1886252 h 1886252"/>
                  <a:gd name="connsiteX1" fmla="*/ 267929 w 1038364"/>
                  <a:gd name="connsiteY1" fmla="*/ 1609197 h 1886252"/>
                  <a:gd name="connsiteX2" fmla="*/ 267087 w 1038364"/>
                  <a:gd name="connsiteY2" fmla="*/ 860126 h 1886252"/>
                  <a:gd name="connsiteX3" fmla="*/ 957071 w 1038364"/>
                  <a:gd name="connsiteY3" fmla="*/ 173298 h 1886252"/>
                  <a:gd name="connsiteX4" fmla="*/ 1033107 w 1038364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79923"/>
                  <a:gd name="connsiteY0" fmla="*/ 1886252 h 1886252"/>
                  <a:gd name="connsiteX1" fmla="*/ 267929 w 1079923"/>
                  <a:gd name="connsiteY1" fmla="*/ 1609197 h 1886252"/>
                  <a:gd name="connsiteX2" fmla="*/ 267087 w 1079923"/>
                  <a:gd name="connsiteY2" fmla="*/ 860126 h 1886252"/>
                  <a:gd name="connsiteX3" fmla="*/ 1023747 w 1079923"/>
                  <a:gd name="connsiteY3" fmla="*/ 104242 h 1886252"/>
                  <a:gd name="connsiteX4" fmla="*/ 1033107 w 1079923"/>
                  <a:gd name="connsiteY4" fmla="*/ 0 h 1886252"/>
                  <a:gd name="connsiteX0" fmla="*/ 0 w 1079923"/>
                  <a:gd name="connsiteY0" fmla="*/ 1886252 h 1886252"/>
                  <a:gd name="connsiteX1" fmla="*/ 267929 w 1079923"/>
                  <a:gd name="connsiteY1" fmla="*/ 1609197 h 1886252"/>
                  <a:gd name="connsiteX2" fmla="*/ 267087 w 1079923"/>
                  <a:gd name="connsiteY2" fmla="*/ 860126 h 1886252"/>
                  <a:gd name="connsiteX3" fmla="*/ 1023747 w 1079923"/>
                  <a:gd name="connsiteY3" fmla="*/ 104242 h 1886252"/>
                  <a:gd name="connsiteX4" fmla="*/ 1033107 w 1079923"/>
                  <a:gd name="connsiteY4" fmla="*/ 0 h 1886252"/>
                  <a:gd name="connsiteX0" fmla="*/ 0 w 1033107"/>
                  <a:gd name="connsiteY0" fmla="*/ 1886252 h 1886252"/>
                  <a:gd name="connsiteX1" fmla="*/ 267929 w 1033107"/>
                  <a:gd name="connsiteY1" fmla="*/ 1609197 h 1886252"/>
                  <a:gd name="connsiteX2" fmla="*/ 267087 w 1033107"/>
                  <a:gd name="connsiteY2" fmla="*/ 860126 h 1886252"/>
                  <a:gd name="connsiteX3" fmla="*/ 1023747 w 1033107"/>
                  <a:gd name="connsiteY3" fmla="*/ 104242 h 1886252"/>
                  <a:gd name="connsiteX4" fmla="*/ 1033107 w 1033107"/>
                  <a:gd name="connsiteY4" fmla="*/ 0 h 1886252"/>
                  <a:gd name="connsiteX0" fmla="*/ 0 w 1034995"/>
                  <a:gd name="connsiteY0" fmla="*/ 1886252 h 1886252"/>
                  <a:gd name="connsiteX1" fmla="*/ 267929 w 1034995"/>
                  <a:gd name="connsiteY1" fmla="*/ 1609197 h 1886252"/>
                  <a:gd name="connsiteX2" fmla="*/ 267087 w 1034995"/>
                  <a:gd name="connsiteY2" fmla="*/ 860126 h 1886252"/>
                  <a:gd name="connsiteX3" fmla="*/ 1023747 w 1034995"/>
                  <a:gd name="connsiteY3" fmla="*/ 104242 h 1886252"/>
                  <a:gd name="connsiteX4" fmla="*/ 1033107 w 1034995"/>
                  <a:gd name="connsiteY4" fmla="*/ 0 h 1886252"/>
                  <a:gd name="connsiteX0" fmla="*/ 0 w 1033107"/>
                  <a:gd name="connsiteY0" fmla="*/ 1886252 h 1886252"/>
                  <a:gd name="connsiteX1" fmla="*/ 267929 w 1033107"/>
                  <a:gd name="connsiteY1" fmla="*/ 1609197 h 1886252"/>
                  <a:gd name="connsiteX2" fmla="*/ 267087 w 1033107"/>
                  <a:gd name="connsiteY2" fmla="*/ 860126 h 1886252"/>
                  <a:gd name="connsiteX3" fmla="*/ 1023747 w 1033107"/>
                  <a:gd name="connsiteY3" fmla="*/ 104242 h 1886252"/>
                  <a:gd name="connsiteX4" fmla="*/ 1033107 w 1033107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2526"/>
                  <a:gd name="connsiteY0" fmla="*/ 1886252 h 1886252"/>
                  <a:gd name="connsiteX1" fmla="*/ 267929 w 1032526"/>
                  <a:gd name="connsiteY1" fmla="*/ 1609197 h 1886252"/>
                  <a:gd name="connsiteX2" fmla="*/ 267087 w 1032526"/>
                  <a:gd name="connsiteY2" fmla="*/ 860126 h 1886252"/>
                  <a:gd name="connsiteX3" fmla="*/ 1028510 w 1032526"/>
                  <a:gd name="connsiteY3" fmla="*/ 99480 h 1886252"/>
                  <a:gd name="connsiteX4" fmla="*/ 1028344 w 1032526"/>
                  <a:gd name="connsiteY4" fmla="*/ 0 h 1886252"/>
                  <a:gd name="connsiteX0" fmla="*/ 0 w 1029448"/>
                  <a:gd name="connsiteY0" fmla="*/ 1886252 h 1886252"/>
                  <a:gd name="connsiteX1" fmla="*/ 267929 w 1029448"/>
                  <a:gd name="connsiteY1" fmla="*/ 1609197 h 1886252"/>
                  <a:gd name="connsiteX2" fmla="*/ 267087 w 1029448"/>
                  <a:gd name="connsiteY2" fmla="*/ 860126 h 1886252"/>
                  <a:gd name="connsiteX3" fmla="*/ 1028510 w 1029448"/>
                  <a:gd name="connsiteY3" fmla="*/ 99480 h 1886252"/>
                  <a:gd name="connsiteX4" fmla="*/ 1028344 w 1029448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0726" h="1886252">
                    <a:moveTo>
                      <a:pt x="0" y="1886252"/>
                    </a:moveTo>
                    <a:cubicBezTo>
                      <a:pt x="106384" y="1779933"/>
                      <a:pt x="244052" y="1638932"/>
                      <a:pt x="267929" y="1609197"/>
                    </a:cubicBezTo>
                    <a:cubicBezTo>
                      <a:pt x="272100" y="1357042"/>
                      <a:pt x="259006" y="983933"/>
                      <a:pt x="267087" y="860126"/>
                    </a:cubicBezTo>
                    <a:cubicBezTo>
                      <a:pt x="515294" y="613665"/>
                      <a:pt x="906396" y="214260"/>
                      <a:pt x="1028510" y="99480"/>
                    </a:cubicBezTo>
                    <a:cubicBezTo>
                      <a:pt x="1029179" y="34707"/>
                      <a:pt x="1028372" y="31264"/>
                      <a:pt x="1030726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reeform 601">
                <a:extLst>
                  <a:ext uri="{FF2B5EF4-FFF2-40B4-BE49-F238E27FC236}">
                    <a16:creationId xmlns:a16="http://schemas.microsoft.com/office/drawing/2014/main" id="{D53781D1-7DC5-4CBB-A095-069C66DBA279}"/>
                  </a:ext>
                </a:extLst>
              </p:cNvPr>
              <p:cNvSpPr/>
              <p:nvPr/>
            </p:nvSpPr>
            <p:spPr>
              <a:xfrm>
                <a:off x="1955663" y="1052934"/>
                <a:ext cx="935641" cy="184546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02952 h 1650508"/>
                  <a:gd name="connsiteX3" fmla="*/ 911663 w 911663"/>
                  <a:gd name="connsiteY3" fmla="*/ 0 h 1650508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5662 w 1049776"/>
                  <a:gd name="connsiteY2" fmla="*/ 75773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0899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94123 w 1049776"/>
                  <a:gd name="connsiteY1" fmla="*/ 1511567 h 1805290"/>
                  <a:gd name="connsiteX2" fmla="*/ 298043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98043 w 1049776"/>
                  <a:gd name="connsiteY2" fmla="*/ 755352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93280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49776"/>
                  <a:gd name="connsiteY0" fmla="*/ 1805290 h 1805290"/>
                  <a:gd name="connsiteX1" fmla="*/ 289360 w 1049776"/>
                  <a:gd name="connsiteY1" fmla="*/ 1509185 h 1805290"/>
                  <a:gd name="connsiteX2" fmla="*/ 288518 w 1049776"/>
                  <a:gd name="connsiteY2" fmla="*/ 760114 h 1805290"/>
                  <a:gd name="connsiteX3" fmla="*/ 1049776 w 1049776"/>
                  <a:gd name="connsiteY3" fmla="*/ 0 h 1805290"/>
                  <a:gd name="connsiteX0" fmla="*/ 0 w 1028345"/>
                  <a:gd name="connsiteY0" fmla="*/ 1786240 h 1786240"/>
                  <a:gd name="connsiteX1" fmla="*/ 267929 w 1028345"/>
                  <a:gd name="connsiteY1" fmla="*/ 1509185 h 1786240"/>
                  <a:gd name="connsiteX2" fmla="*/ 267087 w 1028345"/>
                  <a:gd name="connsiteY2" fmla="*/ 760114 h 1786240"/>
                  <a:gd name="connsiteX3" fmla="*/ 1028345 w 1028345"/>
                  <a:gd name="connsiteY3" fmla="*/ 0 h 1786240"/>
                  <a:gd name="connsiteX0" fmla="*/ 0 w 1028345"/>
                  <a:gd name="connsiteY0" fmla="*/ 1786240 h 1786240"/>
                  <a:gd name="connsiteX1" fmla="*/ 267929 w 1028345"/>
                  <a:gd name="connsiteY1" fmla="*/ 1509185 h 1786240"/>
                  <a:gd name="connsiteX2" fmla="*/ 267087 w 1028345"/>
                  <a:gd name="connsiteY2" fmla="*/ 760114 h 1786240"/>
                  <a:gd name="connsiteX3" fmla="*/ 1028345 w 1028345"/>
                  <a:gd name="connsiteY3" fmla="*/ 0 h 1786240"/>
                  <a:gd name="connsiteX0" fmla="*/ 0 w 1035843"/>
                  <a:gd name="connsiteY0" fmla="*/ 1792573 h 1792573"/>
                  <a:gd name="connsiteX1" fmla="*/ 267929 w 1035843"/>
                  <a:gd name="connsiteY1" fmla="*/ 1515518 h 1792573"/>
                  <a:gd name="connsiteX2" fmla="*/ 267087 w 1035843"/>
                  <a:gd name="connsiteY2" fmla="*/ 766447 h 1792573"/>
                  <a:gd name="connsiteX3" fmla="*/ 957071 w 1035843"/>
                  <a:gd name="connsiteY3" fmla="*/ 79619 h 1792573"/>
                  <a:gd name="connsiteX4" fmla="*/ 1028345 w 1035843"/>
                  <a:gd name="connsiteY4" fmla="*/ 6333 h 1792573"/>
                  <a:gd name="connsiteX0" fmla="*/ 0 w 1038364"/>
                  <a:gd name="connsiteY0" fmla="*/ 1886252 h 1886252"/>
                  <a:gd name="connsiteX1" fmla="*/ 267929 w 1038364"/>
                  <a:gd name="connsiteY1" fmla="*/ 1609197 h 1886252"/>
                  <a:gd name="connsiteX2" fmla="*/ 267087 w 1038364"/>
                  <a:gd name="connsiteY2" fmla="*/ 860126 h 1886252"/>
                  <a:gd name="connsiteX3" fmla="*/ 957071 w 1038364"/>
                  <a:gd name="connsiteY3" fmla="*/ 173298 h 1886252"/>
                  <a:gd name="connsiteX4" fmla="*/ 1033107 w 1038364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85266"/>
                  <a:gd name="connsiteY0" fmla="*/ 1886252 h 1886252"/>
                  <a:gd name="connsiteX1" fmla="*/ 267929 w 1085266"/>
                  <a:gd name="connsiteY1" fmla="*/ 1609197 h 1886252"/>
                  <a:gd name="connsiteX2" fmla="*/ 267087 w 1085266"/>
                  <a:gd name="connsiteY2" fmla="*/ 860126 h 1886252"/>
                  <a:gd name="connsiteX3" fmla="*/ 1030890 w 1085266"/>
                  <a:gd name="connsiteY3" fmla="*/ 89954 h 1886252"/>
                  <a:gd name="connsiteX4" fmla="*/ 1033107 w 1085266"/>
                  <a:gd name="connsiteY4" fmla="*/ 0 h 1886252"/>
                  <a:gd name="connsiteX0" fmla="*/ 0 w 1079923"/>
                  <a:gd name="connsiteY0" fmla="*/ 1886252 h 1886252"/>
                  <a:gd name="connsiteX1" fmla="*/ 267929 w 1079923"/>
                  <a:gd name="connsiteY1" fmla="*/ 1609197 h 1886252"/>
                  <a:gd name="connsiteX2" fmla="*/ 267087 w 1079923"/>
                  <a:gd name="connsiteY2" fmla="*/ 860126 h 1886252"/>
                  <a:gd name="connsiteX3" fmla="*/ 1023747 w 1079923"/>
                  <a:gd name="connsiteY3" fmla="*/ 104242 h 1886252"/>
                  <a:gd name="connsiteX4" fmla="*/ 1033107 w 1079923"/>
                  <a:gd name="connsiteY4" fmla="*/ 0 h 1886252"/>
                  <a:gd name="connsiteX0" fmla="*/ 0 w 1079923"/>
                  <a:gd name="connsiteY0" fmla="*/ 1886252 h 1886252"/>
                  <a:gd name="connsiteX1" fmla="*/ 267929 w 1079923"/>
                  <a:gd name="connsiteY1" fmla="*/ 1609197 h 1886252"/>
                  <a:gd name="connsiteX2" fmla="*/ 267087 w 1079923"/>
                  <a:gd name="connsiteY2" fmla="*/ 860126 h 1886252"/>
                  <a:gd name="connsiteX3" fmla="*/ 1023747 w 1079923"/>
                  <a:gd name="connsiteY3" fmla="*/ 104242 h 1886252"/>
                  <a:gd name="connsiteX4" fmla="*/ 1033107 w 1079923"/>
                  <a:gd name="connsiteY4" fmla="*/ 0 h 1886252"/>
                  <a:gd name="connsiteX0" fmla="*/ 0 w 1033107"/>
                  <a:gd name="connsiteY0" fmla="*/ 1886252 h 1886252"/>
                  <a:gd name="connsiteX1" fmla="*/ 267929 w 1033107"/>
                  <a:gd name="connsiteY1" fmla="*/ 1609197 h 1886252"/>
                  <a:gd name="connsiteX2" fmla="*/ 267087 w 1033107"/>
                  <a:gd name="connsiteY2" fmla="*/ 860126 h 1886252"/>
                  <a:gd name="connsiteX3" fmla="*/ 1023747 w 1033107"/>
                  <a:gd name="connsiteY3" fmla="*/ 104242 h 1886252"/>
                  <a:gd name="connsiteX4" fmla="*/ 1033107 w 1033107"/>
                  <a:gd name="connsiteY4" fmla="*/ 0 h 1886252"/>
                  <a:gd name="connsiteX0" fmla="*/ 0 w 1034995"/>
                  <a:gd name="connsiteY0" fmla="*/ 1886252 h 1886252"/>
                  <a:gd name="connsiteX1" fmla="*/ 267929 w 1034995"/>
                  <a:gd name="connsiteY1" fmla="*/ 1609197 h 1886252"/>
                  <a:gd name="connsiteX2" fmla="*/ 267087 w 1034995"/>
                  <a:gd name="connsiteY2" fmla="*/ 860126 h 1886252"/>
                  <a:gd name="connsiteX3" fmla="*/ 1023747 w 1034995"/>
                  <a:gd name="connsiteY3" fmla="*/ 104242 h 1886252"/>
                  <a:gd name="connsiteX4" fmla="*/ 1033107 w 1034995"/>
                  <a:gd name="connsiteY4" fmla="*/ 0 h 1886252"/>
                  <a:gd name="connsiteX0" fmla="*/ 0 w 1033107"/>
                  <a:gd name="connsiteY0" fmla="*/ 1886252 h 1886252"/>
                  <a:gd name="connsiteX1" fmla="*/ 267929 w 1033107"/>
                  <a:gd name="connsiteY1" fmla="*/ 1609197 h 1886252"/>
                  <a:gd name="connsiteX2" fmla="*/ 267087 w 1033107"/>
                  <a:gd name="connsiteY2" fmla="*/ 860126 h 1886252"/>
                  <a:gd name="connsiteX3" fmla="*/ 1023747 w 1033107"/>
                  <a:gd name="connsiteY3" fmla="*/ 104242 h 1886252"/>
                  <a:gd name="connsiteX4" fmla="*/ 1033107 w 1033107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3860"/>
                  <a:gd name="connsiteY0" fmla="*/ 1886252 h 1886252"/>
                  <a:gd name="connsiteX1" fmla="*/ 267929 w 1033860"/>
                  <a:gd name="connsiteY1" fmla="*/ 1609197 h 1886252"/>
                  <a:gd name="connsiteX2" fmla="*/ 267087 w 1033860"/>
                  <a:gd name="connsiteY2" fmla="*/ 860126 h 1886252"/>
                  <a:gd name="connsiteX3" fmla="*/ 1028510 w 1033860"/>
                  <a:gd name="connsiteY3" fmla="*/ 99480 h 1886252"/>
                  <a:gd name="connsiteX4" fmla="*/ 1033107 w 1033860"/>
                  <a:gd name="connsiteY4" fmla="*/ 0 h 1886252"/>
                  <a:gd name="connsiteX0" fmla="*/ 0 w 1032526"/>
                  <a:gd name="connsiteY0" fmla="*/ 1886252 h 1886252"/>
                  <a:gd name="connsiteX1" fmla="*/ 267929 w 1032526"/>
                  <a:gd name="connsiteY1" fmla="*/ 1609197 h 1886252"/>
                  <a:gd name="connsiteX2" fmla="*/ 267087 w 1032526"/>
                  <a:gd name="connsiteY2" fmla="*/ 860126 h 1886252"/>
                  <a:gd name="connsiteX3" fmla="*/ 1028510 w 1032526"/>
                  <a:gd name="connsiteY3" fmla="*/ 99480 h 1886252"/>
                  <a:gd name="connsiteX4" fmla="*/ 1028344 w 1032526"/>
                  <a:gd name="connsiteY4" fmla="*/ 0 h 1886252"/>
                  <a:gd name="connsiteX0" fmla="*/ 0 w 1029448"/>
                  <a:gd name="connsiteY0" fmla="*/ 1886252 h 1886252"/>
                  <a:gd name="connsiteX1" fmla="*/ 267929 w 1029448"/>
                  <a:gd name="connsiteY1" fmla="*/ 1609197 h 1886252"/>
                  <a:gd name="connsiteX2" fmla="*/ 267087 w 1029448"/>
                  <a:gd name="connsiteY2" fmla="*/ 860126 h 1886252"/>
                  <a:gd name="connsiteX3" fmla="*/ 1028510 w 1029448"/>
                  <a:gd name="connsiteY3" fmla="*/ 99480 h 1886252"/>
                  <a:gd name="connsiteX4" fmla="*/ 1028344 w 1029448"/>
                  <a:gd name="connsiteY4" fmla="*/ 0 h 1886252"/>
                  <a:gd name="connsiteX0" fmla="*/ 0 w 1030726"/>
                  <a:gd name="connsiteY0" fmla="*/ 1886252 h 1886252"/>
                  <a:gd name="connsiteX1" fmla="*/ 267929 w 1030726"/>
                  <a:gd name="connsiteY1" fmla="*/ 1609197 h 1886252"/>
                  <a:gd name="connsiteX2" fmla="*/ 267087 w 1030726"/>
                  <a:gd name="connsiteY2" fmla="*/ 860126 h 1886252"/>
                  <a:gd name="connsiteX3" fmla="*/ 1028510 w 1030726"/>
                  <a:gd name="connsiteY3" fmla="*/ 99480 h 1886252"/>
                  <a:gd name="connsiteX4" fmla="*/ 1030726 w 1030726"/>
                  <a:gd name="connsiteY4" fmla="*/ 0 h 1886252"/>
                  <a:gd name="connsiteX0" fmla="*/ 0 w 1036222"/>
                  <a:gd name="connsiteY0" fmla="*/ 1886252 h 1886252"/>
                  <a:gd name="connsiteX1" fmla="*/ 267929 w 1036222"/>
                  <a:gd name="connsiteY1" fmla="*/ 1609197 h 1886252"/>
                  <a:gd name="connsiteX2" fmla="*/ 267087 w 1036222"/>
                  <a:gd name="connsiteY2" fmla="*/ 860126 h 1886252"/>
                  <a:gd name="connsiteX3" fmla="*/ 1035654 w 1036222"/>
                  <a:gd name="connsiteY3" fmla="*/ 122280 h 1886252"/>
                  <a:gd name="connsiteX4" fmla="*/ 1030726 w 1036222"/>
                  <a:gd name="connsiteY4" fmla="*/ 0 h 1886252"/>
                  <a:gd name="connsiteX0" fmla="*/ 0 w 1037870"/>
                  <a:gd name="connsiteY0" fmla="*/ 1883971 h 1883971"/>
                  <a:gd name="connsiteX1" fmla="*/ 267929 w 1037870"/>
                  <a:gd name="connsiteY1" fmla="*/ 1606916 h 1883971"/>
                  <a:gd name="connsiteX2" fmla="*/ 267087 w 1037870"/>
                  <a:gd name="connsiteY2" fmla="*/ 857845 h 1883971"/>
                  <a:gd name="connsiteX3" fmla="*/ 1035654 w 1037870"/>
                  <a:gd name="connsiteY3" fmla="*/ 119999 h 1883971"/>
                  <a:gd name="connsiteX4" fmla="*/ 1037870 w 1037870"/>
                  <a:gd name="connsiteY4" fmla="*/ 0 h 1883971"/>
                  <a:gd name="connsiteX0" fmla="*/ 0 w 1040251"/>
                  <a:gd name="connsiteY0" fmla="*/ 1895370 h 1895370"/>
                  <a:gd name="connsiteX1" fmla="*/ 267929 w 1040251"/>
                  <a:gd name="connsiteY1" fmla="*/ 1618315 h 1895370"/>
                  <a:gd name="connsiteX2" fmla="*/ 267087 w 1040251"/>
                  <a:gd name="connsiteY2" fmla="*/ 869244 h 1895370"/>
                  <a:gd name="connsiteX3" fmla="*/ 1035654 w 1040251"/>
                  <a:gd name="connsiteY3" fmla="*/ 131398 h 1895370"/>
                  <a:gd name="connsiteX4" fmla="*/ 1040251 w 1040251"/>
                  <a:gd name="connsiteY4" fmla="*/ 0 h 1895370"/>
                  <a:gd name="connsiteX0" fmla="*/ 0 w 1036592"/>
                  <a:gd name="connsiteY0" fmla="*/ 1895370 h 1895370"/>
                  <a:gd name="connsiteX1" fmla="*/ 267929 w 1036592"/>
                  <a:gd name="connsiteY1" fmla="*/ 1618315 h 1895370"/>
                  <a:gd name="connsiteX2" fmla="*/ 267087 w 1036592"/>
                  <a:gd name="connsiteY2" fmla="*/ 869244 h 1895370"/>
                  <a:gd name="connsiteX3" fmla="*/ 1035654 w 1036592"/>
                  <a:gd name="connsiteY3" fmla="*/ 131398 h 1895370"/>
                  <a:gd name="connsiteX4" fmla="*/ 1035488 w 1036592"/>
                  <a:gd name="connsiteY4" fmla="*/ 0 h 1895370"/>
                  <a:gd name="connsiteX0" fmla="*/ 0 w 1040250"/>
                  <a:gd name="connsiteY0" fmla="*/ 1895370 h 1895370"/>
                  <a:gd name="connsiteX1" fmla="*/ 267929 w 1040250"/>
                  <a:gd name="connsiteY1" fmla="*/ 1618315 h 1895370"/>
                  <a:gd name="connsiteX2" fmla="*/ 267087 w 1040250"/>
                  <a:gd name="connsiteY2" fmla="*/ 869244 h 1895370"/>
                  <a:gd name="connsiteX3" fmla="*/ 1035654 w 1040250"/>
                  <a:gd name="connsiteY3" fmla="*/ 131398 h 1895370"/>
                  <a:gd name="connsiteX4" fmla="*/ 1040250 w 1040250"/>
                  <a:gd name="connsiteY4" fmla="*/ 0 h 1895370"/>
                  <a:gd name="connsiteX0" fmla="*/ 0 w 1037869"/>
                  <a:gd name="connsiteY0" fmla="*/ 1895370 h 1895370"/>
                  <a:gd name="connsiteX1" fmla="*/ 267929 w 1037869"/>
                  <a:gd name="connsiteY1" fmla="*/ 1618315 h 1895370"/>
                  <a:gd name="connsiteX2" fmla="*/ 267087 w 1037869"/>
                  <a:gd name="connsiteY2" fmla="*/ 869244 h 1895370"/>
                  <a:gd name="connsiteX3" fmla="*/ 1035654 w 1037869"/>
                  <a:gd name="connsiteY3" fmla="*/ 131398 h 1895370"/>
                  <a:gd name="connsiteX4" fmla="*/ 1037869 w 1037869"/>
                  <a:gd name="connsiteY4" fmla="*/ 0 h 1895370"/>
                  <a:gd name="connsiteX0" fmla="*/ 0 w 1037869"/>
                  <a:gd name="connsiteY0" fmla="*/ 1895370 h 1895370"/>
                  <a:gd name="connsiteX1" fmla="*/ 267929 w 1037869"/>
                  <a:gd name="connsiteY1" fmla="*/ 1618315 h 1895370"/>
                  <a:gd name="connsiteX2" fmla="*/ 267087 w 1037869"/>
                  <a:gd name="connsiteY2" fmla="*/ 869244 h 1895370"/>
                  <a:gd name="connsiteX3" fmla="*/ 1026153 w 1037869"/>
                  <a:gd name="connsiteY3" fmla="*/ 131398 h 1895370"/>
                  <a:gd name="connsiteX4" fmla="*/ 1037869 w 1037869"/>
                  <a:gd name="connsiteY4" fmla="*/ 0 h 1895370"/>
                  <a:gd name="connsiteX0" fmla="*/ 0 w 1027092"/>
                  <a:gd name="connsiteY0" fmla="*/ 1895370 h 1895370"/>
                  <a:gd name="connsiteX1" fmla="*/ 267929 w 1027092"/>
                  <a:gd name="connsiteY1" fmla="*/ 1618315 h 1895370"/>
                  <a:gd name="connsiteX2" fmla="*/ 267087 w 1027092"/>
                  <a:gd name="connsiteY2" fmla="*/ 869244 h 1895370"/>
                  <a:gd name="connsiteX3" fmla="*/ 1026153 w 1027092"/>
                  <a:gd name="connsiteY3" fmla="*/ 131398 h 1895370"/>
                  <a:gd name="connsiteX4" fmla="*/ 1025992 w 1027092"/>
                  <a:gd name="connsiteY4" fmla="*/ 0 h 1895370"/>
                  <a:gd name="connsiteX0" fmla="*/ 0 w 1028368"/>
                  <a:gd name="connsiteY0" fmla="*/ 1893052 h 1893052"/>
                  <a:gd name="connsiteX1" fmla="*/ 267929 w 1028368"/>
                  <a:gd name="connsiteY1" fmla="*/ 1615997 h 1893052"/>
                  <a:gd name="connsiteX2" fmla="*/ 267087 w 1028368"/>
                  <a:gd name="connsiteY2" fmla="*/ 866926 h 1893052"/>
                  <a:gd name="connsiteX3" fmla="*/ 1026153 w 1028368"/>
                  <a:gd name="connsiteY3" fmla="*/ 129080 h 1893052"/>
                  <a:gd name="connsiteX4" fmla="*/ 1028368 w 1028368"/>
                  <a:gd name="connsiteY4" fmla="*/ 0 h 1893052"/>
                  <a:gd name="connsiteX0" fmla="*/ 0 w 930976"/>
                  <a:gd name="connsiteY0" fmla="*/ 1800369 h 1800369"/>
                  <a:gd name="connsiteX1" fmla="*/ 170537 w 930976"/>
                  <a:gd name="connsiteY1" fmla="*/ 1615997 h 1800369"/>
                  <a:gd name="connsiteX2" fmla="*/ 169695 w 930976"/>
                  <a:gd name="connsiteY2" fmla="*/ 866926 h 1800369"/>
                  <a:gd name="connsiteX3" fmla="*/ 928761 w 930976"/>
                  <a:gd name="connsiteY3" fmla="*/ 129080 h 1800369"/>
                  <a:gd name="connsiteX4" fmla="*/ 930976 w 930976"/>
                  <a:gd name="connsiteY4" fmla="*/ 0 h 1800369"/>
                  <a:gd name="connsiteX0" fmla="*/ 0 w 933351"/>
                  <a:gd name="connsiteY0" fmla="*/ 1795734 h 1795734"/>
                  <a:gd name="connsiteX1" fmla="*/ 172912 w 933351"/>
                  <a:gd name="connsiteY1" fmla="*/ 1615997 h 1795734"/>
                  <a:gd name="connsiteX2" fmla="*/ 172070 w 933351"/>
                  <a:gd name="connsiteY2" fmla="*/ 866926 h 1795734"/>
                  <a:gd name="connsiteX3" fmla="*/ 931136 w 933351"/>
                  <a:gd name="connsiteY3" fmla="*/ 129080 h 1795734"/>
                  <a:gd name="connsiteX4" fmla="*/ 933351 w 933351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5887 w 938102"/>
                  <a:gd name="connsiteY3" fmla="*/ 129080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8102"/>
                  <a:gd name="connsiteY0" fmla="*/ 1795734 h 1795734"/>
                  <a:gd name="connsiteX1" fmla="*/ 177663 w 938102"/>
                  <a:gd name="connsiteY1" fmla="*/ 1615997 h 1795734"/>
                  <a:gd name="connsiteX2" fmla="*/ 176821 w 938102"/>
                  <a:gd name="connsiteY2" fmla="*/ 866926 h 1795734"/>
                  <a:gd name="connsiteX3" fmla="*/ 931136 w 938102"/>
                  <a:gd name="connsiteY3" fmla="*/ 126763 h 1795734"/>
                  <a:gd name="connsiteX4" fmla="*/ 938102 w 938102"/>
                  <a:gd name="connsiteY4" fmla="*/ 0 h 1795734"/>
                  <a:gd name="connsiteX0" fmla="*/ 0 w 933352"/>
                  <a:gd name="connsiteY0" fmla="*/ 1795734 h 1795734"/>
                  <a:gd name="connsiteX1" fmla="*/ 177663 w 933352"/>
                  <a:gd name="connsiteY1" fmla="*/ 1615997 h 1795734"/>
                  <a:gd name="connsiteX2" fmla="*/ 176821 w 933352"/>
                  <a:gd name="connsiteY2" fmla="*/ 866926 h 1795734"/>
                  <a:gd name="connsiteX3" fmla="*/ 931136 w 933352"/>
                  <a:gd name="connsiteY3" fmla="*/ 126763 h 1795734"/>
                  <a:gd name="connsiteX4" fmla="*/ 933352 w 933352"/>
                  <a:gd name="connsiteY4" fmla="*/ 0 h 1795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352" h="1795734">
                    <a:moveTo>
                      <a:pt x="0" y="1795734"/>
                    </a:moveTo>
                    <a:cubicBezTo>
                      <a:pt x="63558" y="1731699"/>
                      <a:pt x="160941" y="1636143"/>
                      <a:pt x="177663" y="1615997"/>
                    </a:cubicBezTo>
                    <a:cubicBezTo>
                      <a:pt x="181834" y="1340671"/>
                      <a:pt x="178242" y="993050"/>
                      <a:pt x="176821" y="866926"/>
                    </a:cubicBezTo>
                    <a:cubicBezTo>
                      <a:pt x="425028" y="620465"/>
                      <a:pt x="809022" y="241543"/>
                      <a:pt x="931136" y="126763"/>
                    </a:cubicBezTo>
                    <a:cubicBezTo>
                      <a:pt x="934187" y="69133"/>
                      <a:pt x="930998" y="31264"/>
                      <a:pt x="933352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r>
                  <a:rPr lang="en-US" sz="1013" kern="0" dirty="0">
                    <a:solidFill>
                      <a:prstClr val="white"/>
                    </a:solidFill>
                    <a:latin typeface="Calibri" panose="020F0502020204030204"/>
                  </a:rPr>
                  <a:t> </a:t>
                </a:r>
              </a:p>
            </p:txBody>
          </p:sp>
          <p:sp>
            <p:nvSpPr>
              <p:cNvPr id="21" name="Freeform 602">
                <a:extLst>
                  <a:ext uri="{FF2B5EF4-FFF2-40B4-BE49-F238E27FC236}">
                    <a16:creationId xmlns:a16="http://schemas.microsoft.com/office/drawing/2014/main" id="{FC308B2A-E508-448A-8659-4E2BA088D7DD}"/>
                  </a:ext>
                </a:extLst>
              </p:cNvPr>
              <p:cNvSpPr/>
              <p:nvPr/>
            </p:nvSpPr>
            <p:spPr>
              <a:xfrm>
                <a:off x="2008052" y="930593"/>
                <a:ext cx="1004697" cy="210532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4697" h="2105327">
                    <a:moveTo>
                      <a:pt x="0" y="2105327"/>
                    </a:moveTo>
                    <a:cubicBezTo>
                      <a:pt x="94478" y="2008532"/>
                      <a:pt x="205953" y="1898489"/>
                      <a:pt x="215542" y="1885423"/>
                    </a:cubicBezTo>
                    <a:cubicBezTo>
                      <a:pt x="217332" y="1647556"/>
                      <a:pt x="213761" y="1229203"/>
                      <a:pt x="214699" y="1100634"/>
                    </a:cubicBezTo>
                    <a:lnTo>
                      <a:pt x="1004697" y="305696"/>
                    </a:lnTo>
                    <a:cubicBezTo>
                      <a:pt x="1004573" y="196871"/>
                      <a:pt x="1003767" y="46585"/>
                      <a:pt x="1004532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reeform 603">
                <a:extLst>
                  <a:ext uri="{FF2B5EF4-FFF2-40B4-BE49-F238E27FC236}">
                    <a16:creationId xmlns:a16="http://schemas.microsoft.com/office/drawing/2014/main" id="{1AAF31D1-7CD3-46AA-B607-7873CF7CD76C}"/>
                  </a:ext>
                </a:extLst>
              </p:cNvPr>
              <p:cNvSpPr/>
              <p:nvPr/>
            </p:nvSpPr>
            <p:spPr>
              <a:xfrm>
                <a:off x="2146165" y="968693"/>
                <a:ext cx="935641" cy="202912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92567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92567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92567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5641"/>
                  <a:gd name="connsiteY0" fmla="*/ 2029127 h 2029127"/>
                  <a:gd name="connsiteX1" fmla="*/ 139342 w 935641"/>
                  <a:gd name="connsiteY1" fmla="*/ 1890186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9342 w 935641"/>
                  <a:gd name="connsiteY1" fmla="*/ 1890186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9342 w 935641"/>
                  <a:gd name="connsiteY1" fmla="*/ 1890186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9342 w 935641"/>
                  <a:gd name="connsiteY1" fmla="*/ 1890186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9342 w 935641"/>
                  <a:gd name="connsiteY1" fmla="*/ 1890186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4580 w 935641"/>
                  <a:gd name="connsiteY1" fmla="*/ 1887805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4580 w 935641"/>
                  <a:gd name="connsiteY1" fmla="*/ 1887805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4580 w 935641"/>
                  <a:gd name="connsiteY1" fmla="*/ 1887805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  <a:gd name="connsiteX0" fmla="*/ 0 w 935641"/>
                  <a:gd name="connsiteY0" fmla="*/ 2029127 h 2029127"/>
                  <a:gd name="connsiteX1" fmla="*/ 134580 w 935641"/>
                  <a:gd name="connsiteY1" fmla="*/ 1887805 h 2029127"/>
                  <a:gd name="connsiteX2" fmla="*/ 138499 w 935641"/>
                  <a:gd name="connsiteY2" fmla="*/ 1098253 h 2029127"/>
                  <a:gd name="connsiteX3" fmla="*/ 935641 w 935641"/>
                  <a:gd name="connsiteY3" fmla="*/ 300934 h 2029127"/>
                  <a:gd name="connsiteX4" fmla="*/ 933094 w 935641"/>
                  <a:gd name="connsiteY4" fmla="*/ 0 h 2029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641" h="2029127">
                    <a:moveTo>
                      <a:pt x="0" y="2029127"/>
                    </a:moveTo>
                    <a:cubicBezTo>
                      <a:pt x="61141" y="1965670"/>
                      <a:pt x="113085" y="1912777"/>
                      <a:pt x="134580" y="1887805"/>
                    </a:cubicBezTo>
                    <a:cubicBezTo>
                      <a:pt x="136370" y="1649938"/>
                      <a:pt x="137561" y="1226822"/>
                      <a:pt x="138499" y="1098253"/>
                    </a:cubicBezTo>
                    <a:lnTo>
                      <a:pt x="935641" y="300934"/>
                    </a:lnTo>
                    <a:cubicBezTo>
                      <a:pt x="935517" y="192109"/>
                      <a:pt x="932329" y="75160"/>
                      <a:pt x="933094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reeform 604">
                <a:extLst>
                  <a:ext uri="{FF2B5EF4-FFF2-40B4-BE49-F238E27FC236}">
                    <a16:creationId xmlns:a16="http://schemas.microsoft.com/office/drawing/2014/main" id="{F3842671-A377-4B88-8E25-D4FE4FB2BB05}"/>
                  </a:ext>
                </a:extLst>
              </p:cNvPr>
              <p:cNvSpPr/>
              <p:nvPr/>
            </p:nvSpPr>
            <p:spPr>
              <a:xfrm>
                <a:off x="2496211" y="1390174"/>
                <a:ext cx="794982" cy="60513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982" h="605139">
                    <a:moveTo>
                      <a:pt x="0" y="605139"/>
                    </a:moveTo>
                    <a:cubicBezTo>
                      <a:pt x="87334" y="515488"/>
                      <a:pt x="296440" y="310196"/>
                      <a:pt x="306029" y="297130"/>
                    </a:cubicBezTo>
                    <a:cubicBezTo>
                      <a:pt x="381636" y="295007"/>
                      <a:pt x="409024" y="298134"/>
                      <a:pt x="500449" y="295771"/>
                    </a:cubicBezTo>
                    <a:lnTo>
                      <a:pt x="794982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" name="Freeform 605">
                <a:extLst>
                  <a:ext uri="{FF2B5EF4-FFF2-40B4-BE49-F238E27FC236}">
                    <a16:creationId xmlns:a16="http://schemas.microsoft.com/office/drawing/2014/main" id="{EDEF6143-E06E-41A1-A0CC-F3739D9B13E1}"/>
                  </a:ext>
                </a:extLst>
              </p:cNvPr>
              <p:cNvSpPr/>
              <p:nvPr/>
            </p:nvSpPr>
            <p:spPr>
              <a:xfrm>
                <a:off x="2365242" y="1354455"/>
                <a:ext cx="1056920" cy="86707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920" h="867077">
                    <a:moveTo>
                      <a:pt x="0" y="867077"/>
                    </a:moveTo>
                    <a:cubicBezTo>
                      <a:pt x="92097" y="777426"/>
                      <a:pt x="453602" y="417353"/>
                      <a:pt x="463191" y="404287"/>
                    </a:cubicBezTo>
                    <a:lnTo>
                      <a:pt x="648086" y="405309"/>
                    </a:lnTo>
                    <a:lnTo>
                      <a:pt x="1056920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reeform 606">
                <a:extLst>
                  <a:ext uri="{FF2B5EF4-FFF2-40B4-BE49-F238E27FC236}">
                    <a16:creationId xmlns:a16="http://schemas.microsoft.com/office/drawing/2014/main" id="{D2B8024E-5C98-49FB-8CFC-3D87BEA25614}"/>
                  </a:ext>
                </a:extLst>
              </p:cNvPr>
              <p:cNvSpPr/>
              <p:nvPr/>
            </p:nvSpPr>
            <p:spPr>
              <a:xfrm>
                <a:off x="2543835" y="1533049"/>
                <a:ext cx="799745" cy="60513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799745"/>
                  <a:gd name="connsiteY0" fmla="*/ 605139 h 605139"/>
                  <a:gd name="connsiteX1" fmla="*/ 306029 w 799745"/>
                  <a:gd name="connsiteY1" fmla="*/ 297130 h 605139"/>
                  <a:gd name="connsiteX2" fmla="*/ 500449 w 799745"/>
                  <a:gd name="connsiteY2" fmla="*/ 295771 h 605139"/>
                  <a:gd name="connsiteX3" fmla="*/ 799745 w 799745"/>
                  <a:gd name="connsiteY3" fmla="*/ 0 h 605139"/>
                  <a:gd name="connsiteX0" fmla="*/ 0 w 799745"/>
                  <a:gd name="connsiteY0" fmla="*/ 605139 h 605139"/>
                  <a:gd name="connsiteX1" fmla="*/ 306029 w 799745"/>
                  <a:gd name="connsiteY1" fmla="*/ 297130 h 605139"/>
                  <a:gd name="connsiteX2" fmla="*/ 500449 w 799745"/>
                  <a:gd name="connsiteY2" fmla="*/ 295771 h 605139"/>
                  <a:gd name="connsiteX3" fmla="*/ 799745 w 799745"/>
                  <a:gd name="connsiteY3" fmla="*/ 0 h 605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745" h="605139">
                    <a:moveTo>
                      <a:pt x="0" y="605139"/>
                    </a:moveTo>
                    <a:cubicBezTo>
                      <a:pt x="87334" y="515488"/>
                      <a:pt x="296440" y="310196"/>
                      <a:pt x="306029" y="297130"/>
                    </a:cubicBezTo>
                    <a:cubicBezTo>
                      <a:pt x="381636" y="295007"/>
                      <a:pt x="409024" y="298134"/>
                      <a:pt x="500449" y="295771"/>
                    </a:cubicBezTo>
                    <a:cubicBezTo>
                      <a:pt x="605771" y="194800"/>
                      <a:pt x="701567" y="98590"/>
                      <a:pt x="799745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reeform 607">
                <a:extLst>
                  <a:ext uri="{FF2B5EF4-FFF2-40B4-BE49-F238E27FC236}">
                    <a16:creationId xmlns:a16="http://schemas.microsoft.com/office/drawing/2014/main" id="{B301B589-F0B5-4A26-99C1-E5AB8531E946}"/>
                  </a:ext>
                </a:extLst>
              </p:cNvPr>
              <p:cNvSpPr/>
              <p:nvPr/>
            </p:nvSpPr>
            <p:spPr>
              <a:xfrm>
                <a:off x="3101046" y="866299"/>
                <a:ext cx="637820" cy="101471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3835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3835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820" h="1014714">
                    <a:moveTo>
                      <a:pt x="0" y="1014714"/>
                    </a:moveTo>
                    <a:lnTo>
                      <a:pt x="394135" y="613835"/>
                    </a:lnTo>
                    <a:cubicBezTo>
                      <a:pt x="392267" y="492733"/>
                      <a:pt x="390399" y="369248"/>
                      <a:pt x="388531" y="250528"/>
                    </a:cubicBezTo>
                    <a:lnTo>
                      <a:pt x="637820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Freeform 608">
                <a:extLst>
                  <a:ext uri="{FF2B5EF4-FFF2-40B4-BE49-F238E27FC236}">
                    <a16:creationId xmlns:a16="http://schemas.microsoft.com/office/drawing/2014/main" id="{9A71724E-D8EF-4792-875B-8BBF1C49829D}"/>
                  </a:ext>
                </a:extLst>
              </p:cNvPr>
              <p:cNvSpPr/>
              <p:nvPr/>
            </p:nvSpPr>
            <p:spPr>
              <a:xfrm>
                <a:off x="3048657" y="1032987"/>
                <a:ext cx="635439" cy="100518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499707"/>
                  <a:gd name="connsiteY0" fmla="*/ 876602 h 876602"/>
                  <a:gd name="connsiteX1" fmla="*/ 394135 w 499707"/>
                  <a:gd name="connsiteY1" fmla="*/ 478105 h 876602"/>
                  <a:gd name="connsiteX2" fmla="*/ 388531 w 499707"/>
                  <a:gd name="connsiteY2" fmla="*/ 112416 h 876602"/>
                  <a:gd name="connsiteX3" fmla="*/ 499707 w 499707"/>
                  <a:gd name="connsiteY3" fmla="*/ 0 h 876602"/>
                  <a:gd name="connsiteX0" fmla="*/ 0 w 492564"/>
                  <a:gd name="connsiteY0" fmla="*/ 869458 h 869458"/>
                  <a:gd name="connsiteX1" fmla="*/ 394135 w 492564"/>
                  <a:gd name="connsiteY1" fmla="*/ 470961 h 869458"/>
                  <a:gd name="connsiteX2" fmla="*/ 388531 w 492564"/>
                  <a:gd name="connsiteY2" fmla="*/ 105272 h 869458"/>
                  <a:gd name="connsiteX3" fmla="*/ 492564 w 492564"/>
                  <a:gd name="connsiteY3" fmla="*/ 0 h 869458"/>
                  <a:gd name="connsiteX0" fmla="*/ 0 w 642583"/>
                  <a:gd name="connsiteY0" fmla="*/ 1012333 h 1012333"/>
                  <a:gd name="connsiteX1" fmla="*/ 544154 w 642583"/>
                  <a:gd name="connsiteY1" fmla="*/ 470961 h 1012333"/>
                  <a:gd name="connsiteX2" fmla="*/ 538550 w 642583"/>
                  <a:gd name="connsiteY2" fmla="*/ 105272 h 1012333"/>
                  <a:gd name="connsiteX3" fmla="*/ 642583 w 642583"/>
                  <a:gd name="connsiteY3" fmla="*/ 0 h 1012333"/>
                  <a:gd name="connsiteX0" fmla="*/ 0 w 642583"/>
                  <a:gd name="connsiteY0" fmla="*/ 1012333 h 1012333"/>
                  <a:gd name="connsiteX1" fmla="*/ 544154 w 642583"/>
                  <a:gd name="connsiteY1" fmla="*/ 470961 h 1012333"/>
                  <a:gd name="connsiteX2" fmla="*/ 538550 w 642583"/>
                  <a:gd name="connsiteY2" fmla="*/ 105272 h 1012333"/>
                  <a:gd name="connsiteX3" fmla="*/ 642583 w 642583"/>
                  <a:gd name="connsiteY3" fmla="*/ 0 h 1012333"/>
                  <a:gd name="connsiteX0" fmla="*/ 0 w 640202"/>
                  <a:gd name="connsiteY0" fmla="*/ 1005189 h 1005189"/>
                  <a:gd name="connsiteX1" fmla="*/ 541773 w 640202"/>
                  <a:gd name="connsiteY1" fmla="*/ 470961 h 1005189"/>
                  <a:gd name="connsiteX2" fmla="*/ 536169 w 640202"/>
                  <a:gd name="connsiteY2" fmla="*/ 105272 h 1005189"/>
                  <a:gd name="connsiteX3" fmla="*/ 640202 w 640202"/>
                  <a:gd name="connsiteY3" fmla="*/ 0 h 1005189"/>
                  <a:gd name="connsiteX0" fmla="*/ 0 w 635439"/>
                  <a:gd name="connsiteY0" fmla="*/ 1005189 h 1005189"/>
                  <a:gd name="connsiteX1" fmla="*/ 537010 w 635439"/>
                  <a:gd name="connsiteY1" fmla="*/ 470961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  <a:gd name="connsiteX0" fmla="*/ 0 w 635439"/>
                  <a:gd name="connsiteY0" fmla="*/ 1005189 h 1005189"/>
                  <a:gd name="connsiteX1" fmla="*/ 532248 w 635439"/>
                  <a:gd name="connsiteY1" fmla="*/ 468580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  <a:gd name="connsiteX0" fmla="*/ 0 w 635439"/>
                  <a:gd name="connsiteY0" fmla="*/ 1005189 h 1005189"/>
                  <a:gd name="connsiteX1" fmla="*/ 534629 w 635439"/>
                  <a:gd name="connsiteY1" fmla="*/ 468580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  <a:gd name="connsiteX0" fmla="*/ 0 w 635439"/>
                  <a:gd name="connsiteY0" fmla="*/ 1005189 h 1005189"/>
                  <a:gd name="connsiteX1" fmla="*/ 532247 w 635439"/>
                  <a:gd name="connsiteY1" fmla="*/ 468580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439" h="1005189">
                    <a:moveTo>
                      <a:pt x="0" y="1005189"/>
                    </a:moveTo>
                    <a:lnTo>
                      <a:pt x="532247" y="468580"/>
                    </a:lnTo>
                    <a:cubicBezTo>
                      <a:pt x="531966" y="347477"/>
                      <a:pt x="531687" y="226375"/>
                      <a:pt x="531406" y="105272"/>
                    </a:cubicBezTo>
                    <a:lnTo>
                      <a:pt x="635439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reeform 609">
                <a:extLst>
                  <a:ext uri="{FF2B5EF4-FFF2-40B4-BE49-F238E27FC236}">
                    <a16:creationId xmlns:a16="http://schemas.microsoft.com/office/drawing/2014/main" id="{47C7E1F8-A38A-4603-AE8B-3FA1C7D2BF91}"/>
                  </a:ext>
                </a:extLst>
              </p:cNvPr>
              <p:cNvSpPr/>
              <p:nvPr/>
            </p:nvSpPr>
            <p:spPr>
              <a:xfrm>
                <a:off x="3267734" y="897255"/>
                <a:ext cx="661632" cy="103614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85445"/>
                  <a:gd name="connsiteY0" fmla="*/ 1057577 h 1057577"/>
                  <a:gd name="connsiteX1" fmla="*/ 394135 w 685445"/>
                  <a:gd name="connsiteY1" fmla="*/ 659080 h 1057577"/>
                  <a:gd name="connsiteX2" fmla="*/ 388531 w 685445"/>
                  <a:gd name="connsiteY2" fmla="*/ 293391 h 1057577"/>
                  <a:gd name="connsiteX3" fmla="*/ 685445 w 685445"/>
                  <a:gd name="connsiteY3" fmla="*/ 0 h 1057577"/>
                  <a:gd name="connsiteX0" fmla="*/ 0 w 668776"/>
                  <a:gd name="connsiteY0" fmla="*/ 1043289 h 1043289"/>
                  <a:gd name="connsiteX1" fmla="*/ 394135 w 668776"/>
                  <a:gd name="connsiteY1" fmla="*/ 644792 h 1043289"/>
                  <a:gd name="connsiteX2" fmla="*/ 388531 w 668776"/>
                  <a:gd name="connsiteY2" fmla="*/ 279103 h 1043289"/>
                  <a:gd name="connsiteX3" fmla="*/ 668776 w 668776"/>
                  <a:gd name="connsiteY3" fmla="*/ 0 h 1043289"/>
                  <a:gd name="connsiteX0" fmla="*/ 0 w 661632"/>
                  <a:gd name="connsiteY0" fmla="*/ 1036145 h 1036145"/>
                  <a:gd name="connsiteX1" fmla="*/ 394135 w 661632"/>
                  <a:gd name="connsiteY1" fmla="*/ 637648 h 1036145"/>
                  <a:gd name="connsiteX2" fmla="*/ 388531 w 661632"/>
                  <a:gd name="connsiteY2" fmla="*/ 271959 h 1036145"/>
                  <a:gd name="connsiteX3" fmla="*/ 661632 w 661632"/>
                  <a:gd name="connsiteY3" fmla="*/ 0 h 103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632" h="1036145">
                    <a:moveTo>
                      <a:pt x="0" y="1036145"/>
                    </a:moveTo>
                    <a:lnTo>
                      <a:pt x="394135" y="637648"/>
                    </a:lnTo>
                    <a:lnTo>
                      <a:pt x="388531" y="271959"/>
                    </a:lnTo>
                    <a:lnTo>
                      <a:pt x="661632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reeform 610">
                <a:extLst>
                  <a:ext uri="{FF2B5EF4-FFF2-40B4-BE49-F238E27FC236}">
                    <a16:creationId xmlns:a16="http://schemas.microsoft.com/office/drawing/2014/main" id="{A4B9436C-7CDE-49D0-84C0-E9F3FBB3111B}"/>
                  </a:ext>
                </a:extLst>
              </p:cNvPr>
              <p:cNvSpPr/>
              <p:nvPr/>
            </p:nvSpPr>
            <p:spPr>
              <a:xfrm>
                <a:off x="3308214" y="1021079"/>
                <a:ext cx="606864" cy="9742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499707"/>
                  <a:gd name="connsiteY0" fmla="*/ 876602 h 876602"/>
                  <a:gd name="connsiteX1" fmla="*/ 394135 w 499707"/>
                  <a:gd name="connsiteY1" fmla="*/ 478105 h 876602"/>
                  <a:gd name="connsiteX2" fmla="*/ 388531 w 499707"/>
                  <a:gd name="connsiteY2" fmla="*/ 112416 h 876602"/>
                  <a:gd name="connsiteX3" fmla="*/ 499707 w 499707"/>
                  <a:gd name="connsiteY3" fmla="*/ 0 h 876602"/>
                  <a:gd name="connsiteX0" fmla="*/ 0 w 492564"/>
                  <a:gd name="connsiteY0" fmla="*/ 869458 h 869458"/>
                  <a:gd name="connsiteX1" fmla="*/ 394135 w 492564"/>
                  <a:gd name="connsiteY1" fmla="*/ 470961 h 869458"/>
                  <a:gd name="connsiteX2" fmla="*/ 388531 w 492564"/>
                  <a:gd name="connsiteY2" fmla="*/ 105272 h 869458"/>
                  <a:gd name="connsiteX3" fmla="*/ 492564 w 492564"/>
                  <a:gd name="connsiteY3" fmla="*/ 0 h 869458"/>
                  <a:gd name="connsiteX0" fmla="*/ 0 w 642583"/>
                  <a:gd name="connsiteY0" fmla="*/ 1012333 h 1012333"/>
                  <a:gd name="connsiteX1" fmla="*/ 544154 w 642583"/>
                  <a:gd name="connsiteY1" fmla="*/ 470961 h 1012333"/>
                  <a:gd name="connsiteX2" fmla="*/ 538550 w 642583"/>
                  <a:gd name="connsiteY2" fmla="*/ 105272 h 1012333"/>
                  <a:gd name="connsiteX3" fmla="*/ 642583 w 642583"/>
                  <a:gd name="connsiteY3" fmla="*/ 0 h 1012333"/>
                  <a:gd name="connsiteX0" fmla="*/ 0 w 642583"/>
                  <a:gd name="connsiteY0" fmla="*/ 1012333 h 1012333"/>
                  <a:gd name="connsiteX1" fmla="*/ 544154 w 642583"/>
                  <a:gd name="connsiteY1" fmla="*/ 470961 h 1012333"/>
                  <a:gd name="connsiteX2" fmla="*/ 538550 w 642583"/>
                  <a:gd name="connsiteY2" fmla="*/ 105272 h 1012333"/>
                  <a:gd name="connsiteX3" fmla="*/ 642583 w 642583"/>
                  <a:gd name="connsiteY3" fmla="*/ 0 h 1012333"/>
                  <a:gd name="connsiteX0" fmla="*/ 0 w 640202"/>
                  <a:gd name="connsiteY0" fmla="*/ 1005189 h 1005189"/>
                  <a:gd name="connsiteX1" fmla="*/ 541773 w 640202"/>
                  <a:gd name="connsiteY1" fmla="*/ 470961 h 1005189"/>
                  <a:gd name="connsiteX2" fmla="*/ 536169 w 640202"/>
                  <a:gd name="connsiteY2" fmla="*/ 105272 h 1005189"/>
                  <a:gd name="connsiteX3" fmla="*/ 640202 w 640202"/>
                  <a:gd name="connsiteY3" fmla="*/ 0 h 1005189"/>
                  <a:gd name="connsiteX0" fmla="*/ 0 w 635439"/>
                  <a:gd name="connsiteY0" fmla="*/ 1005189 h 1005189"/>
                  <a:gd name="connsiteX1" fmla="*/ 537010 w 635439"/>
                  <a:gd name="connsiteY1" fmla="*/ 470961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  <a:gd name="connsiteX0" fmla="*/ 0 w 635439"/>
                  <a:gd name="connsiteY0" fmla="*/ 1005189 h 1005189"/>
                  <a:gd name="connsiteX1" fmla="*/ 532248 w 635439"/>
                  <a:gd name="connsiteY1" fmla="*/ 468580 h 1005189"/>
                  <a:gd name="connsiteX2" fmla="*/ 531406 w 635439"/>
                  <a:gd name="connsiteY2" fmla="*/ 105272 h 1005189"/>
                  <a:gd name="connsiteX3" fmla="*/ 635439 w 635439"/>
                  <a:gd name="connsiteY3" fmla="*/ 0 h 1005189"/>
                  <a:gd name="connsiteX0" fmla="*/ 0 w 704495"/>
                  <a:gd name="connsiteY0" fmla="*/ 1076627 h 1076627"/>
                  <a:gd name="connsiteX1" fmla="*/ 532248 w 704495"/>
                  <a:gd name="connsiteY1" fmla="*/ 540018 h 1076627"/>
                  <a:gd name="connsiteX2" fmla="*/ 531406 w 704495"/>
                  <a:gd name="connsiteY2" fmla="*/ 176710 h 1076627"/>
                  <a:gd name="connsiteX3" fmla="*/ 704495 w 704495"/>
                  <a:gd name="connsiteY3" fmla="*/ 0 h 1076627"/>
                  <a:gd name="connsiteX0" fmla="*/ 0 w 699733"/>
                  <a:gd name="connsiteY0" fmla="*/ 1079008 h 1079008"/>
                  <a:gd name="connsiteX1" fmla="*/ 532248 w 699733"/>
                  <a:gd name="connsiteY1" fmla="*/ 542399 h 1079008"/>
                  <a:gd name="connsiteX2" fmla="*/ 531406 w 699733"/>
                  <a:gd name="connsiteY2" fmla="*/ 179091 h 1079008"/>
                  <a:gd name="connsiteX3" fmla="*/ 699733 w 699733"/>
                  <a:gd name="connsiteY3" fmla="*/ 0 h 1079008"/>
                  <a:gd name="connsiteX0" fmla="*/ 0 w 704495"/>
                  <a:gd name="connsiteY0" fmla="*/ 1079008 h 1079008"/>
                  <a:gd name="connsiteX1" fmla="*/ 532248 w 704495"/>
                  <a:gd name="connsiteY1" fmla="*/ 542399 h 1079008"/>
                  <a:gd name="connsiteX2" fmla="*/ 531406 w 704495"/>
                  <a:gd name="connsiteY2" fmla="*/ 179091 h 1079008"/>
                  <a:gd name="connsiteX3" fmla="*/ 704495 w 704495"/>
                  <a:gd name="connsiteY3" fmla="*/ 0 h 1079008"/>
                  <a:gd name="connsiteX0" fmla="*/ 0 w 706876"/>
                  <a:gd name="connsiteY0" fmla="*/ 1074246 h 1074246"/>
                  <a:gd name="connsiteX1" fmla="*/ 532248 w 706876"/>
                  <a:gd name="connsiteY1" fmla="*/ 537637 h 1074246"/>
                  <a:gd name="connsiteX2" fmla="*/ 531406 w 706876"/>
                  <a:gd name="connsiteY2" fmla="*/ 174329 h 1074246"/>
                  <a:gd name="connsiteX3" fmla="*/ 706876 w 706876"/>
                  <a:gd name="connsiteY3" fmla="*/ 0 h 1074246"/>
                  <a:gd name="connsiteX0" fmla="*/ 0 w 702114"/>
                  <a:gd name="connsiteY0" fmla="*/ 1074246 h 1074246"/>
                  <a:gd name="connsiteX1" fmla="*/ 532248 w 702114"/>
                  <a:gd name="connsiteY1" fmla="*/ 537637 h 1074246"/>
                  <a:gd name="connsiteX2" fmla="*/ 531406 w 702114"/>
                  <a:gd name="connsiteY2" fmla="*/ 174329 h 1074246"/>
                  <a:gd name="connsiteX3" fmla="*/ 702114 w 702114"/>
                  <a:gd name="connsiteY3" fmla="*/ 0 h 1074246"/>
                  <a:gd name="connsiteX0" fmla="*/ 0 w 611627"/>
                  <a:gd name="connsiteY0" fmla="*/ 986140 h 986140"/>
                  <a:gd name="connsiteX1" fmla="*/ 441761 w 611627"/>
                  <a:gd name="connsiteY1" fmla="*/ 537637 h 986140"/>
                  <a:gd name="connsiteX2" fmla="*/ 440919 w 611627"/>
                  <a:gd name="connsiteY2" fmla="*/ 174329 h 986140"/>
                  <a:gd name="connsiteX3" fmla="*/ 611627 w 611627"/>
                  <a:gd name="connsiteY3" fmla="*/ 0 h 986140"/>
                  <a:gd name="connsiteX0" fmla="*/ 0 w 614008"/>
                  <a:gd name="connsiteY0" fmla="*/ 983759 h 983759"/>
                  <a:gd name="connsiteX1" fmla="*/ 444142 w 614008"/>
                  <a:gd name="connsiteY1" fmla="*/ 537637 h 983759"/>
                  <a:gd name="connsiteX2" fmla="*/ 443300 w 614008"/>
                  <a:gd name="connsiteY2" fmla="*/ 174329 h 983759"/>
                  <a:gd name="connsiteX3" fmla="*/ 614008 w 614008"/>
                  <a:gd name="connsiteY3" fmla="*/ 0 h 983759"/>
                  <a:gd name="connsiteX0" fmla="*/ 0 w 606864"/>
                  <a:gd name="connsiteY0" fmla="*/ 974234 h 974234"/>
                  <a:gd name="connsiteX1" fmla="*/ 436998 w 606864"/>
                  <a:gd name="connsiteY1" fmla="*/ 537637 h 974234"/>
                  <a:gd name="connsiteX2" fmla="*/ 436156 w 606864"/>
                  <a:gd name="connsiteY2" fmla="*/ 174329 h 974234"/>
                  <a:gd name="connsiteX3" fmla="*/ 606864 w 606864"/>
                  <a:gd name="connsiteY3" fmla="*/ 0 h 97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6864" h="974234">
                    <a:moveTo>
                      <a:pt x="0" y="974234"/>
                    </a:moveTo>
                    <a:lnTo>
                      <a:pt x="436998" y="537637"/>
                    </a:lnTo>
                    <a:cubicBezTo>
                      <a:pt x="436717" y="416534"/>
                      <a:pt x="436437" y="295432"/>
                      <a:pt x="436156" y="174329"/>
                    </a:cubicBezTo>
                    <a:lnTo>
                      <a:pt x="606864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" name="Freeform 611">
                <a:extLst>
                  <a:ext uri="{FF2B5EF4-FFF2-40B4-BE49-F238E27FC236}">
                    <a16:creationId xmlns:a16="http://schemas.microsoft.com/office/drawing/2014/main" id="{A6C091E0-CCF1-4BD9-844E-14B8560C3790}"/>
                  </a:ext>
                </a:extLst>
              </p:cNvPr>
              <p:cNvSpPr/>
              <p:nvPr/>
            </p:nvSpPr>
            <p:spPr>
              <a:xfrm>
                <a:off x="3420134" y="930593"/>
                <a:ext cx="699732" cy="106233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85445"/>
                  <a:gd name="connsiteY0" fmla="*/ 1057577 h 1057577"/>
                  <a:gd name="connsiteX1" fmla="*/ 394135 w 685445"/>
                  <a:gd name="connsiteY1" fmla="*/ 659080 h 1057577"/>
                  <a:gd name="connsiteX2" fmla="*/ 388531 w 685445"/>
                  <a:gd name="connsiteY2" fmla="*/ 293391 h 1057577"/>
                  <a:gd name="connsiteX3" fmla="*/ 685445 w 685445"/>
                  <a:gd name="connsiteY3" fmla="*/ 0 h 1057577"/>
                  <a:gd name="connsiteX0" fmla="*/ 0 w 668776"/>
                  <a:gd name="connsiteY0" fmla="*/ 1043289 h 1043289"/>
                  <a:gd name="connsiteX1" fmla="*/ 394135 w 668776"/>
                  <a:gd name="connsiteY1" fmla="*/ 644792 h 1043289"/>
                  <a:gd name="connsiteX2" fmla="*/ 388531 w 668776"/>
                  <a:gd name="connsiteY2" fmla="*/ 279103 h 1043289"/>
                  <a:gd name="connsiteX3" fmla="*/ 668776 w 668776"/>
                  <a:gd name="connsiteY3" fmla="*/ 0 h 1043289"/>
                  <a:gd name="connsiteX0" fmla="*/ 0 w 661632"/>
                  <a:gd name="connsiteY0" fmla="*/ 1036145 h 1036145"/>
                  <a:gd name="connsiteX1" fmla="*/ 394135 w 661632"/>
                  <a:gd name="connsiteY1" fmla="*/ 637648 h 1036145"/>
                  <a:gd name="connsiteX2" fmla="*/ 388531 w 661632"/>
                  <a:gd name="connsiteY2" fmla="*/ 271959 h 1036145"/>
                  <a:gd name="connsiteX3" fmla="*/ 661632 w 661632"/>
                  <a:gd name="connsiteY3" fmla="*/ 0 h 1036145"/>
                  <a:gd name="connsiteX0" fmla="*/ 0 w 671157"/>
                  <a:gd name="connsiteY0" fmla="*/ 1031382 h 1031382"/>
                  <a:gd name="connsiteX1" fmla="*/ 403660 w 671157"/>
                  <a:gd name="connsiteY1" fmla="*/ 637648 h 1031382"/>
                  <a:gd name="connsiteX2" fmla="*/ 398056 w 671157"/>
                  <a:gd name="connsiteY2" fmla="*/ 271959 h 1031382"/>
                  <a:gd name="connsiteX3" fmla="*/ 671157 w 671157"/>
                  <a:gd name="connsiteY3" fmla="*/ 0 h 1031382"/>
                  <a:gd name="connsiteX0" fmla="*/ 0 w 699732"/>
                  <a:gd name="connsiteY0" fmla="*/ 1062338 h 1062338"/>
                  <a:gd name="connsiteX1" fmla="*/ 403660 w 699732"/>
                  <a:gd name="connsiteY1" fmla="*/ 668604 h 1062338"/>
                  <a:gd name="connsiteX2" fmla="*/ 398056 w 699732"/>
                  <a:gd name="connsiteY2" fmla="*/ 302915 h 1062338"/>
                  <a:gd name="connsiteX3" fmla="*/ 699732 w 699732"/>
                  <a:gd name="connsiteY3" fmla="*/ 0 h 1062338"/>
                  <a:gd name="connsiteX0" fmla="*/ 0 w 699732"/>
                  <a:gd name="connsiteY0" fmla="*/ 1062338 h 1062338"/>
                  <a:gd name="connsiteX1" fmla="*/ 396516 w 699732"/>
                  <a:gd name="connsiteY1" fmla="*/ 668604 h 1062338"/>
                  <a:gd name="connsiteX2" fmla="*/ 398056 w 699732"/>
                  <a:gd name="connsiteY2" fmla="*/ 302915 h 1062338"/>
                  <a:gd name="connsiteX3" fmla="*/ 699732 w 699732"/>
                  <a:gd name="connsiteY3" fmla="*/ 0 h 1062338"/>
                  <a:gd name="connsiteX0" fmla="*/ 0 w 699732"/>
                  <a:gd name="connsiteY0" fmla="*/ 1062338 h 1062338"/>
                  <a:gd name="connsiteX1" fmla="*/ 396516 w 699732"/>
                  <a:gd name="connsiteY1" fmla="*/ 668604 h 1062338"/>
                  <a:gd name="connsiteX2" fmla="*/ 395675 w 699732"/>
                  <a:gd name="connsiteY2" fmla="*/ 302915 h 1062338"/>
                  <a:gd name="connsiteX3" fmla="*/ 699732 w 699732"/>
                  <a:gd name="connsiteY3" fmla="*/ 0 h 1062338"/>
                  <a:gd name="connsiteX0" fmla="*/ 0 w 699732"/>
                  <a:gd name="connsiteY0" fmla="*/ 1062338 h 1062338"/>
                  <a:gd name="connsiteX1" fmla="*/ 401279 w 699732"/>
                  <a:gd name="connsiteY1" fmla="*/ 663841 h 1062338"/>
                  <a:gd name="connsiteX2" fmla="*/ 395675 w 699732"/>
                  <a:gd name="connsiteY2" fmla="*/ 302915 h 1062338"/>
                  <a:gd name="connsiteX3" fmla="*/ 699732 w 699732"/>
                  <a:gd name="connsiteY3" fmla="*/ 0 h 1062338"/>
                  <a:gd name="connsiteX0" fmla="*/ 0 w 699732"/>
                  <a:gd name="connsiteY0" fmla="*/ 1062338 h 1062338"/>
                  <a:gd name="connsiteX1" fmla="*/ 396516 w 699732"/>
                  <a:gd name="connsiteY1" fmla="*/ 663841 h 1062338"/>
                  <a:gd name="connsiteX2" fmla="*/ 395675 w 699732"/>
                  <a:gd name="connsiteY2" fmla="*/ 302915 h 1062338"/>
                  <a:gd name="connsiteX3" fmla="*/ 699732 w 699732"/>
                  <a:gd name="connsiteY3" fmla="*/ 0 h 106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9732" h="1062338">
                    <a:moveTo>
                      <a:pt x="0" y="1062338"/>
                    </a:moveTo>
                    <a:lnTo>
                      <a:pt x="396516" y="663841"/>
                    </a:lnTo>
                    <a:cubicBezTo>
                      <a:pt x="397029" y="541945"/>
                      <a:pt x="395162" y="424811"/>
                      <a:pt x="395675" y="302915"/>
                    </a:cubicBezTo>
                    <a:lnTo>
                      <a:pt x="699732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reeform 612">
                <a:extLst>
                  <a:ext uri="{FF2B5EF4-FFF2-40B4-BE49-F238E27FC236}">
                    <a16:creationId xmlns:a16="http://schemas.microsoft.com/office/drawing/2014/main" id="{6564B00B-5218-41E1-9172-84F062678D45}"/>
                  </a:ext>
                </a:extLst>
              </p:cNvPr>
              <p:cNvSpPr/>
              <p:nvPr/>
            </p:nvSpPr>
            <p:spPr>
              <a:xfrm>
                <a:off x="3167557" y="893637"/>
                <a:ext cx="207142" cy="3456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0 w 637820"/>
                  <a:gd name="connsiteY2" fmla="*/ 236354 h 1014714"/>
                  <a:gd name="connsiteX3" fmla="*/ 637820 w 637820"/>
                  <a:gd name="connsiteY3" fmla="*/ 0 h 1014714"/>
                  <a:gd name="connsiteX0" fmla="*/ 0 w 651994"/>
                  <a:gd name="connsiteY0" fmla="*/ 1057239 h 1057239"/>
                  <a:gd name="connsiteX1" fmla="*/ 394135 w 651994"/>
                  <a:gd name="connsiteY1" fmla="*/ 658742 h 1057239"/>
                  <a:gd name="connsiteX2" fmla="*/ 388530 w 651994"/>
                  <a:gd name="connsiteY2" fmla="*/ 278879 h 1057239"/>
                  <a:gd name="connsiteX3" fmla="*/ 651994 w 651994"/>
                  <a:gd name="connsiteY3" fmla="*/ 0 h 1057239"/>
                  <a:gd name="connsiteX0" fmla="*/ 0 w 651994"/>
                  <a:gd name="connsiteY0" fmla="*/ 1057239 h 1057239"/>
                  <a:gd name="connsiteX1" fmla="*/ 394135 w 651994"/>
                  <a:gd name="connsiteY1" fmla="*/ 658742 h 1057239"/>
                  <a:gd name="connsiteX2" fmla="*/ 388530 w 651994"/>
                  <a:gd name="connsiteY2" fmla="*/ 250528 h 1057239"/>
                  <a:gd name="connsiteX3" fmla="*/ 651994 w 651994"/>
                  <a:gd name="connsiteY3" fmla="*/ 0 h 1057239"/>
                  <a:gd name="connsiteX0" fmla="*/ 0 w 616556"/>
                  <a:gd name="connsiteY0" fmla="*/ 1021801 h 1021801"/>
                  <a:gd name="connsiteX1" fmla="*/ 394135 w 616556"/>
                  <a:gd name="connsiteY1" fmla="*/ 623304 h 1021801"/>
                  <a:gd name="connsiteX2" fmla="*/ 388530 w 616556"/>
                  <a:gd name="connsiteY2" fmla="*/ 215090 h 1021801"/>
                  <a:gd name="connsiteX3" fmla="*/ 616556 w 616556"/>
                  <a:gd name="connsiteY3" fmla="*/ 0 h 1021801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6556" h="1028888">
                    <a:moveTo>
                      <a:pt x="0" y="1028888"/>
                    </a:moveTo>
                    <a:cubicBezTo>
                      <a:pt x="223522" y="796829"/>
                      <a:pt x="255672" y="784486"/>
                      <a:pt x="394135" y="630391"/>
                    </a:cubicBezTo>
                    <a:cubicBezTo>
                      <a:pt x="392267" y="503770"/>
                      <a:pt x="390398" y="348798"/>
                      <a:pt x="388530" y="222177"/>
                    </a:cubicBezTo>
                    <a:lnTo>
                      <a:pt x="616556" y="0"/>
                    </a:lnTo>
                  </a:path>
                </a:pathLst>
              </a:custGeom>
              <a:noFill/>
              <a:ln w="15875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reeform 613">
                <a:extLst>
                  <a:ext uri="{FF2B5EF4-FFF2-40B4-BE49-F238E27FC236}">
                    <a16:creationId xmlns:a16="http://schemas.microsoft.com/office/drawing/2014/main" id="{AF613DDA-E2C0-48E4-9164-78C49DE86554}"/>
                  </a:ext>
                </a:extLst>
              </p:cNvPr>
              <p:cNvSpPr/>
              <p:nvPr/>
            </p:nvSpPr>
            <p:spPr>
              <a:xfrm>
                <a:off x="3253281" y="1001617"/>
                <a:ext cx="103841" cy="24245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500449 w 1056920"/>
                  <a:gd name="connsiteY2" fmla="*/ 5577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06029 w 1056920"/>
                  <a:gd name="connsiteY1" fmla="*/ 559068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50468 w 1056920"/>
                  <a:gd name="connsiteY2" fmla="*/ 402928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58429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63191 w 1056920"/>
                  <a:gd name="connsiteY1" fmla="*/ 404287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648086 w 1056920"/>
                  <a:gd name="connsiteY2" fmla="*/ 405309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386991 w 1056920"/>
                  <a:gd name="connsiteY1" fmla="*/ 47572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1056920"/>
                  <a:gd name="connsiteY0" fmla="*/ 867077 h 867077"/>
                  <a:gd name="connsiteX1" fmla="*/ 401279 w 1056920"/>
                  <a:gd name="connsiteY1" fmla="*/ 456674 h 867077"/>
                  <a:gd name="connsiteX2" fmla="*/ 388530 w 1056920"/>
                  <a:gd name="connsiteY2" fmla="*/ 105272 h 867077"/>
                  <a:gd name="connsiteX3" fmla="*/ 1056920 w 1056920"/>
                  <a:gd name="connsiteY3" fmla="*/ 0 h 867077"/>
                  <a:gd name="connsiteX0" fmla="*/ 0 w 697351"/>
                  <a:gd name="connsiteY0" fmla="*/ 1069483 h 1069483"/>
                  <a:gd name="connsiteX1" fmla="*/ 401279 w 697351"/>
                  <a:gd name="connsiteY1" fmla="*/ 659080 h 1069483"/>
                  <a:gd name="connsiteX2" fmla="*/ 388530 w 697351"/>
                  <a:gd name="connsiteY2" fmla="*/ 307678 h 1069483"/>
                  <a:gd name="connsiteX3" fmla="*/ 697351 w 697351"/>
                  <a:gd name="connsiteY3" fmla="*/ 0 h 1069483"/>
                  <a:gd name="connsiteX0" fmla="*/ 0 w 664014"/>
                  <a:gd name="connsiteY0" fmla="*/ 1033765 h 1033765"/>
                  <a:gd name="connsiteX1" fmla="*/ 401279 w 664014"/>
                  <a:gd name="connsiteY1" fmla="*/ 623362 h 1033765"/>
                  <a:gd name="connsiteX2" fmla="*/ 388530 w 664014"/>
                  <a:gd name="connsiteY2" fmla="*/ 271960 h 1033765"/>
                  <a:gd name="connsiteX3" fmla="*/ 664014 w 664014"/>
                  <a:gd name="connsiteY3" fmla="*/ 0 h 1033765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88530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8055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398898 w 640201"/>
                  <a:gd name="connsiteY1" fmla="*/ 601930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3293 w 640201"/>
                  <a:gd name="connsiteY2" fmla="*/ 250528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98056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40201"/>
                  <a:gd name="connsiteY0" fmla="*/ 1012333 h 1012333"/>
                  <a:gd name="connsiteX1" fmla="*/ 401279 w 640201"/>
                  <a:gd name="connsiteY1" fmla="*/ 613836 h 1012333"/>
                  <a:gd name="connsiteX2" fmla="*/ 388531 w 640201"/>
                  <a:gd name="connsiteY2" fmla="*/ 248147 h 1012333"/>
                  <a:gd name="connsiteX3" fmla="*/ 640201 w 640201"/>
                  <a:gd name="connsiteY3" fmla="*/ 0 h 1012333"/>
                  <a:gd name="connsiteX0" fmla="*/ 0 w 637820"/>
                  <a:gd name="connsiteY0" fmla="*/ 1014714 h 1014714"/>
                  <a:gd name="connsiteX1" fmla="*/ 401279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6516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1 w 637820"/>
                  <a:gd name="connsiteY2" fmla="*/ 250528 h 1014714"/>
                  <a:gd name="connsiteX3" fmla="*/ 637820 w 637820"/>
                  <a:gd name="connsiteY3" fmla="*/ 0 h 1014714"/>
                  <a:gd name="connsiteX0" fmla="*/ 0 w 637820"/>
                  <a:gd name="connsiteY0" fmla="*/ 1014714 h 1014714"/>
                  <a:gd name="connsiteX1" fmla="*/ 394135 w 637820"/>
                  <a:gd name="connsiteY1" fmla="*/ 616217 h 1014714"/>
                  <a:gd name="connsiteX2" fmla="*/ 388530 w 637820"/>
                  <a:gd name="connsiteY2" fmla="*/ 236354 h 1014714"/>
                  <a:gd name="connsiteX3" fmla="*/ 637820 w 637820"/>
                  <a:gd name="connsiteY3" fmla="*/ 0 h 1014714"/>
                  <a:gd name="connsiteX0" fmla="*/ 0 w 651994"/>
                  <a:gd name="connsiteY0" fmla="*/ 1057239 h 1057239"/>
                  <a:gd name="connsiteX1" fmla="*/ 394135 w 651994"/>
                  <a:gd name="connsiteY1" fmla="*/ 658742 h 1057239"/>
                  <a:gd name="connsiteX2" fmla="*/ 388530 w 651994"/>
                  <a:gd name="connsiteY2" fmla="*/ 278879 h 1057239"/>
                  <a:gd name="connsiteX3" fmla="*/ 651994 w 651994"/>
                  <a:gd name="connsiteY3" fmla="*/ 0 h 1057239"/>
                  <a:gd name="connsiteX0" fmla="*/ 0 w 651994"/>
                  <a:gd name="connsiteY0" fmla="*/ 1057239 h 1057239"/>
                  <a:gd name="connsiteX1" fmla="*/ 394135 w 651994"/>
                  <a:gd name="connsiteY1" fmla="*/ 658742 h 1057239"/>
                  <a:gd name="connsiteX2" fmla="*/ 388530 w 651994"/>
                  <a:gd name="connsiteY2" fmla="*/ 250528 h 1057239"/>
                  <a:gd name="connsiteX3" fmla="*/ 651994 w 651994"/>
                  <a:gd name="connsiteY3" fmla="*/ 0 h 1057239"/>
                  <a:gd name="connsiteX0" fmla="*/ 0 w 616556"/>
                  <a:gd name="connsiteY0" fmla="*/ 1021801 h 1021801"/>
                  <a:gd name="connsiteX1" fmla="*/ 394135 w 616556"/>
                  <a:gd name="connsiteY1" fmla="*/ 623304 h 1021801"/>
                  <a:gd name="connsiteX2" fmla="*/ 388530 w 616556"/>
                  <a:gd name="connsiteY2" fmla="*/ 215090 h 1021801"/>
                  <a:gd name="connsiteX3" fmla="*/ 616556 w 616556"/>
                  <a:gd name="connsiteY3" fmla="*/ 0 h 1021801"/>
                  <a:gd name="connsiteX0" fmla="*/ 0 w 616556"/>
                  <a:gd name="connsiteY0" fmla="*/ 1028888 h 1028888"/>
                  <a:gd name="connsiteX1" fmla="*/ 394135 w 616556"/>
                  <a:gd name="connsiteY1" fmla="*/ 630391 h 1028888"/>
                  <a:gd name="connsiteX2" fmla="*/ 388530 w 616556"/>
                  <a:gd name="connsiteY2" fmla="*/ 222177 h 1028888"/>
                  <a:gd name="connsiteX3" fmla="*/ 616556 w 616556"/>
                  <a:gd name="connsiteY3" fmla="*/ 0 h 1028888"/>
                  <a:gd name="connsiteX0" fmla="*/ 0 w 394135"/>
                  <a:gd name="connsiteY0" fmla="*/ 806711 h 806711"/>
                  <a:gd name="connsiteX1" fmla="*/ 394135 w 394135"/>
                  <a:gd name="connsiteY1" fmla="*/ 408214 h 806711"/>
                  <a:gd name="connsiteX2" fmla="*/ 388530 w 394135"/>
                  <a:gd name="connsiteY2" fmla="*/ 0 h 806711"/>
                  <a:gd name="connsiteX0" fmla="*/ 0 w 309082"/>
                  <a:gd name="connsiteY0" fmla="*/ 721658 h 721658"/>
                  <a:gd name="connsiteX1" fmla="*/ 309082 w 309082"/>
                  <a:gd name="connsiteY1" fmla="*/ 408214 h 721658"/>
                  <a:gd name="connsiteX2" fmla="*/ 303477 w 309082"/>
                  <a:gd name="connsiteY2" fmla="*/ 0 h 721658"/>
                  <a:gd name="connsiteX0" fmla="*/ 0 w 309082"/>
                  <a:gd name="connsiteY0" fmla="*/ 721658 h 721658"/>
                  <a:gd name="connsiteX1" fmla="*/ 309082 w 309082"/>
                  <a:gd name="connsiteY1" fmla="*/ 408214 h 721658"/>
                  <a:gd name="connsiteX2" fmla="*/ 303477 w 309082"/>
                  <a:gd name="connsiteY2" fmla="*/ 0 h 72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082" h="721658">
                    <a:moveTo>
                      <a:pt x="0" y="721658"/>
                    </a:moveTo>
                    <a:lnTo>
                      <a:pt x="309082" y="408214"/>
                    </a:lnTo>
                    <a:cubicBezTo>
                      <a:pt x="307214" y="281593"/>
                      <a:pt x="305345" y="126621"/>
                      <a:pt x="303477" y="0"/>
                    </a:cubicBezTo>
                  </a:path>
                </a:pathLst>
              </a:custGeom>
              <a:noFill/>
              <a:ln w="15875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Freeform 614">
                <a:extLst>
                  <a:ext uri="{FF2B5EF4-FFF2-40B4-BE49-F238E27FC236}">
                    <a16:creationId xmlns:a16="http://schemas.microsoft.com/office/drawing/2014/main" id="{9F9E33EE-A4C0-432A-8E76-6C569F14F912}"/>
                  </a:ext>
                </a:extLst>
              </p:cNvPr>
              <p:cNvSpPr/>
              <p:nvPr/>
            </p:nvSpPr>
            <p:spPr>
              <a:xfrm>
                <a:off x="2339047" y="2112192"/>
                <a:ext cx="1116451" cy="40699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6451" h="406999">
                    <a:moveTo>
                      <a:pt x="0" y="406999"/>
                    </a:moveTo>
                    <a:cubicBezTo>
                      <a:pt x="87334" y="317348"/>
                      <a:pt x="394071" y="14424"/>
                      <a:pt x="403660" y="1358"/>
                    </a:cubicBezTo>
                    <a:cubicBezTo>
                      <a:pt x="479267" y="-765"/>
                      <a:pt x="728110" y="2363"/>
                      <a:pt x="819535" y="0"/>
                    </a:cubicBezTo>
                    <a:lnTo>
                      <a:pt x="1116451" y="28763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reeform 615">
                <a:extLst>
                  <a:ext uri="{FF2B5EF4-FFF2-40B4-BE49-F238E27FC236}">
                    <a16:creationId xmlns:a16="http://schemas.microsoft.com/office/drawing/2014/main" id="{862B26DE-ACC6-4F8D-A092-3218223D8654}"/>
                  </a:ext>
                </a:extLst>
              </p:cNvPr>
              <p:cNvSpPr/>
              <p:nvPr/>
            </p:nvSpPr>
            <p:spPr>
              <a:xfrm>
                <a:off x="2455727" y="2174105"/>
                <a:ext cx="842608" cy="30222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2608" h="302224">
                    <a:moveTo>
                      <a:pt x="0" y="302224"/>
                    </a:moveTo>
                    <a:cubicBezTo>
                      <a:pt x="87334" y="212573"/>
                      <a:pt x="284534" y="14424"/>
                      <a:pt x="294123" y="1358"/>
                    </a:cubicBezTo>
                    <a:cubicBezTo>
                      <a:pt x="369730" y="-765"/>
                      <a:pt x="599523" y="2363"/>
                      <a:pt x="690948" y="0"/>
                    </a:cubicBezTo>
                    <a:lnTo>
                      <a:pt x="842608" y="14237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 616">
                <a:extLst>
                  <a:ext uri="{FF2B5EF4-FFF2-40B4-BE49-F238E27FC236}">
                    <a16:creationId xmlns:a16="http://schemas.microsoft.com/office/drawing/2014/main" id="{B6D2BEB4-7347-451F-B643-F7776B75BEE8}"/>
                  </a:ext>
                </a:extLst>
              </p:cNvPr>
              <p:cNvSpPr/>
              <p:nvPr/>
            </p:nvSpPr>
            <p:spPr>
              <a:xfrm>
                <a:off x="2555739" y="2228873"/>
                <a:ext cx="764027" cy="21411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76661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2224 h 302224"/>
                  <a:gd name="connsiteX1" fmla="*/ 313173 w 842608"/>
                  <a:gd name="connsiteY1" fmla="*/ 1358 h 302224"/>
                  <a:gd name="connsiteX2" fmla="*/ 676661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3744 h 303744"/>
                  <a:gd name="connsiteX1" fmla="*/ 310792 w 842608"/>
                  <a:gd name="connsiteY1" fmla="*/ 497 h 303744"/>
                  <a:gd name="connsiteX2" fmla="*/ 676661 w 842608"/>
                  <a:gd name="connsiteY2" fmla="*/ 1520 h 303744"/>
                  <a:gd name="connsiteX3" fmla="*/ 842608 w 842608"/>
                  <a:gd name="connsiteY3" fmla="*/ 143897 h 303744"/>
                  <a:gd name="connsiteX0" fmla="*/ 0 w 842608"/>
                  <a:gd name="connsiteY0" fmla="*/ 306986 h 306986"/>
                  <a:gd name="connsiteX1" fmla="*/ 310792 w 842608"/>
                  <a:gd name="connsiteY1" fmla="*/ 3739 h 306986"/>
                  <a:gd name="connsiteX2" fmla="*/ 676661 w 842608"/>
                  <a:gd name="connsiteY2" fmla="*/ 0 h 306986"/>
                  <a:gd name="connsiteX3" fmla="*/ 842608 w 842608"/>
                  <a:gd name="connsiteY3" fmla="*/ 147139 h 306986"/>
                  <a:gd name="connsiteX0" fmla="*/ 0 w 864039"/>
                  <a:gd name="connsiteY0" fmla="*/ 306986 h 306986"/>
                  <a:gd name="connsiteX1" fmla="*/ 310792 w 864039"/>
                  <a:gd name="connsiteY1" fmla="*/ 3739 h 306986"/>
                  <a:gd name="connsiteX2" fmla="*/ 676661 w 864039"/>
                  <a:gd name="connsiteY2" fmla="*/ 0 h 306986"/>
                  <a:gd name="connsiteX3" fmla="*/ 864039 w 864039"/>
                  <a:gd name="connsiteY3" fmla="*/ 187620 h 306986"/>
                  <a:gd name="connsiteX0" fmla="*/ 0 w 764027"/>
                  <a:gd name="connsiteY0" fmla="*/ 216499 h 216499"/>
                  <a:gd name="connsiteX1" fmla="*/ 210780 w 764027"/>
                  <a:gd name="connsiteY1" fmla="*/ 3739 h 216499"/>
                  <a:gd name="connsiteX2" fmla="*/ 576649 w 764027"/>
                  <a:gd name="connsiteY2" fmla="*/ 0 h 216499"/>
                  <a:gd name="connsiteX3" fmla="*/ 764027 w 764027"/>
                  <a:gd name="connsiteY3" fmla="*/ 187620 h 216499"/>
                  <a:gd name="connsiteX0" fmla="*/ 0 w 764027"/>
                  <a:gd name="connsiteY0" fmla="*/ 216499 h 216499"/>
                  <a:gd name="connsiteX1" fmla="*/ 213161 w 764027"/>
                  <a:gd name="connsiteY1" fmla="*/ 3739 h 216499"/>
                  <a:gd name="connsiteX2" fmla="*/ 576649 w 764027"/>
                  <a:gd name="connsiteY2" fmla="*/ 0 h 216499"/>
                  <a:gd name="connsiteX3" fmla="*/ 764027 w 764027"/>
                  <a:gd name="connsiteY3" fmla="*/ 187620 h 216499"/>
                  <a:gd name="connsiteX0" fmla="*/ 0 w 764027"/>
                  <a:gd name="connsiteY0" fmla="*/ 214118 h 214118"/>
                  <a:gd name="connsiteX1" fmla="*/ 213161 w 764027"/>
                  <a:gd name="connsiteY1" fmla="*/ 1358 h 214118"/>
                  <a:gd name="connsiteX2" fmla="*/ 576649 w 764027"/>
                  <a:gd name="connsiteY2" fmla="*/ 0 h 214118"/>
                  <a:gd name="connsiteX3" fmla="*/ 764027 w 764027"/>
                  <a:gd name="connsiteY3" fmla="*/ 185239 h 21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4027" h="214118">
                    <a:moveTo>
                      <a:pt x="0" y="214118"/>
                    </a:moveTo>
                    <a:cubicBezTo>
                      <a:pt x="87334" y="124467"/>
                      <a:pt x="203572" y="14424"/>
                      <a:pt x="213161" y="1358"/>
                    </a:cubicBezTo>
                    <a:cubicBezTo>
                      <a:pt x="288768" y="-765"/>
                      <a:pt x="485224" y="2363"/>
                      <a:pt x="576649" y="0"/>
                    </a:cubicBezTo>
                    <a:lnTo>
                      <a:pt x="764027" y="18523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Freeform 617">
                <a:extLst>
                  <a:ext uri="{FF2B5EF4-FFF2-40B4-BE49-F238E27FC236}">
                    <a16:creationId xmlns:a16="http://schemas.microsoft.com/office/drawing/2014/main" id="{B20EDFAC-7E3E-462C-B772-A82FB36BD2E1}"/>
                  </a:ext>
                </a:extLst>
              </p:cNvPr>
              <p:cNvSpPr/>
              <p:nvPr/>
            </p:nvSpPr>
            <p:spPr>
              <a:xfrm>
                <a:off x="2517638" y="2293167"/>
                <a:ext cx="706877" cy="26174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21165"/>
                  <a:gd name="connsiteY0" fmla="*/ 261742 h 261742"/>
                  <a:gd name="connsiteX1" fmla="*/ 258405 w 721165"/>
                  <a:gd name="connsiteY1" fmla="*/ 1358 h 261742"/>
                  <a:gd name="connsiteX2" fmla="*/ 600462 w 721165"/>
                  <a:gd name="connsiteY2" fmla="*/ 0 h 261742"/>
                  <a:gd name="connsiteX3" fmla="*/ 721165 w 721165"/>
                  <a:gd name="connsiteY3" fmla="*/ 120946 h 261742"/>
                  <a:gd name="connsiteX0" fmla="*/ 0 w 706877"/>
                  <a:gd name="connsiteY0" fmla="*/ 261742 h 261742"/>
                  <a:gd name="connsiteX1" fmla="*/ 258405 w 706877"/>
                  <a:gd name="connsiteY1" fmla="*/ 1358 h 261742"/>
                  <a:gd name="connsiteX2" fmla="*/ 600462 w 706877"/>
                  <a:gd name="connsiteY2" fmla="*/ 0 h 261742"/>
                  <a:gd name="connsiteX3" fmla="*/ 706877 w 706877"/>
                  <a:gd name="connsiteY3" fmla="*/ 106659 h 26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877" h="261742">
                    <a:moveTo>
                      <a:pt x="0" y="261742"/>
                    </a:moveTo>
                    <a:cubicBezTo>
                      <a:pt x="87334" y="172091"/>
                      <a:pt x="248816" y="14424"/>
                      <a:pt x="258405" y="1358"/>
                    </a:cubicBezTo>
                    <a:cubicBezTo>
                      <a:pt x="334012" y="-765"/>
                      <a:pt x="509037" y="2363"/>
                      <a:pt x="600462" y="0"/>
                    </a:cubicBezTo>
                    <a:cubicBezTo>
                      <a:pt x="655778" y="56190"/>
                      <a:pt x="651561" y="50469"/>
                      <a:pt x="706877" y="106659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reeform 618">
                <a:extLst>
                  <a:ext uri="{FF2B5EF4-FFF2-40B4-BE49-F238E27FC236}">
                    <a16:creationId xmlns:a16="http://schemas.microsoft.com/office/drawing/2014/main" id="{AB04F368-5406-43DF-BC6A-AD300920B84D}"/>
                  </a:ext>
                </a:extLst>
              </p:cNvPr>
              <p:cNvSpPr/>
              <p:nvPr/>
            </p:nvSpPr>
            <p:spPr>
              <a:xfrm>
                <a:off x="2712902" y="2355079"/>
                <a:ext cx="661798" cy="62815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628153"/>
                  <a:gd name="connsiteX1" fmla="*/ 67905 w 661798"/>
                  <a:gd name="connsiteY1" fmla="*/ 1358 h 628153"/>
                  <a:gd name="connsiteX2" fmla="*/ 395674 w 661798"/>
                  <a:gd name="connsiteY2" fmla="*/ 0 h 628153"/>
                  <a:gd name="connsiteX3" fmla="*/ 661798 w 661798"/>
                  <a:gd name="connsiteY3" fmla="*/ 248049 h 628153"/>
                  <a:gd name="connsiteX4" fmla="*/ 659252 w 661798"/>
                  <a:gd name="connsiteY4" fmla="*/ 628153 h 62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798" h="628153">
                    <a:moveTo>
                      <a:pt x="0" y="71242"/>
                    </a:moveTo>
                    <a:cubicBezTo>
                      <a:pt x="87334" y="-18409"/>
                      <a:pt x="58316" y="14424"/>
                      <a:pt x="67905" y="1358"/>
                    </a:cubicBezTo>
                    <a:cubicBezTo>
                      <a:pt x="143512" y="-765"/>
                      <a:pt x="304249" y="2363"/>
                      <a:pt x="395674" y="0"/>
                    </a:cubicBezTo>
                    <a:lnTo>
                      <a:pt x="661798" y="248049"/>
                    </a:lnTo>
                    <a:cubicBezTo>
                      <a:pt x="660156" y="369194"/>
                      <a:pt x="660894" y="507008"/>
                      <a:pt x="659252" y="62815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reeform 619">
                <a:extLst>
                  <a:ext uri="{FF2B5EF4-FFF2-40B4-BE49-F238E27FC236}">
                    <a16:creationId xmlns:a16="http://schemas.microsoft.com/office/drawing/2014/main" id="{3ABA6820-318C-458C-B761-F253687657BC}"/>
                  </a:ext>
                </a:extLst>
              </p:cNvPr>
              <p:cNvSpPr/>
              <p:nvPr/>
            </p:nvSpPr>
            <p:spPr>
              <a:xfrm rot="16200000">
                <a:off x="2282510" y="2661645"/>
                <a:ext cx="417515" cy="2495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7515" h="249534">
                    <a:moveTo>
                      <a:pt x="0" y="3740"/>
                    </a:moveTo>
                    <a:lnTo>
                      <a:pt x="168225" y="0"/>
                    </a:lnTo>
                    <a:lnTo>
                      <a:pt x="417515" y="24953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Freeform 620">
                <a:extLst>
                  <a:ext uri="{FF2B5EF4-FFF2-40B4-BE49-F238E27FC236}">
                    <a16:creationId xmlns:a16="http://schemas.microsoft.com/office/drawing/2014/main" id="{B9CA02FB-E3BE-4072-8DB3-08D93059E269}"/>
                  </a:ext>
                </a:extLst>
              </p:cNvPr>
              <p:cNvSpPr/>
              <p:nvPr/>
            </p:nvSpPr>
            <p:spPr>
              <a:xfrm rot="16200000">
                <a:off x="2340855" y="2769989"/>
                <a:ext cx="315121" cy="14952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121" h="149527">
                    <a:moveTo>
                      <a:pt x="0" y="3740"/>
                    </a:moveTo>
                    <a:lnTo>
                      <a:pt x="168225" y="0"/>
                    </a:lnTo>
                    <a:lnTo>
                      <a:pt x="315121" y="14952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Freeform 621">
                <a:extLst>
                  <a:ext uri="{FF2B5EF4-FFF2-40B4-BE49-F238E27FC236}">
                    <a16:creationId xmlns:a16="http://schemas.microsoft.com/office/drawing/2014/main" id="{6F914FD3-601E-4835-9E44-F4F9C77D4671}"/>
                  </a:ext>
                </a:extLst>
              </p:cNvPr>
              <p:cNvSpPr/>
              <p:nvPr/>
            </p:nvSpPr>
            <p:spPr>
              <a:xfrm rot="16200000">
                <a:off x="2207507" y="2850951"/>
                <a:ext cx="805660" cy="26859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436565"/>
                  <a:gd name="connsiteY0" fmla="*/ 3740 h 266208"/>
                  <a:gd name="connsiteX1" fmla="*/ 168225 w 436565"/>
                  <a:gd name="connsiteY1" fmla="*/ 0 h 266208"/>
                  <a:gd name="connsiteX2" fmla="*/ 436565 w 436565"/>
                  <a:gd name="connsiteY2" fmla="*/ 266208 h 266208"/>
                  <a:gd name="connsiteX0" fmla="*/ 0 w 434183"/>
                  <a:gd name="connsiteY0" fmla="*/ 3740 h 273355"/>
                  <a:gd name="connsiteX1" fmla="*/ 168225 w 434183"/>
                  <a:gd name="connsiteY1" fmla="*/ 0 h 273355"/>
                  <a:gd name="connsiteX2" fmla="*/ 434183 w 434183"/>
                  <a:gd name="connsiteY2" fmla="*/ 273355 h 273355"/>
                  <a:gd name="connsiteX0" fmla="*/ 0 w 436565"/>
                  <a:gd name="connsiteY0" fmla="*/ 3740 h 268592"/>
                  <a:gd name="connsiteX1" fmla="*/ 168225 w 436565"/>
                  <a:gd name="connsiteY1" fmla="*/ 0 h 268592"/>
                  <a:gd name="connsiteX2" fmla="*/ 436565 w 436565"/>
                  <a:gd name="connsiteY2" fmla="*/ 268592 h 268592"/>
                  <a:gd name="connsiteX0" fmla="*/ 0 w 808041"/>
                  <a:gd name="connsiteY0" fmla="*/ 168049 h 268592"/>
                  <a:gd name="connsiteX1" fmla="*/ 539701 w 808041"/>
                  <a:gd name="connsiteY1" fmla="*/ 0 h 268592"/>
                  <a:gd name="connsiteX2" fmla="*/ 808041 w 808041"/>
                  <a:gd name="connsiteY2" fmla="*/ 268592 h 268592"/>
                  <a:gd name="connsiteX0" fmla="*/ 0 w 808041"/>
                  <a:gd name="connsiteY0" fmla="*/ 168049 h 268592"/>
                  <a:gd name="connsiteX1" fmla="*/ 265838 w 808041"/>
                  <a:gd name="connsiteY1" fmla="*/ 86653 h 268592"/>
                  <a:gd name="connsiteX2" fmla="*/ 539701 w 808041"/>
                  <a:gd name="connsiteY2" fmla="*/ 0 h 268592"/>
                  <a:gd name="connsiteX3" fmla="*/ 808041 w 808041"/>
                  <a:gd name="connsiteY3" fmla="*/ 268592 h 268592"/>
                  <a:gd name="connsiteX0" fmla="*/ 0 w 808041"/>
                  <a:gd name="connsiteY0" fmla="*/ 168049 h 268592"/>
                  <a:gd name="connsiteX1" fmla="*/ 168207 w 808041"/>
                  <a:gd name="connsiteY1" fmla="*/ 3312 h 268592"/>
                  <a:gd name="connsiteX2" fmla="*/ 539701 w 808041"/>
                  <a:gd name="connsiteY2" fmla="*/ 0 h 268592"/>
                  <a:gd name="connsiteX3" fmla="*/ 808041 w 808041"/>
                  <a:gd name="connsiteY3" fmla="*/ 268592 h 268592"/>
                  <a:gd name="connsiteX0" fmla="*/ 0 w 805660"/>
                  <a:gd name="connsiteY0" fmla="*/ 177577 h 268592"/>
                  <a:gd name="connsiteX1" fmla="*/ 165826 w 805660"/>
                  <a:gd name="connsiteY1" fmla="*/ 3312 h 268592"/>
                  <a:gd name="connsiteX2" fmla="*/ 537320 w 805660"/>
                  <a:gd name="connsiteY2" fmla="*/ 0 h 268592"/>
                  <a:gd name="connsiteX3" fmla="*/ 805660 w 805660"/>
                  <a:gd name="connsiteY3" fmla="*/ 268592 h 26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5660" h="268592">
                    <a:moveTo>
                      <a:pt x="0" y="177577"/>
                    </a:moveTo>
                    <a:lnTo>
                      <a:pt x="165826" y="3312"/>
                    </a:lnTo>
                    <a:lnTo>
                      <a:pt x="537320" y="0"/>
                    </a:lnTo>
                    <a:lnTo>
                      <a:pt x="805660" y="26859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Freeform 622">
                <a:extLst>
                  <a:ext uri="{FF2B5EF4-FFF2-40B4-BE49-F238E27FC236}">
                    <a16:creationId xmlns:a16="http://schemas.microsoft.com/office/drawing/2014/main" id="{514A07D3-CD2D-4B43-8343-D752B22A61F2}"/>
                  </a:ext>
                </a:extLst>
              </p:cNvPr>
              <p:cNvSpPr/>
              <p:nvPr/>
            </p:nvSpPr>
            <p:spPr>
              <a:xfrm rot="16200000">
                <a:off x="2304876" y="2977425"/>
                <a:ext cx="572298" cy="12518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436565"/>
                  <a:gd name="connsiteY0" fmla="*/ 3740 h 266208"/>
                  <a:gd name="connsiteX1" fmla="*/ 168225 w 436565"/>
                  <a:gd name="connsiteY1" fmla="*/ 0 h 266208"/>
                  <a:gd name="connsiteX2" fmla="*/ 436565 w 436565"/>
                  <a:gd name="connsiteY2" fmla="*/ 266208 h 266208"/>
                  <a:gd name="connsiteX0" fmla="*/ 0 w 434183"/>
                  <a:gd name="connsiteY0" fmla="*/ 3740 h 273355"/>
                  <a:gd name="connsiteX1" fmla="*/ 168225 w 434183"/>
                  <a:gd name="connsiteY1" fmla="*/ 0 h 273355"/>
                  <a:gd name="connsiteX2" fmla="*/ 434183 w 434183"/>
                  <a:gd name="connsiteY2" fmla="*/ 273355 h 273355"/>
                  <a:gd name="connsiteX0" fmla="*/ 0 w 436565"/>
                  <a:gd name="connsiteY0" fmla="*/ 3740 h 268592"/>
                  <a:gd name="connsiteX1" fmla="*/ 168225 w 436565"/>
                  <a:gd name="connsiteY1" fmla="*/ 0 h 268592"/>
                  <a:gd name="connsiteX2" fmla="*/ 436565 w 436565"/>
                  <a:gd name="connsiteY2" fmla="*/ 268592 h 268592"/>
                  <a:gd name="connsiteX0" fmla="*/ 0 w 293690"/>
                  <a:gd name="connsiteY0" fmla="*/ 3740 h 120958"/>
                  <a:gd name="connsiteX1" fmla="*/ 168225 w 293690"/>
                  <a:gd name="connsiteY1" fmla="*/ 0 h 120958"/>
                  <a:gd name="connsiteX2" fmla="*/ 293690 w 293690"/>
                  <a:gd name="connsiteY2" fmla="*/ 120958 h 120958"/>
                  <a:gd name="connsiteX0" fmla="*/ 0 w 279402"/>
                  <a:gd name="connsiteY0" fmla="*/ 3740 h 120958"/>
                  <a:gd name="connsiteX1" fmla="*/ 168225 w 279402"/>
                  <a:gd name="connsiteY1" fmla="*/ 0 h 120958"/>
                  <a:gd name="connsiteX2" fmla="*/ 279402 w 279402"/>
                  <a:gd name="connsiteY2" fmla="*/ 120958 h 120958"/>
                  <a:gd name="connsiteX0" fmla="*/ 0 w 277021"/>
                  <a:gd name="connsiteY0" fmla="*/ 3740 h 111433"/>
                  <a:gd name="connsiteX1" fmla="*/ 168225 w 277021"/>
                  <a:gd name="connsiteY1" fmla="*/ 0 h 111433"/>
                  <a:gd name="connsiteX2" fmla="*/ 277021 w 277021"/>
                  <a:gd name="connsiteY2" fmla="*/ 111433 h 111433"/>
                  <a:gd name="connsiteX0" fmla="*/ 0 w 255590"/>
                  <a:gd name="connsiteY0" fmla="*/ 6121 h 111433"/>
                  <a:gd name="connsiteX1" fmla="*/ 146794 w 255590"/>
                  <a:gd name="connsiteY1" fmla="*/ 0 h 111433"/>
                  <a:gd name="connsiteX2" fmla="*/ 255590 w 255590"/>
                  <a:gd name="connsiteY2" fmla="*/ 111433 h 111433"/>
                  <a:gd name="connsiteX0" fmla="*/ 0 w 255591"/>
                  <a:gd name="connsiteY0" fmla="*/ 1361 h 111433"/>
                  <a:gd name="connsiteX1" fmla="*/ 146795 w 255591"/>
                  <a:gd name="connsiteY1" fmla="*/ 0 h 111433"/>
                  <a:gd name="connsiteX2" fmla="*/ 255591 w 255591"/>
                  <a:gd name="connsiteY2" fmla="*/ 111433 h 111433"/>
                  <a:gd name="connsiteX0" fmla="*/ 0 w 569916"/>
                  <a:gd name="connsiteY0" fmla="*/ 125186 h 125186"/>
                  <a:gd name="connsiteX1" fmla="*/ 461120 w 569916"/>
                  <a:gd name="connsiteY1" fmla="*/ 0 h 125186"/>
                  <a:gd name="connsiteX2" fmla="*/ 569916 w 569916"/>
                  <a:gd name="connsiteY2" fmla="*/ 111433 h 125186"/>
                  <a:gd name="connsiteX0" fmla="*/ 0 w 569916"/>
                  <a:gd name="connsiteY0" fmla="*/ 125186 h 125186"/>
                  <a:gd name="connsiteX1" fmla="*/ 206308 w 569916"/>
                  <a:gd name="connsiteY1" fmla="*/ 69980 h 125186"/>
                  <a:gd name="connsiteX2" fmla="*/ 461120 w 569916"/>
                  <a:gd name="connsiteY2" fmla="*/ 0 h 125186"/>
                  <a:gd name="connsiteX3" fmla="*/ 569916 w 569916"/>
                  <a:gd name="connsiteY3" fmla="*/ 111433 h 125186"/>
                  <a:gd name="connsiteX0" fmla="*/ 0 w 569916"/>
                  <a:gd name="connsiteY0" fmla="*/ 125186 h 125186"/>
                  <a:gd name="connsiteX1" fmla="*/ 118202 w 569916"/>
                  <a:gd name="connsiteY1" fmla="*/ 924 h 125186"/>
                  <a:gd name="connsiteX2" fmla="*/ 461120 w 569916"/>
                  <a:gd name="connsiteY2" fmla="*/ 0 h 125186"/>
                  <a:gd name="connsiteX3" fmla="*/ 569916 w 569916"/>
                  <a:gd name="connsiteY3" fmla="*/ 111433 h 125186"/>
                  <a:gd name="connsiteX0" fmla="*/ 0 w 572298"/>
                  <a:gd name="connsiteY0" fmla="*/ 125186 h 125186"/>
                  <a:gd name="connsiteX1" fmla="*/ 120584 w 572298"/>
                  <a:gd name="connsiteY1" fmla="*/ 924 h 125186"/>
                  <a:gd name="connsiteX2" fmla="*/ 463502 w 572298"/>
                  <a:gd name="connsiteY2" fmla="*/ 0 h 125186"/>
                  <a:gd name="connsiteX3" fmla="*/ 572298 w 572298"/>
                  <a:gd name="connsiteY3" fmla="*/ 111433 h 125186"/>
                  <a:gd name="connsiteX0" fmla="*/ 0 w 572298"/>
                  <a:gd name="connsiteY0" fmla="*/ 125186 h 125186"/>
                  <a:gd name="connsiteX1" fmla="*/ 115822 w 572298"/>
                  <a:gd name="connsiteY1" fmla="*/ 924 h 125186"/>
                  <a:gd name="connsiteX2" fmla="*/ 463502 w 572298"/>
                  <a:gd name="connsiteY2" fmla="*/ 0 h 125186"/>
                  <a:gd name="connsiteX3" fmla="*/ 572298 w 572298"/>
                  <a:gd name="connsiteY3" fmla="*/ 111433 h 12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298" h="125186">
                    <a:moveTo>
                      <a:pt x="0" y="125186"/>
                    </a:moveTo>
                    <a:lnTo>
                      <a:pt x="115822" y="924"/>
                    </a:lnTo>
                    <a:lnTo>
                      <a:pt x="463502" y="0"/>
                    </a:lnTo>
                    <a:lnTo>
                      <a:pt x="572298" y="11143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Freeform 623">
                <a:extLst>
                  <a:ext uri="{FF2B5EF4-FFF2-40B4-BE49-F238E27FC236}">
                    <a16:creationId xmlns:a16="http://schemas.microsoft.com/office/drawing/2014/main" id="{E36ACFBA-B49F-4B2F-B569-50A0F41D99CD}"/>
                  </a:ext>
                </a:extLst>
              </p:cNvPr>
              <p:cNvSpPr/>
              <p:nvPr/>
            </p:nvSpPr>
            <p:spPr>
              <a:xfrm rot="16200000">
                <a:off x="2387759" y="2912135"/>
                <a:ext cx="555628" cy="16289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436565"/>
                  <a:gd name="connsiteY0" fmla="*/ 3740 h 266208"/>
                  <a:gd name="connsiteX1" fmla="*/ 168225 w 436565"/>
                  <a:gd name="connsiteY1" fmla="*/ 0 h 266208"/>
                  <a:gd name="connsiteX2" fmla="*/ 436565 w 436565"/>
                  <a:gd name="connsiteY2" fmla="*/ 266208 h 266208"/>
                  <a:gd name="connsiteX0" fmla="*/ 0 w 434183"/>
                  <a:gd name="connsiteY0" fmla="*/ 3740 h 273355"/>
                  <a:gd name="connsiteX1" fmla="*/ 168225 w 434183"/>
                  <a:gd name="connsiteY1" fmla="*/ 0 h 273355"/>
                  <a:gd name="connsiteX2" fmla="*/ 434183 w 434183"/>
                  <a:gd name="connsiteY2" fmla="*/ 273355 h 273355"/>
                  <a:gd name="connsiteX0" fmla="*/ 0 w 436565"/>
                  <a:gd name="connsiteY0" fmla="*/ 3740 h 268592"/>
                  <a:gd name="connsiteX1" fmla="*/ 168225 w 436565"/>
                  <a:gd name="connsiteY1" fmla="*/ 0 h 268592"/>
                  <a:gd name="connsiteX2" fmla="*/ 436565 w 436565"/>
                  <a:gd name="connsiteY2" fmla="*/ 268592 h 268592"/>
                  <a:gd name="connsiteX0" fmla="*/ 0 w 293690"/>
                  <a:gd name="connsiteY0" fmla="*/ 3740 h 120958"/>
                  <a:gd name="connsiteX1" fmla="*/ 168225 w 293690"/>
                  <a:gd name="connsiteY1" fmla="*/ 0 h 120958"/>
                  <a:gd name="connsiteX2" fmla="*/ 293690 w 293690"/>
                  <a:gd name="connsiteY2" fmla="*/ 120958 h 120958"/>
                  <a:gd name="connsiteX0" fmla="*/ 0 w 279402"/>
                  <a:gd name="connsiteY0" fmla="*/ 3740 h 120958"/>
                  <a:gd name="connsiteX1" fmla="*/ 168225 w 279402"/>
                  <a:gd name="connsiteY1" fmla="*/ 0 h 120958"/>
                  <a:gd name="connsiteX2" fmla="*/ 279402 w 279402"/>
                  <a:gd name="connsiteY2" fmla="*/ 120958 h 120958"/>
                  <a:gd name="connsiteX0" fmla="*/ 0 w 277021"/>
                  <a:gd name="connsiteY0" fmla="*/ 3740 h 111433"/>
                  <a:gd name="connsiteX1" fmla="*/ 168225 w 277021"/>
                  <a:gd name="connsiteY1" fmla="*/ 0 h 111433"/>
                  <a:gd name="connsiteX2" fmla="*/ 277021 w 277021"/>
                  <a:gd name="connsiteY2" fmla="*/ 111433 h 111433"/>
                  <a:gd name="connsiteX0" fmla="*/ 0 w 255590"/>
                  <a:gd name="connsiteY0" fmla="*/ 6121 h 111433"/>
                  <a:gd name="connsiteX1" fmla="*/ 146794 w 255590"/>
                  <a:gd name="connsiteY1" fmla="*/ 0 h 111433"/>
                  <a:gd name="connsiteX2" fmla="*/ 255590 w 255590"/>
                  <a:gd name="connsiteY2" fmla="*/ 111433 h 111433"/>
                  <a:gd name="connsiteX0" fmla="*/ 0 w 255591"/>
                  <a:gd name="connsiteY0" fmla="*/ 1361 h 111433"/>
                  <a:gd name="connsiteX1" fmla="*/ 146795 w 255591"/>
                  <a:gd name="connsiteY1" fmla="*/ 0 h 111433"/>
                  <a:gd name="connsiteX2" fmla="*/ 255591 w 255591"/>
                  <a:gd name="connsiteY2" fmla="*/ 111433 h 111433"/>
                  <a:gd name="connsiteX0" fmla="*/ 0 w 305597"/>
                  <a:gd name="connsiteY0" fmla="*/ 1361 h 161439"/>
                  <a:gd name="connsiteX1" fmla="*/ 146795 w 305597"/>
                  <a:gd name="connsiteY1" fmla="*/ 0 h 161439"/>
                  <a:gd name="connsiteX2" fmla="*/ 305597 w 305597"/>
                  <a:gd name="connsiteY2" fmla="*/ 161439 h 161439"/>
                  <a:gd name="connsiteX0" fmla="*/ 0 w 569916"/>
                  <a:gd name="connsiteY0" fmla="*/ 75180 h 161439"/>
                  <a:gd name="connsiteX1" fmla="*/ 411114 w 569916"/>
                  <a:gd name="connsiteY1" fmla="*/ 0 h 161439"/>
                  <a:gd name="connsiteX2" fmla="*/ 569916 w 569916"/>
                  <a:gd name="connsiteY2" fmla="*/ 161439 h 161439"/>
                  <a:gd name="connsiteX0" fmla="*/ 0 w 569916"/>
                  <a:gd name="connsiteY0" fmla="*/ 75180 h 161439"/>
                  <a:gd name="connsiteX1" fmla="*/ 184877 w 569916"/>
                  <a:gd name="connsiteY1" fmla="*/ 41406 h 161439"/>
                  <a:gd name="connsiteX2" fmla="*/ 411114 w 569916"/>
                  <a:gd name="connsiteY2" fmla="*/ 0 h 161439"/>
                  <a:gd name="connsiteX3" fmla="*/ 569916 w 569916"/>
                  <a:gd name="connsiteY3" fmla="*/ 161439 h 161439"/>
                  <a:gd name="connsiteX0" fmla="*/ 0 w 569916"/>
                  <a:gd name="connsiteY0" fmla="*/ 83779 h 170038"/>
                  <a:gd name="connsiteX1" fmla="*/ 99152 w 569916"/>
                  <a:gd name="connsiteY1" fmla="*/ 0 h 170038"/>
                  <a:gd name="connsiteX2" fmla="*/ 411114 w 569916"/>
                  <a:gd name="connsiteY2" fmla="*/ 8599 h 170038"/>
                  <a:gd name="connsiteX3" fmla="*/ 569916 w 569916"/>
                  <a:gd name="connsiteY3" fmla="*/ 170038 h 170038"/>
                  <a:gd name="connsiteX0" fmla="*/ 0 w 569916"/>
                  <a:gd name="connsiteY0" fmla="*/ 76636 h 162895"/>
                  <a:gd name="connsiteX1" fmla="*/ 96770 w 569916"/>
                  <a:gd name="connsiteY1" fmla="*/ 0 h 162895"/>
                  <a:gd name="connsiteX2" fmla="*/ 411114 w 569916"/>
                  <a:gd name="connsiteY2" fmla="*/ 1456 h 162895"/>
                  <a:gd name="connsiteX3" fmla="*/ 569916 w 569916"/>
                  <a:gd name="connsiteY3" fmla="*/ 162895 h 162895"/>
                  <a:gd name="connsiteX0" fmla="*/ 0 w 555628"/>
                  <a:gd name="connsiteY0" fmla="*/ 76639 h 162895"/>
                  <a:gd name="connsiteX1" fmla="*/ 82482 w 555628"/>
                  <a:gd name="connsiteY1" fmla="*/ 0 h 162895"/>
                  <a:gd name="connsiteX2" fmla="*/ 396826 w 555628"/>
                  <a:gd name="connsiteY2" fmla="*/ 1456 h 162895"/>
                  <a:gd name="connsiteX3" fmla="*/ 555628 w 555628"/>
                  <a:gd name="connsiteY3" fmla="*/ 162895 h 16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628" h="162895">
                    <a:moveTo>
                      <a:pt x="0" y="76639"/>
                    </a:moveTo>
                    <a:lnTo>
                      <a:pt x="82482" y="0"/>
                    </a:lnTo>
                    <a:lnTo>
                      <a:pt x="396826" y="1456"/>
                    </a:lnTo>
                    <a:lnTo>
                      <a:pt x="555628" y="16289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Freeform 624">
                <a:extLst>
                  <a:ext uri="{FF2B5EF4-FFF2-40B4-BE49-F238E27FC236}">
                    <a16:creationId xmlns:a16="http://schemas.microsoft.com/office/drawing/2014/main" id="{983DB52F-C56E-4AE4-AF3E-D96BC42DE087}"/>
                  </a:ext>
                </a:extLst>
              </p:cNvPr>
              <p:cNvSpPr/>
              <p:nvPr/>
            </p:nvSpPr>
            <p:spPr>
              <a:xfrm>
                <a:off x="1693726" y="1896926"/>
                <a:ext cx="150406" cy="71894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2787"/>
                  <a:gd name="connsiteY0" fmla="*/ 718943 h 718943"/>
                  <a:gd name="connsiteX1" fmla="*/ 148867 w 152787"/>
                  <a:gd name="connsiteY1" fmla="*/ 568095 h 718943"/>
                  <a:gd name="connsiteX2" fmla="*/ 152787 w 152787"/>
                  <a:gd name="connsiteY2" fmla="*/ 0 h 718943"/>
                  <a:gd name="connsiteX0" fmla="*/ 0 w 152787"/>
                  <a:gd name="connsiteY0" fmla="*/ 718943 h 718943"/>
                  <a:gd name="connsiteX1" fmla="*/ 148867 w 152787"/>
                  <a:gd name="connsiteY1" fmla="*/ 568095 h 718943"/>
                  <a:gd name="connsiteX2" fmla="*/ 152787 w 152787"/>
                  <a:gd name="connsiteY2" fmla="*/ 0 h 718943"/>
                  <a:gd name="connsiteX0" fmla="*/ 0 w 152787"/>
                  <a:gd name="connsiteY0" fmla="*/ 718943 h 718943"/>
                  <a:gd name="connsiteX1" fmla="*/ 148867 w 152787"/>
                  <a:gd name="connsiteY1" fmla="*/ 568095 h 718943"/>
                  <a:gd name="connsiteX2" fmla="*/ 152787 w 152787"/>
                  <a:gd name="connsiteY2" fmla="*/ 0 h 718943"/>
                  <a:gd name="connsiteX0" fmla="*/ 0 w 152787"/>
                  <a:gd name="connsiteY0" fmla="*/ 718943 h 718943"/>
                  <a:gd name="connsiteX1" fmla="*/ 148867 w 152787"/>
                  <a:gd name="connsiteY1" fmla="*/ 568095 h 718943"/>
                  <a:gd name="connsiteX2" fmla="*/ 152787 w 152787"/>
                  <a:gd name="connsiteY2" fmla="*/ 0 h 718943"/>
                  <a:gd name="connsiteX0" fmla="*/ 0 w 152787"/>
                  <a:gd name="connsiteY0" fmla="*/ 718943 h 718943"/>
                  <a:gd name="connsiteX1" fmla="*/ 148867 w 152787"/>
                  <a:gd name="connsiteY1" fmla="*/ 568095 h 718943"/>
                  <a:gd name="connsiteX2" fmla="*/ 152787 w 152787"/>
                  <a:gd name="connsiteY2" fmla="*/ 0 h 718943"/>
                  <a:gd name="connsiteX0" fmla="*/ 0 w 150406"/>
                  <a:gd name="connsiteY0" fmla="*/ 718943 h 718943"/>
                  <a:gd name="connsiteX1" fmla="*/ 148867 w 150406"/>
                  <a:gd name="connsiteY1" fmla="*/ 568095 h 718943"/>
                  <a:gd name="connsiteX2" fmla="*/ 150406 w 150406"/>
                  <a:gd name="connsiteY2" fmla="*/ 0 h 718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06" h="718943">
                    <a:moveTo>
                      <a:pt x="0" y="718943"/>
                    </a:moveTo>
                    <a:cubicBezTo>
                      <a:pt x="92097" y="626910"/>
                      <a:pt x="130408" y="589269"/>
                      <a:pt x="148867" y="568095"/>
                    </a:cubicBezTo>
                    <a:cubicBezTo>
                      <a:pt x="150658" y="284983"/>
                      <a:pt x="147086" y="114282"/>
                      <a:pt x="150406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" name="Freeform 625">
                <a:extLst>
                  <a:ext uri="{FF2B5EF4-FFF2-40B4-BE49-F238E27FC236}">
                    <a16:creationId xmlns:a16="http://schemas.microsoft.com/office/drawing/2014/main" id="{6B72FB11-0A5A-4BAF-A5C1-E9B47F13CEA9}"/>
                  </a:ext>
                </a:extLst>
              </p:cNvPr>
              <p:cNvSpPr/>
              <p:nvPr/>
            </p:nvSpPr>
            <p:spPr>
              <a:xfrm>
                <a:off x="3433114" y="2793836"/>
                <a:ext cx="2546" cy="24035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0000 w 10000"/>
                  <a:gd name="connsiteY0" fmla="*/ 0 h 15448"/>
                  <a:gd name="connsiteX1" fmla="*/ 0 w 10000"/>
                  <a:gd name="connsiteY1" fmla="*/ 15448 h 15448"/>
                  <a:gd name="connsiteX0" fmla="*/ 10000 w 10000"/>
                  <a:gd name="connsiteY0" fmla="*/ 0 h 15448"/>
                  <a:gd name="connsiteX1" fmla="*/ 0 w 10000"/>
                  <a:gd name="connsiteY1" fmla="*/ 15448 h 15448"/>
                  <a:gd name="connsiteX0" fmla="*/ 10000 w 10000"/>
                  <a:gd name="connsiteY0" fmla="*/ 0 h 15448"/>
                  <a:gd name="connsiteX1" fmla="*/ 0 w 10000"/>
                  <a:gd name="connsiteY1" fmla="*/ 15448 h 1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5448">
                    <a:moveTo>
                      <a:pt x="10000" y="0"/>
                    </a:moveTo>
                    <a:cubicBezTo>
                      <a:pt x="3551" y="7786"/>
                      <a:pt x="6449" y="7662"/>
                      <a:pt x="0" y="1544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Freeform 626">
                <a:extLst>
                  <a:ext uri="{FF2B5EF4-FFF2-40B4-BE49-F238E27FC236}">
                    <a16:creationId xmlns:a16="http://schemas.microsoft.com/office/drawing/2014/main" id="{2F020D88-9B1C-4CA6-82B7-1F4CE28BA19B}"/>
                  </a:ext>
                </a:extLst>
              </p:cNvPr>
              <p:cNvSpPr/>
              <p:nvPr/>
            </p:nvSpPr>
            <p:spPr>
              <a:xfrm>
                <a:off x="3522342" y="2201651"/>
                <a:ext cx="1528" cy="85118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02" h="54708">
                    <a:moveTo>
                      <a:pt x="1587" y="0"/>
                    </a:moveTo>
                    <a:cubicBezTo>
                      <a:pt x="-4862" y="7786"/>
                      <a:pt x="10864" y="46922"/>
                      <a:pt x="4415" y="5470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Freeform 627">
                <a:extLst>
                  <a:ext uri="{FF2B5EF4-FFF2-40B4-BE49-F238E27FC236}">
                    <a16:creationId xmlns:a16="http://schemas.microsoft.com/office/drawing/2014/main" id="{8C595A3A-2390-4D5E-9491-22D8560FD281}"/>
                  </a:ext>
                </a:extLst>
              </p:cNvPr>
              <p:cNvSpPr/>
              <p:nvPr/>
            </p:nvSpPr>
            <p:spPr>
              <a:xfrm>
                <a:off x="3572484" y="2670858"/>
                <a:ext cx="2146" cy="45926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0000"/>
                  <a:gd name="connsiteX1" fmla="*/ 7356 w 10000"/>
                  <a:gd name="connsiteY1" fmla="*/ 10000 h 10000"/>
                  <a:gd name="connsiteX0" fmla="*/ 2644 w 10000"/>
                  <a:gd name="connsiteY0" fmla="*/ 0 h 10000"/>
                  <a:gd name="connsiteX1" fmla="*/ 7356 w 10000"/>
                  <a:gd name="connsiteY1" fmla="*/ 10000 h 10000"/>
                  <a:gd name="connsiteX0" fmla="*/ 2644 w 10000"/>
                  <a:gd name="connsiteY0" fmla="*/ 0 h 10000"/>
                  <a:gd name="connsiteX1" fmla="*/ 7356 w 10000"/>
                  <a:gd name="connsiteY1" fmla="*/ 10000 h 10000"/>
                  <a:gd name="connsiteX0" fmla="*/ 2644 w 10000"/>
                  <a:gd name="connsiteY0" fmla="*/ 0 h 10000"/>
                  <a:gd name="connsiteX1" fmla="*/ 7356 w 10000"/>
                  <a:gd name="connsiteY1" fmla="*/ 10000 h 10000"/>
                  <a:gd name="connsiteX0" fmla="*/ 0 w 20360"/>
                  <a:gd name="connsiteY0" fmla="*/ 0 h 10000"/>
                  <a:gd name="connsiteX1" fmla="*/ 4712 w 20360"/>
                  <a:gd name="connsiteY1" fmla="*/ 10000 h 10000"/>
                  <a:gd name="connsiteX0" fmla="*/ 2644 w 10000"/>
                  <a:gd name="connsiteY0" fmla="*/ 0 h 10000"/>
                  <a:gd name="connsiteX1" fmla="*/ 7356 w 10000"/>
                  <a:gd name="connsiteY1" fmla="*/ 10000 h 10000"/>
                  <a:gd name="connsiteX0" fmla="*/ 9332 w 14045"/>
                  <a:gd name="connsiteY0" fmla="*/ 0 h 10000"/>
                  <a:gd name="connsiteX1" fmla="*/ 14044 w 1404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45" h="10000">
                    <a:moveTo>
                      <a:pt x="9332" y="0"/>
                    </a:moveTo>
                    <a:cubicBezTo>
                      <a:pt x="-1414" y="2637"/>
                      <a:pt x="-6375" y="2437"/>
                      <a:pt x="14044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" name="Freeform 628">
                <a:extLst>
                  <a:ext uri="{FF2B5EF4-FFF2-40B4-BE49-F238E27FC236}">
                    <a16:creationId xmlns:a16="http://schemas.microsoft.com/office/drawing/2014/main" id="{631D4A64-6C2E-4AAA-8518-69D143D077FA}"/>
                  </a:ext>
                </a:extLst>
              </p:cNvPr>
              <p:cNvSpPr/>
              <p:nvPr/>
            </p:nvSpPr>
            <p:spPr>
              <a:xfrm>
                <a:off x="3677322" y="2398717"/>
                <a:ext cx="546030" cy="123330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2644 w 10000"/>
                  <a:gd name="connsiteY0" fmla="*/ 0 h 18195"/>
                  <a:gd name="connsiteX1" fmla="*/ 7356 w 10000"/>
                  <a:gd name="connsiteY1" fmla="*/ 18195 h 18195"/>
                  <a:gd name="connsiteX0" fmla="*/ 3423 w 10772"/>
                  <a:gd name="connsiteY0" fmla="*/ 0 h 18195"/>
                  <a:gd name="connsiteX1" fmla="*/ 2075 w 10772"/>
                  <a:gd name="connsiteY1" fmla="*/ 13628 h 18195"/>
                  <a:gd name="connsiteX2" fmla="*/ 8135 w 10772"/>
                  <a:gd name="connsiteY2" fmla="*/ 18195 h 18195"/>
                  <a:gd name="connsiteX0" fmla="*/ 1368 w 2889101"/>
                  <a:gd name="connsiteY0" fmla="*/ 0 h 23795"/>
                  <a:gd name="connsiteX1" fmla="*/ 20 w 2889101"/>
                  <a:gd name="connsiteY1" fmla="*/ 13628 h 23795"/>
                  <a:gd name="connsiteX2" fmla="*/ 2889075 w 2889101"/>
                  <a:gd name="connsiteY2" fmla="*/ 23795 h 23795"/>
                  <a:gd name="connsiteX0" fmla="*/ 1368 w 3574785"/>
                  <a:gd name="connsiteY0" fmla="*/ 0 h 26854"/>
                  <a:gd name="connsiteX1" fmla="*/ 20 w 3574785"/>
                  <a:gd name="connsiteY1" fmla="*/ 13628 h 26854"/>
                  <a:gd name="connsiteX2" fmla="*/ 3574759 w 3574785"/>
                  <a:gd name="connsiteY2" fmla="*/ 26854 h 26854"/>
                  <a:gd name="connsiteX0" fmla="*/ 0 w 3573417"/>
                  <a:gd name="connsiteY0" fmla="*/ 0 h 26854"/>
                  <a:gd name="connsiteX1" fmla="*/ 14234 w 3573417"/>
                  <a:gd name="connsiteY1" fmla="*/ 18035 h 26854"/>
                  <a:gd name="connsiteX2" fmla="*/ 3573391 w 3573417"/>
                  <a:gd name="connsiteY2" fmla="*/ 26854 h 26854"/>
                  <a:gd name="connsiteX0" fmla="*/ 117039 w 3690430"/>
                  <a:gd name="connsiteY0" fmla="*/ 0 h 26854"/>
                  <a:gd name="connsiteX1" fmla="*/ 131273 w 3690430"/>
                  <a:gd name="connsiteY1" fmla="*/ 18035 h 26854"/>
                  <a:gd name="connsiteX2" fmla="*/ 3690430 w 3690430"/>
                  <a:gd name="connsiteY2" fmla="*/ 26854 h 26854"/>
                  <a:gd name="connsiteX0" fmla="*/ 1361 w 3574752"/>
                  <a:gd name="connsiteY0" fmla="*/ 0 h 26854"/>
                  <a:gd name="connsiteX1" fmla="*/ 15595 w 3574752"/>
                  <a:gd name="connsiteY1" fmla="*/ 18035 h 26854"/>
                  <a:gd name="connsiteX2" fmla="*/ 3574752 w 3574752"/>
                  <a:gd name="connsiteY2" fmla="*/ 26854 h 26854"/>
                  <a:gd name="connsiteX0" fmla="*/ 1361 w 3574752"/>
                  <a:gd name="connsiteY0" fmla="*/ 0 h 26854"/>
                  <a:gd name="connsiteX1" fmla="*/ 15595 w 3574752"/>
                  <a:gd name="connsiteY1" fmla="*/ 18035 h 26854"/>
                  <a:gd name="connsiteX2" fmla="*/ 1309046 w 3574752"/>
                  <a:gd name="connsiteY2" fmla="*/ 21198 h 26854"/>
                  <a:gd name="connsiteX3" fmla="*/ 3574752 w 3574752"/>
                  <a:gd name="connsiteY3" fmla="*/ 26854 h 26854"/>
                  <a:gd name="connsiteX0" fmla="*/ 53120 w 3626511"/>
                  <a:gd name="connsiteY0" fmla="*/ 0 h 26854"/>
                  <a:gd name="connsiteX1" fmla="*/ 67354 w 3626511"/>
                  <a:gd name="connsiteY1" fmla="*/ 18035 h 26854"/>
                  <a:gd name="connsiteX2" fmla="*/ 908879 w 3626511"/>
                  <a:gd name="connsiteY2" fmla="*/ 17776 h 26854"/>
                  <a:gd name="connsiteX3" fmla="*/ 3626511 w 3626511"/>
                  <a:gd name="connsiteY3" fmla="*/ 26854 h 26854"/>
                  <a:gd name="connsiteX0" fmla="*/ 177639 w 3751030"/>
                  <a:gd name="connsiteY0" fmla="*/ 0 h 26854"/>
                  <a:gd name="connsiteX1" fmla="*/ 191873 w 3751030"/>
                  <a:gd name="connsiteY1" fmla="*/ 18035 h 26854"/>
                  <a:gd name="connsiteX2" fmla="*/ 1033398 w 3751030"/>
                  <a:gd name="connsiteY2" fmla="*/ 17776 h 26854"/>
                  <a:gd name="connsiteX3" fmla="*/ 3751030 w 3751030"/>
                  <a:gd name="connsiteY3" fmla="*/ 26854 h 26854"/>
                  <a:gd name="connsiteX0" fmla="*/ 57727 w 3631118"/>
                  <a:gd name="connsiteY0" fmla="*/ 0 h 26854"/>
                  <a:gd name="connsiteX1" fmla="*/ 71961 w 3631118"/>
                  <a:gd name="connsiteY1" fmla="*/ 18035 h 26854"/>
                  <a:gd name="connsiteX2" fmla="*/ 975821 w 3631118"/>
                  <a:gd name="connsiteY2" fmla="*/ 17932 h 26854"/>
                  <a:gd name="connsiteX3" fmla="*/ 3631118 w 3631118"/>
                  <a:gd name="connsiteY3" fmla="*/ 26854 h 26854"/>
                  <a:gd name="connsiteX0" fmla="*/ 3599 w 3576990"/>
                  <a:gd name="connsiteY0" fmla="*/ 0 h 26854"/>
                  <a:gd name="connsiteX1" fmla="*/ 17833 w 3576990"/>
                  <a:gd name="connsiteY1" fmla="*/ 18035 h 26854"/>
                  <a:gd name="connsiteX2" fmla="*/ 921693 w 3576990"/>
                  <a:gd name="connsiteY2" fmla="*/ 17932 h 26854"/>
                  <a:gd name="connsiteX3" fmla="*/ 3576990 w 3576990"/>
                  <a:gd name="connsiteY3" fmla="*/ 26854 h 26854"/>
                  <a:gd name="connsiteX0" fmla="*/ 140716 w 3714107"/>
                  <a:gd name="connsiteY0" fmla="*/ 0 h 26854"/>
                  <a:gd name="connsiteX1" fmla="*/ 154950 w 3714107"/>
                  <a:gd name="connsiteY1" fmla="*/ 18035 h 26854"/>
                  <a:gd name="connsiteX2" fmla="*/ 1058810 w 3714107"/>
                  <a:gd name="connsiteY2" fmla="*/ 17932 h 26854"/>
                  <a:gd name="connsiteX3" fmla="*/ 3714107 w 3714107"/>
                  <a:gd name="connsiteY3" fmla="*/ 26854 h 26854"/>
                  <a:gd name="connsiteX0" fmla="*/ 140716 w 3714107"/>
                  <a:gd name="connsiteY0" fmla="*/ 0 h 26854"/>
                  <a:gd name="connsiteX1" fmla="*/ 154950 w 3714107"/>
                  <a:gd name="connsiteY1" fmla="*/ 18035 h 26854"/>
                  <a:gd name="connsiteX2" fmla="*/ 1058810 w 3714107"/>
                  <a:gd name="connsiteY2" fmla="*/ 17932 h 26854"/>
                  <a:gd name="connsiteX3" fmla="*/ 3714107 w 3714107"/>
                  <a:gd name="connsiteY3" fmla="*/ 26854 h 26854"/>
                  <a:gd name="connsiteX0" fmla="*/ 140716 w 3714107"/>
                  <a:gd name="connsiteY0" fmla="*/ 0 h 26854"/>
                  <a:gd name="connsiteX1" fmla="*/ 154950 w 3714107"/>
                  <a:gd name="connsiteY1" fmla="*/ 18035 h 26854"/>
                  <a:gd name="connsiteX2" fmla="*/ 1058810 w 3714107"/>
                  <a:gd name="connsiteY2" fmla="*/ 17932 h 26854"/>
                  <a:gd name="connsiteX3" fmla="*/ 3714107 w 3714107"/>
                  <a:gd name="connsiteY3" fmla="*/ 26854 h 26854"/>
                  <a:gd name="connsiteX0" fmla="*/ 140716 w 3714107"/>
                  <a:gd name="connsiteY0" fmla="*/ 0 h 26854"/>
                  <a:gd name="connsiteX1" fmla="*/ 154950 w 3714107"/>
                  <a:gd name="connsiteY1" fmla="*/ 18035 h 26854"/>
                  <a:gd name="connsiteX2" fmla="*/ 1058810 w 3714107"/>
                  <a:gd name="connsiteY2" fmla="*/ 17932 h 26854"/>
                  <a:gd name="connsiteX3" fmla="*/ 3714107 w 3714107"/>
                  <a:gd name="connsiteY3" fmla="*/ 26854 h 26854"/>
                  <a:gd name="connsiteX0" fmla="*/ 19 w 3573410"/>
                  <a:gd name="connsiteY0" fmla="*/ 0 h 26854"/>
                  <a:gd name="connsiteX1" fmla="*/ 14253 w 3573410"/>
                  <a:gd name="connsiteY1" fmla="*/ 18035 h 26854"/>
                  <a:gd name="connsiteX2" fmla="*/ 918113 w 3573410"/>
                  <a:gd name="connsiteY2" fmla="*/ 17932 h 26854"/>
                  <a:gd name="connsiteX3" fmla="*/ 3573410 w 3573410"/>
                  <a:gd name="connsiteY3" fmla="*/ 26854 h 26854"/>
                  <a:gd name="connsiteX0" fmla="*/ 19 w 3573410"/>
                  <a:gd name="connsiteY0" fmla="*/ 0 h 26854"/>
                  <a:gd name="connsiteX1" fmla="*/ 14253 w 3573410"/>
                  <a:gd name="connsiteY1" fmla="*/ 18035 h 26854"/>
                  <a:gd name="connsiteX2" fmla="*/ 949277 w 3573410"/>
                  <a:gd name="connsiteY2" fmla="*/ 18036 h 26854"/>
                  <a:gd name="connsiteX3" fmla="*/ 3573410 w 3573410"/>
                  <a:gd name="connsiteY3" fmla="*/ 26854 h 2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3410" h="26854">
                    <a:moveTo>
                      <a:pt x="19" y="0"/>
                    </a:moveTo>
                    <a:cubicBezTo>
                      <a:pt x="-206" y="2271"/>
                      <a:pt x="1492" y="17587"/>
                      <a:pt x="14253" y="18035"/>
                    </a:cubicBezTo>
                    <a:lnTo>
                      <a:pt x="949277" y="18036"/>
                    </a:lnTo>
                    <a:lnTo>
                      <a:pt x="3573410" y="2685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Freeform 629">
                <a:extLst>
                  <a:ext uri="{FF2B5EF4-FFF2-40B4-BE49-F238E27FC236}">
                    <a16:creationId xmlns:a16="http://schemas.microsoft.com/office/drawing/2014/main" id="{ED7D8303-1F07-42B1-8007-6F1E9948A1B8}"/>
                  </a:ext>
                </a:extLst>
              </p:cNvPr>
              <p:cNvSpPr/>
              <p:nvPr/>
            </p:nvSpPr>
            <p:spPr>
              <a:xfrm>
                <a:off x="3739030" y="1764080"/>
                <a:ext cx="482482" cy="174864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5969 w 38030"/>
                  <a:gd name="connsiteY1" fmla="*/ 27032 h 30194"/>
                  <a:gd name="connsiteX2" fmla="*/ 0 w 38030"/>
                  <a:gd name="connsiteY2" fmla="*/ 30194 h 30194"/>
                  <a:gd name="connsiteX0" fmla="*/ 32061 w 866837"/>
                  <a:gd name="connsiteY0" fmla="*/ 0 h 30401"/>
                  <a:gd name="connsiteX1" fmla="*/ 0 w 866837"/>
                  <a:gd name="connsiteY1" fmla="*/ 27032 h 30401"/>
                  <a:gd name="connsiteX2" fmla="*/ 866738 w 866837"/>
                  <a:gd name="connsiteY2" fmla="*/ 30401 h 30401"/>
                  <a:gd name="connsiteX0" fmla="*/ 125994 w 960672"/>
                  <a:gd name="connsiteY0" fmla="*/ 0 h 30401"/>
                  <a:gd name="connsiteX1" fmla="*/ 93933 w 960672"/>
                  <a:gd name="connsiteY1" fmla="*/ 27032 h 30401"/>
                  <a:gd name="connsiteX2" fmla="*/ 960671 w 960672"/>
                  <a:gd name="connsiteY2" fmla="*/ 30401 h 30401"/>
                  <a:gd name="connsiteX0" fmla="*/ 114142 w 948820"/>
                  <a:gd name="connsiteY0" fmla="*/ 0 h 30401"/>
                  <a:gd name="connsiteX1" fmla="*/ 97663 w 948820"/>
                  <a:gd name="connsiteY1" fmla="*/ 30039 h 30401"/>
                  <a:gd name="connsiteX2" fmla="*/ 948819 w 948820"/>
                  <a:gd name="connsiteY2" fmla="*/ 30401 h 30401"/>
                  <a:gd name="connsiteX0" fmla="*/ 38082 w 872760"/>
                  <a:gd name="connsiteY0" fmla="*/ 0 h 30401"/>
                  <a:gd name="connsiteX1" fmla="*/ 21603 w 872760"/>
                  <a:gd name="connsiteY1" fmla="*/ 30039 h 30401"/>
                  <a:gd name="connsiteX2" fmla="*/ 872759 w 872760"/>
                  <a:gd name="connsiteY2" fmla="*/ 30401 h 30401"/>
                  <a:gd name="connsiteX0" fmla="*/ 247277 w 3388396"/>
                  <a:gd name="connsiteY0" fmla="*/ 0 h 38075"/>
                  <a:gd name="connsiteX1" fmla="*/ 230798 w 3388396"/>
                  <a:gd name="connsiteY1" fmla="*/ 30039 h 38075"/>
                  <a:gd name="connsiteX2" fmla="*/ 3388397 w 3388396"/>
                  <a:gd name="connsiteY2" fmla="*/ 38075 h 38075"/>
                  <a:gd name="connsiteX0" fmla="*/ 247277 w 3388396"/>
                  <a:gd name="connsiteY0" fmla="*/ 0 h 38075"/>
                  <a:gd name="connsiteX1" fmla="*/ 230798 w 3388396"/>
                  <a:gd name="connsiteY1" fmla="*/ 30039 h 38075"/>
                  <a:gd name="connsiteX2" fmla="*/ 3388397 w 3388396"/>
                  <a:gd name="connsiteY2" fmla="*/ 38075 h 38075"/>
                  <a:gd name="connsiteX0" fmla="*/ 247277 w 3388396"/>
                  <a:gd name="connsiteY0" fmla="*/ 0 h 38075"/>
                  <a:gd name="connsiteX1" fmla="*/ 230798 w 3388396"/>
                  <a:gd name="connsiteY1" fmla="*/ 30039 h 38075"/>
                  <a:gd name="connsiteX2" fmla="*/ 3388397 w 3388396"/>
                  <a:gd name="connsiteY2" fmla="*/ 38075 h 38075"/>
                  <a:gd name="connsiteX0" fmla="*/ 39640 w 3180759"/>
                  <a:gd name="connsiteY0" fmla="*/ 0 h 38075"/>
                  <a:gd name="connsiteX1" fmla="*/ 23161 w 3180759"/>
                  <a:gd name="connsiteY1" fmla="*/ 30039 h 38075"/>
                  <a:gd name="connsiteX2" fmla="*/ 3180760 w 3180759"/>
                  <a:gd name="connsiteY2" fmla="*/ 38075 h 38075"/>
                  <a:gd name="connsiteX0" fmla="*/ 39640 w 3180759"/>
                  <a:gd name="connsiteY0" fmla="*/ 0 h 38075"/>
                  <a:gd name="connsiteX1" fmla="*/ 23161 w 3180759"/>
                  <a:gd name="connsiteY1" fmla="*/ 30039 h 38075"/>
                  <a:gd name="connsiteX2" fmla="*/ 662112 w 3180759"/>
                  <a:gd name="connsiteY2" fmla="*/ 34187 h 38075"/>
                  <a:gd name="connsiteX3" fmla="*/ 3180760 w 3180759"/>
                  <a:gd name="connsiteY3" fmla="*/ 38075 h 38075"/>
                  <a:gd name="connsiteX0" fmla="*/ 76924 w 3218043"/>
                  <a:gd name="connsiteY0" fmla="*/ 0 h 38075"/>
                  <a:gd name="connsiteX1" fmla="*/ 60445 w 3218043"/>
                  <a:gd name="connsiteY1" fmla="*/ 30039 h 38075"/>
                  <a:gd name="connsiteX2" fmla="*/ 917570 w 3218043"/>
                  <a:gd name="connsiteY2" fmla="*/ 30350 h 38075"/>
                  <a:gd name="connsiteX3" fmla="*/ 3218044 w 3218043"/>
                  <a:gd name="connsiteY3" fmla="*/ 38075 h 38075"/>
                  <a:gd name="connsiteX0" fmla="*/ 76924 w 3218043"/>
                  <a:gd name="connsiteY0" fmla="*/ 0 h 38075"/>
                  <a:gd name="connsiteX1" fmla="*/ 60445 w 3218043"/>
                  <a:gd name="connsiteY1" fmla="*/ 30039 h 38075"/>
                  <a:gd name="connsiteX2" fmla="*/ 917570 w 3218043"/>
                  <a:gd name="connsiteY2" fmla="*/ 30350 h 38075"/>
                  <a:gd name="connsiteX3" fmla="*/ 3218044 w 3218043"/>
                  <a:gd name="connsiteY3" fmla="*/ 38075 h 38075"/>
                  <a:gd name="connsiteX0" fmla="*/ 76924 w 3218043"/>
                  <a:gd name="connsiteY0" fmla="*/ 0 h 38075"/>
                  <a:gd name="connsiteX1" fmla="*/ 60445 w 3218043"/>
                  <a:gd name="connsiteY1" fmla="*/ 30039 h 38075"/>
                  <a:gd name="connsiteX2" fmla="*/ 917570 w 3218043"/>
                  <a:gd name="connsiteY2" fmla="*/ 30350 h 38075"/>
                  <a:gd name="connsiteX3" fmla="*/ 3218044 w 3218043"/>
                  <a:gd name="connsiteY3" fmla="*/ 38075 h 38075"/>
                  <a:gd name="connsiteX0" fmla="*/ 76924 w 3218043"/>
                  <a:gd name="connsiteY0" fmla="*/ 0 h 38075"/>
                  <a:gd name="connsiteX1" fmla="*/ 60445 w 3218043"/>
                  <a:gd name="connsiteY1" fmla="*/ 30039 h 38075"/>
                  <a:gd name="connsiteX2" fmla="*/ 824069 w 3218043"/>
                  <a:gd name="connsiteY2" fmla="*/ 30091 h 38075"/>
                  <a:gd name="connsiteX3" fmla="*/ 3218044 w 3218043"/>
                  <a:gd name="connsiteY3" fmla="*/ 38075 h 38075"/>
                  <a:gd name="connsiteX0" fmla="*/ 16479 w 3157598"/>
                  <a:gd name="connsiteY0" fmla="*/ 0 h 38075"/>
                  <a:gd name="connsiteX1" fmla="*/ 0 w 3157598"/>
                  <a:gd name="connsiteY1" fmla="*/ 30039 h 38075"/>
                  <a:gd name="connsiteX2" fmla="*/ 763624 w 3157598"/>
                  <a:gd name="connsiteY2" fmla="*/ 30091 h 38075"/>
                  <a:gd name="connsiteX3" fmla="*/ 3157599 w 3157598"/>
                  <a:gd name="connsiteY3" fmla="*/ 38075 h 38075"/>
                  <a:gd name="connsiteX0" fmla="*/ 16479 w 3157598"/>
                  <a:gd name="connsiteY0" fmla="*/ 0 h 38075"/>
                  <a:gd name="connsiteX1" fmla="*/ 0 w 3157598"/>
                  <a:gd name="connsiteY1" fmla="*/ 30039 h 38075"/>
                  <a:gd name="connsiteX2" fmla="*/ 763624 w 3157598"/>
                  <a:gd name="connsiteY2" fmla="*/ 30091 h 38075"/>
                  <a:gd name="connsiteX3" fmla="*/ 3157599 w 3157598"/>
                  <a:gd name="connsiteY3" fmla="*/ 38075 h 38075"/>
                  <a:gd name="connsiteX0" fmla="*/ 16479 w 3157598"/>
                  <a:gd name="connsiteY0" fmla="*/ 0 h 38075"/>
                  <a:gd name="connsiteX1" fmla="*/ 0 w 3157598"/>
                  <a:gd name="connsiteY1" fmla="*/ 30039 h 38075"/>
                  <a:gd name="connsiteX2" fmla="*/ 763624 w 3157598"/>
                  <a:gd name="connsiteY2" fmla="*/ 30091 h 38075"/>
                  <a:gd name="connsiteX3" fmla="*/ 3157599 w 3157598"/>
                  <a:gd name="connsiteY3" fmla="*/ 38075 h 3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57598" h="38075">
                    <a:moveTo>
                      <a:pt x="16479" y="0"/>
                    </a:moveTo>
                    <a:cubicBezTo>
                      <a:pt x="52546" y="9063"/>
                      <a:pt x="31309" y="23840"/>
                      <a:pt x="0" y="30039"/>
                    </a:cubicBezTo>
                    <a:lnTo>
                      <a:pt x="763624" y="30091"/>
                    </a:lnTo>
                    <a:lnTo>
                      <a:pt x="3157599" y="3807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" name="Freeform 630">
                <a:extLst>
                  <a:ext uri="{FF2B5EF4-FFF2-40B4-BE49-F238E27FC236}">
                    <a16:creationId xmlns:a16="http://schemas.microsoft.com/office/drawing/2014/main" id="{BEF5C338-7B6F-4519-A808-F86B362B013E}"/>
                  </a:ext>
                </a:extLst>
              </p:cNvPr>
              <p:cNvSpPr/>
              <p:nvPr/>
            </p:nvSpPr>
            <p:spPr>
              <a:xfrm>
                <a:off x="3835167" y="2011185"/>
                <a:ext cx="386823" cy="138252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21631 h 23155"/>
                  <a:gd name="connsiteX2" fmla="*/ 1436672 w 1436672"/>
                  <a:gd name="connsiteY2" fmla="*/ 23155 h 23155"/>
                  <a:gd name="connsiteX0" fmla="*/ 42749 w 2574307"/>
                  <a:gd name="connsiteY0" fmla="*/ 0 h 30103"/>
                  <a:gd name="connsiteX1" fmla="*/ 0 w 2574307"/>
                  <a:gd name="connsiteY1" fmla="*/ 21631 h 30103"/>
                  <a:gd name="connsiteX2" fmla="*/ 2574307 w 2574307"/>
                  <a:gd name="connsiteY2" fmla="*/ 30103 h 30103"/>
                  <a:gd name="connsiteX0" fmla="*/ 0 w 2531558"/>
                  <a:gd name="connsiteY0" fmla="*/ 0 h 30103"/>
                  <a:gd name="connsiteX1" fmla="*/ 3998 w 2531558"/>
                  <a:gd name="connsiteY1" fmla="*/ 21683 h 30103"/>
                  <a:gd name="connsiteX2" fmla="*/ 2531558 w 2531558"/>
                  <a:gd name="connsiteY2" fmla="*/ 30103 h 30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31558" h="30103">
                    <a:moveTo>
                      <a:pt x="0" y="0"/>
                    </a:moveTo>
                    <a:lnTo>
                      <a:pt x="3998" y="21683"/>
                    </a:lnTo>
                    <a:lnTo>
                      <a:pt x="2531558" y="3010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Freeform 631">
                <a:extLst>
                  <a:ext uri="{FF2B5EF4-FFF2-40B4-BE49-F238E27FC236}">
                    <a16:creationId xmlns:a16="http://schemas.microsoft.com/office/drawing/2014/main" id="{ED3DB15F-1154-4914-886B-EBB7F42A20E5}"/>
                  </a:ext>
                </a:extLst>
              </p:cNvPr>
              <p:cNvSpPr/>
              <p:nvPr/>
            </p:nvSpPr>
            <p:spPr>
              <a:xfrm>
                <a:off x="3891976" y="1693323"/>
                <a:ext cx="333894" cy="160829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5799 w 1250122"/>
                  <a:gd name="connsiteY0" fmla="*/ 0 h 29056"/>
                  <a:gd name="connsiteX1" fmla="*/ 0 w 1250122"/>
                  <a:gd name="connsiteY1" fmla="*/ 27753 h 29056"/>
                  <a:gd name="connsiteX2" fmla="*/ 1250122 w 1250122"/>
                  <a:gd name="connsiteY2" fmla="*/ 29056 h 29056"/>
                  <a:gd name="connsiteX0" fmla="*/ 5799 w 2185166"/>
                  <a:gd name="connsiteY0" fmla="*/ 0 h 35019"/>
                  <a:gd name="connsiteX1" fmla="*/ 0 w 2185166"/>
                  <a:gd name="connsiteY1" fmla="*/ 27753 h 35019"/>
                  <a:gd name="connsiteX2" fmla="*/ 2185166 w 2185166"/>
                  <a:gd name="connsiteY2" fmla="*/ 35019 h 35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5166" h="35019">
                    <a:moveTo>
                      <a:pt x="5799" y="0"/>
                    </a:moveTo>
                    <a:lnTo>
                      <a:pt x="0" y="27753"/>
                    </a:lnTo>
                    <a:lnTo>
                      <a:pt x="2185166" y="3501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Freeform 632">
                <a:extLst>
                  <a:ext uri="{FF2B5EF4-FFF2-40B4-BE49-F238E27FC236}">
                    <a16:creationId xmlns:a16="http://schemas.microsoft.com/office/drawing/2014/main" id="{FC2867E1-5ADE-4F63-83D7-0D032ACD1A2F}"/>
                  </a:ext>
                </a:extLst>
              </p:cNvPr>
              <p:cNvSpPr/>
              <p:nvPr/>
            </p:nvSpPr>
            <p:spPr>
              <a:xfrm>
                <a:off x="4009340" y="2093917"/>
                <a:ext cx="217961" cy="11144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36950 w 880999"/>
                  <a:gd name="connsiteY1" fmla="*/ 19565 h 19599"/>
                  <a:gd name="connsiteX2" fmla="*/ 880999 w 880999"/>
                  <a:gd name="connsiteY2" fmla="*/ 19599 h 19599"/>
                  <a:gd name="connsiteX0" fmla="*/ 0 w 1442025"/>
                  <a:gd name="connsiteY0" fmla="*/ 0 h 24421"/>
                  <a:gd name="connsiteX1" fmla="*/ 36950 w 1442025"/>
                  <a:gd name="connsiteY1" fmla="*/ 19565 h 24421"/>
                  <a:gd name="connsiteX2" fmla="*/ 1442025 w 1442025"/>
                  <a:gd name="connsiteY2" fmla="*/ 24421 h 24421"/>
                  <a:gd name="connsiteX0" fmla="*/ 0 w 1426443"/>
                  <a:gd name="connsiteY0" fmla="*/ 0 h 24265"/>
                  <a:gd name="connsiteX1" fmla="*/ 36950 w 1426443"/>
                  <a:gd name="connsiteY1" fmla="*/ 19565 h 24265"/>
                  <a:gd name="connsiteX2" fmla="*/ 1426443 w 1426443"/>
                  <a:gd name="connsiteY2" fmla="*/ 24265 h 2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6443" h="24265">
                    <a:moveTo>
                      <a:pt x="0" y="0"/>
                    </a:moveTo>
                    <a:cubicBezTo>
                      <a:pt x="-4" y="5280"/>
                      <a:pt x="36954" y="14285"/>
                      <a:pt x="36950" y="19565"/>
                    </a:cubicBezTo>
                    <a:lnTo>
                      <a:pt x="1426443" y="2426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" name="Freeform 633">
                <a:extLst>
                  <a:ext uri="{FF2B5EF4-FFF2-40B4-BE49-F238E27FC236}">
                    <a16:creationId xmlns:a16="http://schemas.microsoft.com/office/drawing/2014/main" id="{4AACA654-1B26-4DD6-BA3A-3E6E88216D73}"/>
                  </a:ext>
                </a:extLst>
              </p:cNvPr>
              <p:cNvSpPr/>
              <p:nvPr/>
            </p:nvSpPr>
            <p:spPr>
              <a:xfrm>
                <a:off x="4080980" y="1805446"/>
                <a:ext cx="149178" cy="130752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5595 w 960704"/>
                  <a:gd name="connsiteY0" fmla="*/ 0 h 25359"/>
                  <a:gd name="connsiteX1" fmla="*/ 0 w 960704"/>
                  <a:gd name="connsiteY1" fmla="*/ 25182 h 25359"/>
                  <a:gd name="connsiteX2" fmla="*/ 960704 w 960704"/>
                  <a:gd name="connsiteY2" fmla="*/ 25359 h 25359"/>
                  <a:gd name="connsiteX0" fmla="*/ 15595 w 976293"/>
                  <a:gd name="connsiteY0" fmla="*/ 0 h 28470"/>
                  <a:gd name="connsiteX1" fmla="*/ 0 w 976293"/>
                  <a:gd name="connsiteY1" fmla="*/ 25182 h 28470"/>
                  <a:gd name="connsiteX2" fmla="*/ 976293 w 976293"/>
                  <a:gd name="connsiteY2" fmla="*/ 28470 h 2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6293" h="28470">
                    <a:moveTo>
                      <a:pt x="15595" y="0"/>
                    </a:moveTo>
                    <a:cubicBezTo>
                      <a:pt x="15591" y="5280"/>
                      <a:pt x="4" y="19902"/>
                      <a:pt x="0" y="25182"/>
                    </a:cubicBezTo>
                    <a:lnTo>
                      <a:pt x="976293" y="2847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" name="Freeform 634">
                <a:extLst>
                  <a:ext uri="{FF2B5EF4-FFF2-40B4-BE49-F238E27FC236}">
                    <a16:creationId xmlns:a16="http://schemas.microsoft.com/office/drawing/2014/main" id="{C61D75CD-C5E0-4D0B-A12A-E1E98F99F9A9}"/>
                  </a:ext>
                </a:extLst>
              </p:cNvPr>
              <p:cNvSpPr/>
              <p:nvPr/>
            </p:nvSpPr>
            <p:spPr>
              <a:xfrm>
                <a:off x="4196572" y="1872937"/>
                <a:ext cx="75836" cy="106342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07" h="23155">
                    <a:moveTo>
                      <a:pt x="21387" y="0"/>
                    </a:moveTo>
                    <a:cubicBezTo>
                      <a:pt x="21383" y="5280"/>
                      <a:pt x="4" y="16677"/>
                      <a:pt x="0" y="21957"/>
                    </a:cubicBezTo>
                    <a:lnTo>
                      <a:pt x="496307" y="2315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" name="Freeform 635">
                <a:extLst>
                  <a:ext uri="{FF2B5EF4-FFF2-40B4-BE49-F238E27FC236}">
                    <a16:creationId xmlns:a16="http://schemas.microsoft.com/office/drawing/2014/main" id="{1466D5E0-75AC-4984-9009-4DD01DFCE4A0}"/>
                  </a:ext>
                </a:extLst>
              </p:cNvPr>
              <p:cNvSpPr/>
              <p:nvPr/>
            </p:nvSpPr>
            <p:spPr>
              <a:xfrm>
                <a:off x="4336273" y="1851165"/>
                <a:ext cx="272142" cy="108156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2033959"/>
                  <a:gd name="connsiteY0" fmla="*/ 0 h 23550"/>
                  <a:gd name="connsiteX1" fmla="*/ 0 w 2033959"/>
                  <a:gd name="connsiteY1" fmla="*/ 9361 h 23550"/>
                  <a:gd name="connsiteX2" fmla="*/ 1781028 w 2033959"/>
                  <a:gd name="connsiteY2" fmla="*/ 15366 h 23550"/>
                  <a:gd name="connsiteX3" fmla="*/ 1719287 w 2033959"/>
                  <a:gd name="connsiteY3" fmla="*/ 23550 h 23550"/>
                  <a:gd name="connsiteX0" fmla="*/ 9522 w 1784117"/>
                  <a:gd name="connsiteY0" fmla="*/ 0 h 23550"/>
                  <a:gd name="connsiteX1" fmla="*/ 0 w 1784117"/>
                  <a:gd name="connsiteY1" fmla="*/ 9361 h 23550"/>
                  <a:gd name="connsiteX2" fmla="*/ 1781028 w 1784117"/>
                  <a:gd name="connsiteY2" fmla="*/ 15366 h 23550"/>
                  <a:gd name="connsiteX3" fmla="*/ 1719287 w 1784117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028" h="23550">
                    <a:moveTo>
                      <a:pt x="9522" y="0"/>
                    </a:moveTo>
                    <a:cubicBezTo>
                      <a:pt x="3977" y="1507"/>
                      <a:pt x="3564" y="5702"/>
                      <a:pt x="0" y="9361"/>
                    </a:cubicBezTo>
                    <a:lnTo>
                      <a:pt x="1781028" y="15366"/>
                    </a:lnTo>
                    <a:cubicBezTo>
                      <a:pt x="1766931" y="17523"/>
                      <a:pt x="1739867" y="20822"/>
                      <a:pt x="1719287" y="2355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" name="Freeform 636">
                <a:extLst>
                  <a:ext uri="{FF2B5EF4-FFF2-40B4-BE49-F238E27FC236}">
                    <a16:creationId xmlns:a16="http://schemas.microsoft.com/office/drawing/2014/main" id="{C450BDC4-B523-4E51-87A1-586336515E3B}"/>
                  </a:ext>
                </a:extLst>
              </p:cNvPr>
              <p:cNvSpPr/>
              <p:nvPr/>
            </p:nvSpPr>
            <p:spPr>
              <a:xfrm>
                <a:off x="4416101" y="2087022"/>
                <a:ext cx="260326" cy="85533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3698"/>
                  <a:gd name="connsiteY0" fmla="*/ 0 h 18624"/>
                  <a:gd name="connsiteX1" fmla="*/ 0 w 1703698"/>
                  <a:gd name="connsiteY1" fmla="*/ 3514 h 18624"/>
                  <a:gd name="connsiteX2" fmla="*/ 1694209 w 1703698"/>
                  <a:gd name="connsiteY2" fmla="*/ 9121 h 18624"/>
                  <a:gd name="connsiteX3" fmla="*/ 1703698 w 1703698"/>
                  <a:gd name="connsiteY3" fmla="*/ 18624 h 1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3698" h="18624">
                    <a:moveTo>
                      <a:pt x="9522" y="0"/>
                    </a:moveTo>
                    <a:cubicBezTo>
                      <a:pt x="3977" y="1507"/>
                      <a:pt x="3564" y="-145"/>
                      <a:pt x="0" y="3514"/>
                    </a:cubicBezTo>
                    <a:lnTo>
                      <a:pt x="1694209" y="9121"/>
                    </a:lnTo>
                    <a:lnTo>
                      <a:pt x="1703698" y="1862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" name="Freeform 637">
                <a:extLst>
                  <a:ext uri="{FF2B5EF4-FFF2-40B4-BE49-F238E27FC236}">
                    <a16:creationId xmlns:a16="http://schemas.microsoft.com/office/drawing/2014/main" id="{59D59E40-194F-42FA-BAC9-D5E7ED290055}"/>
                  </a:ext>
                </a:extLst>
              </p:cNvPr>
              <p:cNvSpPr/>
              <p:nvPr/>
            </p:nvSpPr>
            <p:spPr>
              <a:xfrm>
                <a:off x="4497063" y="1798879"/>
                <a:ext cx="261257" cy="117442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9791" h="25572">
                    <a:moveTo>
                      <a:pt x="9522" y="0"/>
                    </a:moveTo>
                    <a:cubicBezTo>
                      <a:pt x="3977" y="1507"/>
                      <a:pt x="3564" y="5455"/>
                      <a:pt x="0" y="9114"/>
                    </a:cubicBezTo>
                    <a:lnTo>
                      <a:pt x="1709791" y="14721"/>
                    </a:lnTo>
                    <a:lnTo>
                      <a:pt x="1703698" y="2557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" name="Freeform 638">
                <a:extLst>
                  <a:ext uri="{FF2B5EF4-FFF2-40B4-BE49-F238E27FC236}">
                    <a16:creationId xmlns:a16="http://schemas.microsoft.com/office/drawing/2014/main" id="{5D32222E-F8B6-4F9D-9D8A-1AFA5A11BEED}"/>
                  </a:ext>
                </a:extLst>
              </p:cNvPr>
              <p:cNvSpPr/>
              <p:nvPr/>
            </p:nvSpPr>
            <p:spPr>
              <a:xfrm>
                <a:off x="4573263" y="1917931"/>
                <a:ext cx="262707" cy="94107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280" h="20491">
                    <a:moveTo>
                      <a:pt x="9522" y="0"/>
                    </a:moveTo>
                    <a:cubicBezTo>
                      <a:pt x="3977" y="1507"/>
                      <a:pt x="3564" y="2085"/>
                      <a:pt x="0" y="5744"/>
                    </a:cubicBezTo>
                    <a:lnTo>
                      <a:pt x="1709791" y="11351"/>
                    </a:lnTo>
                    <a:lnTo>
                      <a:pt x="1719280" y="2049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" name="Freeform 639">
                <a:extLst>
                  <a:ext uri="{FF2B5EF4-FFF2-40B4-BE49-F238E27FC236}">
                    <a16:creationId xmlns:a16="http://schemas.microsoft.com/office/drawing/2014/main" id="{DC24A7D5-7712-4B28-B0D7-58C1DFE65BA6}"/>
                  </a:ext>
                </a:extLst>
              </p:cNvPr>
              <p:cNvSpPr/>
              <p:nvPr/>
            </p:nvSpPr>
            <p:spPr>
              <a:xfrm>
                <a:off x="4649463" y="1727455"/>
                <a:ext cx="262707" cy="123394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23602"/>
                  <a:gd name="connsiteX1" fmla="*/ 0 w 1719280"/>
                  <a:gd name="connsiteY1" fmla="*/ 5744 h 23602"/>
                  <a:gd name="connsiteX2" fmla="*/ 1709791 w 1719280"/>
                  <a:gd name="connsiteY2" fmla="*/ 11351 h 23602"/>
                  <a:gd name="connsiteX3" fmla="*/ 1719280 w 1719280"/>
                  <a:gd name="connsiteY3" fmla="*/ 23602 h 23602"/>
                  <a:gd name="connsiteX0" fmla="*/ 9522 w 1719280"/>
                  <a:gd name="connsiteY0" fmla="*/ 0 h 26868"/>
                  <a:gd name="connsiteX1" fmla="*/ 0 w 1719280"/>
                  <a:gd name="connsiteY1" fmla="*/ 9010 h 26868"/>
                  <a:gd name="connsiteX2" fmla="*/ 1709791 w 1719280"/>
                  <a:gd name="connsiteY2" fmla="*/ 14617 h 26868"/>
                  <a:gd name="connsiteX3" fmla="*/ 1719280 w 1719280"/>
                  <a:gd name="connsiteY3" fmla="*/ 26868 h 2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280" h="26868">
                    <a:moveTo>
                      <a:pt x="9522" y="0"/>
                    </a:moveTo>
                    <a:cubicBezTo>
                      <a:pt x="3977" y="1507"/>
                      <a:pt x="3564" y="5351"/>
                      <a:pt x="0" y="9010"/>
                    </a:cubicBezTo>
                    <a:lnTo>
                      <a:pt x="1709791" y="14617"/>
                    </a:lnTo>
                    <a:lnTo>
                      <a:pt x="1719280" y="2686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9" name="Freeform 640">
                <a:extLst>
                  <a:ext uri="{FF2B5EF4-FFF2-40B4-BE49-F238E27FC236}">
                    <a16:creationId xmlns:a16="http://schemas.microsoft.com/office/drawing/2014/main" id="{442C9BA7-1430-4338-B8BE-15879026B12A}"/>
                  </a:ext>
                </a:extLst>
              </p:cNvPr>
              <p:cNvSpPr/>
              <p:nvPr/>
            </p:nvSpPr>
            <p:spPr>
              <a:xfrm flipH="1">
                <a:off x="4100845" y="924932"/>
                <a:ext cx="163626" cy="33558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0000"/>
                  <a:gd name="connsiteY0" fmla="*/ 0 h 10000"/>
                  <a:gd name="connsiteX1" fmla="*/ 0 w 10000"/>
                  <a:gd name="connsiteY1" fmla="*/ 5236 h 10000"/>
                  <a:gd name="connsiteX2" fmla="*/ 10000 w 10000"/>
                  <a:gd name="connsiteY2" fmla="*/ 10000 h 10000"/>
                  <a:gd name="connsiteX0" fmla="*/ 89 w 10000"/>
                  <a:gd name="connsiteY0" fmla="*/ 0 h 10000"/>
                  <a:gd name="connsiteX1" fmla="*/ 0 w 10000"/>
                  <a:gd name="connsiteY1" fmla="*/ 5236 h 10000"/>
                  <a:gd name="connsiteX2" fmla="*/ 10000 w 10000"/>
                  <a:gd name="connsiteY2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89" y="0"/>
                    </a:moveTo>
                    <a:cubicBezTo>
                      <a:pt x="37" y="2062"/>
                      <a:pt x="33" y="229"/>
                      <a:pt x="0" y="5236"/>
                    </a:cubicBezTo>
                    <a:cubicBezTo>
                      <a:pt x="3333" y="6824"/>
                      <a:pt x="6376" y="8341"/>
                      <a:pt x="10000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Freeform 641">
                <a:extLst>
                  <a:ext uri="{FF2B5EF4-FFF2-40B4-BE49-F238E27FC236}">
                    <a16:creationId xmlns:a16="http://schemas.microsoft.com/office/drawing/2014/main" id="{F59A51C4-1150-4CC8-9E54-D4FD895E925B}"/>
                  </a:ext>
                </a:extLst>
              </p:cNvPr>
              <p:cNvSpPr/>
              <p:nvPr/>
            </p:nvSpPr>
            <p:spPr>
              <a:xfrm flipH="1">
                <a:off x="4077030" y="998751"/>
                <a:ext cx="320789" cy="49512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605" h="14754">
                    <a:moveTo>
                      <a:pt x="89" y="0"/>
                    </a:moveTo>
                    <a:cubicBezTo>
                      <a:pt x="37" y="2062"/>
                      <a:pt x="33" y="229"/>
                      <a:pt x="0" y="5236"/>
                    </a:cubicBezTo>
                    <a:lnTo>
                      <a:pt x="19605" y="1475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Freeform 642">
                <a:extLst>
                  <a:ext uri="{FF2B5EF4-FFF2-40B4-BE49-F238E27FC236}">
                    <a16:creationId xmlns:a16="http://schemas.microsoft.com/office/drawing/2014/main" id="{6D89902A-7145-4D08-B115-CA1A934F81B8}"/>
                  </a:ext>
                </a:extLst>
              </p:cNvPr>
              <p:cNvSpPr/>
              <p:nvPr/>
            </p:nvSpPr>
            <p:spPr>
              <a:xfrm flipH="1">
                <a:off x="4168190" y="967795"/>
                <a:ext cx="292237" cy="54274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60" h="16173">
                    <a:moveTo>
                      <a:pt x="90" y="0"/>
                    </a:moveTo>
                    <a:cubicBezTo>
                      <a:pt x="38" y="2062"/>
                      <a:pt x="33" y="2500"/>
                      <a:pt x="0" y="7507"/>
                    </a:cubicBezTo>
                    <a:lnTo>
                      <a:pt x="17860" y="1617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Freeform 643">
                <a:extLst>
                  <a:ext uri="{FF2B5EF4-FFF2-40B4-BE49-F238E27FC236}">
                    <a16:creationId xmlns:a16="http://schemas.microsoft.com/office/drawing/2014/main" id="{C9AF1A5D-8336-43C3-8BEB-318F54827F74}"/>
                  </a:ext>
                </a:extLst>
              </p:cNvPr>
              <p:cNvSpPr/>
              <p:nvPr/>
            </p:nvSpPr>
            <p:spPr>
              <a:xfrm flipH="1">
                <a:off x="4136916" y="991591"/>
                <a:ext cx="387484" cy="66180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81" h="19721">
                    <a:moveTo>
                      <a:pt x="90" y="0"/>
                    </a:moveTo>
                    <a:cubicBezTo>
                      <a:pt x="38" y="2062"/>
                      <a:pt x="33" y="3281"/>
                      <a:pt x="0" y="8288"/>
                    </a:cubicBezTo>
                    <a:cubicBezTo>
                      <a:pt x="7894" y="12099"/>
                      <a:pt x="15787" y="16123"/>
                      <a:pt x="23681" y="1972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3" name="Freeform 644">
                <a:extLst>
                  <a:ext uri="{FF2B5EF4-FFF2-40B4-BE49-F238E27FC236}">
                    <a16:creationId xmlns:a16="http://schemas.microsoft.com/office/drawing/2014/main" id="{370EF94B-D612-4D2C-82E8-887786F5A2D6}"/>
                  </a:ext>
                </a:extLst>
              </p:cNvPr>
              <p:cNvSpPr/>
              <p:nvPr/>
            </p:nvSpPr>
            <p:spPr>
              <a:xfrm flipH="1">
                <a:off x="4334923" y="960621"/>
                <a:ext cx="251755" cy="61418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86" h="18302">
                    <a:moveTo>
                      <a:pt x="90" y="0"/>
                    </a:moveTo>
                    <a:cubicBezTo>
                      <a:pt x="38" y="2062"/>
                      <a:pt x="33" y="5694"/>
                      <a:pt x="0" y="10701"/>
                    </a:cubicBezTo>
                    <a:cubicBezTo>
                      <a:pt x="5129" y="13235"/>
                      <a:pt x="9966" y="15768"/>
                      <a:pt x="15386" y="18302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4" name="Freeform 645">
                <a:extLst>
                  <a:ext uri="{FF2B5EF4-FFF2-40B4-BE49-F238E27FC236}">
                    <a16:creationId xmlns:a16="http://schemas.microsoft.com/office/drawing/2014/main" id="{9D6DFD40-FF77-4EF9-BE99-6DA7C601B507}"/>
                  </a:ext>
                </a:extLst>
              </p:cNvPr>
              <p:cNvSpPr/>
              <p:nvPr/>
            </p:nvSpPr>
            <p:spPr>
              <a:xfrm flipH="1">
                <a:off x="4462778" y="958244"/>
                <a:ext cx="213647" cy="67133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11 w 13124"/>
                  <a:gd name="connsiteY0" fmla="*/ 0 h 19934"/>
                  <a:gd name="connsiteX1" fmla="*/ 67 w 13124"/>
                  <a:gd name="connsiteY1" fmla="*/ 13681 h 19934"/>
                  <a:gd name="connsiteX2" fmla="*/ 13124 w 13124"/>
                  <a:gd name="connsiteY2" fmla="*/ 19934 h 19934"/>
                  <a:gd name="connsiteX0" fmla="*/ 235 w 13057"/>
                  <a:gd name="connsiteY0" fmla="*/ 0 h 20005"/>
                  <a:gd name="connsiteX1" fmla="*/ 0 w 13057"/>
                  <a:gd name="connsiteY1" fmla="*/ 13752 h 20005"/>
                  <a:gd name="connsiteX2" fmla="*/ 13057 w 13057"/>
                  <a:gd name="connsiteY2" fmla="*/ 20005 h 20005"/>
                  <a:gd name="connsiteX0" fmla="*/ 235 w 13057"/>
                  <a:gd name="connsiteY0" fmla="*/ 0 h 20005"/>
                  <a:gd name="connsiteX1" fmla="*/ 0 w 13057"/>
                  <a:gd name="connsiteY1" fmla="*/ 13752 h 20005"/>
                  <a:gd name="connsiteX2" fmla="*/ 13057 w 13057"/>
                  <a:gd name="connsiteY2" fmla="*/ 20005 h 20005"/>
                  <a:gd name="connsiteX0" fmla="*/ 273 w 13095"/>
                  <a:gd name="connsiteY0" fmla="*/ 0 h 20005"/>
                  <a:gd name="connsiteX1" fmla="*/ 38 w 13095"/>
                  <a:gd name="connsiteY1" fmla="*/ 13752 h 20005"/>
                  <a:gd name="connsiteX2" fmla="*/ 13095 w 13095"/>
                  <a:gd name="connsiteY2" fmla="*/ 20005 h 20005"/>
                  <a:gd name="connsiteX0" fmla="*/ 273 w 13095"/>
                  <a:gd name="connsiteY0" fmla="*/ 0 h 20005"/>
                  <a:gd name="connsiteX1" fmla="*/ 38 w 13095"/>
                  <a:gd name="connsiteY1" fmla="*/ 13752 h 20005"/>
                  <a:gd name="connsiteX2" fmla="*/ 13095 w 13095"/>
                  <a:gd name="connsiteY2" fmla="*/ 20005 h 20005"/>
                  <a:gd name="connsiteX0" fmla="*/ 273 w 13095"/>
                  <a:gd name="connsiteY0" fmla="*/ 0 h 20005"/>
                  <a:gd name="connsiteX1" fmla="*/ 38 w 13095"/>
                  <a:gd name="connsiteY1" fmla="*/ 13752 h 20005"/>
                  <a:gd name="connsiteX2" fmla="*/ 13095 w 13095"/>
                  <a:gd name="connsiteY2" fmla="*/ 20005 h 20005"/>
                  <a:gd name="connsiteX0" fmla="*/ 235 w 13057"/>
                  <a:gd name="connsiteY0" fmla="*/ 0 h 20005"/>
                  <a:gd name="connsiteX1" fmla="*/ 0 w 13057"/>
                  <a:gd name="connsiteY1" fmla="*/ 13752 h 20005"/>
                  <a:gd name="connsiteX2" fmla="*/ 13057 w 13057"/>
                  <a:gd name="connsiteY2" fmla="*/ 20005 h 2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057" h="20005">
                    <a:moveTo>
                      <a:pt x="235" y="0"/>
                    </a:moveTo>
                    <a:cubicBezTo>
                      <a:pt x="37" y="2062"/>
                      <a:pt x="178" y="5836"/>
                      <a:pt x="0" y="13752"/>
                    </a:cubicBezTo>
                    <a:lnTo>
                      <a:pt x="13057" y="2000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5" name="Freeform 646">
                <a:extLst>
                  <a:ext uri="{FF2B5EF4-FFF2-40B4-BE49-F238E27FC236}">
                    <a16:creationId xmlns:a16="http://schemas.microsoft.com/office/drawing/2014/main" id="{06685FD0-C210-4725-9241-B400484BA2DE}"/>
                  </a:ext>
                </a:extLst>
              </p:cNvPr>
              <p:cNvSpPr/>
              <p:nvPr/>
            </p:nvSpPr>
            <p:spPr>
              <a:xfrm flipH="1">
                <a:off x="4549861" y="986810"/>
                <a:ext cx="187468" cy="66656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457" h="19863">
                    <a:moveTo>
                      <a:pt x="235" y="0"/>
                    </a:moveTo>
                    <a:cubicBezTo>
                      <a:pt x="37" y="5326"/>
                      <a:pt x="33" y="9242"/>
                      <a:pt x="0" y="14249"/>
                    </a:cubicBezTo>
                    <a:lnTo>
                      <a:pt x="11457" y="1986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6" name="Freeform 647">
                <a:extLst>
                  <a:ext uri="{FF2B5EF4-FFF2-40B4-BE49-F238E27FC236}">
                    <a16:creationId xmlns:a16="http://schemas.microsoft.com/office/drawing/2014/main" id="{62AF192C-9975-456B-8175-0B2377DEE514}"/>
                  </a:ext>
                </a:extLst>
              </p:cNvPr>
              <p:cNvSpPr/>
              <p:nvPr/>
            </p:nvSpPr>
            <p:spPr>
              <a:xfrm flipH="1">
                <a:off x="4790056" y="1015386"/>
                <a:ext cx="6881" cy="99039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291" h="10246">
                    <a:moveTo>
                      <a:pt x="15291" y="0"/>
                    </a:moveTo>
                    <a:cubicBezTo>
                      <a:pt x="11946" y="3333"/>
                      <a:pt x="8635" y="5854"/>
                      <a:pt x="0" y="10246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7" name="Freeform 648">
                <a:extLst>
                  <a:ext uri="{FF2B5EF4-FFF2-40B4-BE49-F238E27FC236}">
                    <a16:creationId xmlns:a16="http://schemas.microsoft.com/office/drawing/2014/main" id="{E0DE491E-E0CF-4E79-AD1E-9A93BB7896E7}"/>
                  </a:ext>
                </a:extLst>
              </p:cNvPr>
              <p:cNvSpPr/>
              <p:nvPr/>
            </p:nvSpPr>
            <p:spPr>
              <a:xfrm flipH="1">
                <a:off x="4851540" y="1008241"/>
                <a:ext cx="4500" cy="78319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0000 w 10000"/>
                  <a:gd name="connsiteY0" fmla="*/ 0 h 7881"/>
                  <a:gd name="connsiteX1" fmla="*/ 0 w 10000"/>
                  <a:gd name="connsiteY1" fmla="*/ 7881 h 7881"/>
                  <a:gd name="connsiteX0" fmla="*/ 10000 w 10000"/>
                  <a:gd name="connsiteY0" fmla="*/ 0 h 10156"/>
                  <a:gd name="connsiteX1" fmla="*/ 0 w 10000"/>
                  <a:gd name="connsiteY1" fmla="*/ 10156 h 10156"/>
                  <a:gd name="connsiteX0" fmla="*/ 10000 w 10000"/>
                  <a:gd name="connsiteY0" fmla="*/ 0 h 10156"/>
                  <a:gd name="connsiteX1" fmla="*/ 0 w 10000"/>
                  <a:gd name="connsiteY1" fmla="*/ 10156 h 10156"/>
                  <a:gd name="connsiteX0" fmla="*/ 10000 w 10282"/>
                  <a:gd name="connsiteY0" fmla="*/ 0 h 10156"/>
                  <a:gd name="connsiteX1" fmla="*/ 0 w 10282"/>
                  <a:gd name="connsiteY1" fmla="*/ 10156 h 10156"/>
                  <a:gd name="connsiteX0" fmla="*/ 10000 w 10282"/>
                  <a:gd name="connsiteY0" fmla="*/ 0 h 10156"/>
                  <a:gd name="connsiteX1" fmla="*/ 0 w 10282"/>
                  <a:gd name="connsiteY1" fmla="*/ 10156 h 10156"/>
                  <a:gd name="connsiteX0" fmla="*/ 10000 w 10282"/>
                  <a:gd name="connsiteY0" fmla="*/ 0 h 10156"/>
                  <a:gd name="connsiteX1" fmla="*/ 0 w 10282"/>
                  <a:gd name="connsiteY1" fmla="*/ 10156 h 10156"/>
                  <a:gd name="connsiteX0" fmla="*/ 10000 w 10282"/>
                  <a:gd name="connsiteY0" fmla="*/ 0 h 10156"/>
                  <a:gd name="connsiteX1" fmla="*/ 0 w 10282"/>
                  <a:gd name="connsiteY1" fmla="*/ 10156 h 10156"/>
                  <a:gd name="connsiteX0" fmla="*/ 10000 w 10282"/>
                  <a:gd name="connsiteY0" fmla="*/ 0 h 10156"/>
                  <a:gd name="connsiteX1" fmla="*/ 0 w 10282"/>
                  <a:gd name="connsiteY1" fmla="*/ 10156 h 10156"/>
                  <a:gd name="connsiteX0" fmla="*/ 10000 w 10000"/>
                  <a:gd name="connsiteY0" fmla="*/ 0 h 10156"/>
                  <a:gd name="connsiteX1" fmla="*/ 0 w 10000"/>
                  <a:gd name="connsiteY1" fmla="*/ 10156 h 10156"/>
                  <a:gd name="connsiteX0" fmla="*/ 10000 w 10000"/>
                  <a:gd name="connsiteY0" fmla="*/ 0 h 10156"/>
                  <a:gd name="connsiteX1" fmla="*/ 0 w 10000"/>
                  <a:gd name="connsiteY1" fmla="*/ 10156 h 10156"/>
                  <a:gd name="connsiteX0" fmla="*/ 10000 w 10000"/>
                  <a:gd name="connsiteY0" fmla="*/ 0 h 10281"/>
                  <a:gd name="connsiteX1" fmla="*/ 0 w 10000"/>
                  <a:gd name="connsiteY1" fmla="*/ 10281 h 10281"/>
                  <a:gd name="connsiteX0" fmla="*/ 10000 w 10000"/>
                  <a:gd name="connsiteY0" fmla="*/ 0 h 10281"/>
                  <a:gd name="connsiteX1" fmla="*/ 0 w 10000"/>
                  <a:gd name="connsiteY1" fmla="*/ 10281 h 1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281">
                    <a:moveTo>
                      <a:pt x="10000" y="0"/>
                    </a:moveTo>
                    <a:cubicBezTo>
                      <a:pt x="1362" y="4135"/>
                      <a:pt x="19218" y="4302"/>
                      <a:pt x="0" y="1028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8" name="Freeform 649">
                <a:extLst>
                  <a:ext uri="{FF2B5EF4-FFF2-40B4-BE49-F238E27FC236}">
                    <a16:creationId xmlns:a16="http://schemas.microsoft.com/office/drawing/2014/main" id="{6CAD94E3-022B-476E-AAB1-E85106AEC80C}"/>
                  </a:ext>
                </a:extLst>
              </p:cNvPr>
              <p:cNvSpPr/>
              <p:nvPr/>
            </p:nvSpPr>
            <p:spPr>
              <a:xfrm flipH="1">
                <a:off x="4939180" y="981477"/>
                <a:ext cx="792794" cy="166478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61728"/>
                  <a:gd name="connsiteY0" fmla="*/ 0 h 17315"/>
                  <a:gd name="connsiteX1" fmla="*/ 1761728 w 1761728"/>
                  <a:gd name="connsiteY1" fmla="*/ 2408 h 17315"/>
                  <a:gd name="connsiteX2" fmla="*/ 1756437 w 1761728"/>
                  <a:gd name="connsiteY2" fmla="*/ 7705 h 17315"/>
                  <a:gd name="connsiteX3" fmla="*/ 237762 w 1761728"/>
                  <a:gd name="connsiteY3" fmla="*/ 14799 h 17315"/>
                  <a:gd name="connsiteX4" fmla="*/ 237764 w 1761728"/>
                  <a:gd name="connsiteY4" fmla="*/ 16179 h 17315"/>
                  <a:gd name="connsiteX5" fmla="*/ 0 w 1761728"/>
                  <a:gd name="connsiteY5" fmla="*/ 17315 h 17315"/>
                  <a:gd name="connsiteX0" fmla="*/ 1237641 w 1761728"/>
                  <a:gd name="connsiteY0" fmla="*/ 0 h 17315"/>
                  <a:gd name="connsiteX1" fmla="*/ 1761728 w 1761728"/>
                  <a:gd name="connsiteY1" fmla="*/ 2408 h 17315"/>
                  <a:gd name="connsiteX2" fmla="*/ 1756437 w 1761728"/>
                  <a:gd name="connsiteY2" fmla="*/ 7705 h 17315"/>
                  <a:gd name="connsiteX3" fmla="*/ 237762 w 1761728"/>
                  <a:gd name="connsiteY3" fmla="*/ 14799 h 17315"/>
                  <a:gd name="connsiteX4" fmla="*/ 237764 w 1761728"/>
                  <a:gd name="connsiteY4" fmla="*/ 16179 h 17315"/>
                  <a:gd name="connsiteX5" fmla="*/ 0 w 1761728"/>
                  <a:gd name="connsiteY5" fmla="*/ 17315 h 17315"/>
                  <a:gd name="connsiteX0" fmla="*/ 1242932 w 1761728"/>
                  <a:gd name="connsiteY0" fmla="*/ 0 h 17340"/>
                  <a:gd name="connsiteX1" fmla="*/ 1761728 w 1761728"/>
                  <a:gd name="connsiteY1" fmla="*/ 2433 h 17340"/>
                  <a:gd name="connsiteX2" fmla="*/ 1756437 w 1761728"/>
                  <a:gd name="connsiteY2" fmla="*/ 7730 h 17340"/>
                  <a:gd name="connsiteX3" fmla="*/ 237762 w 1761728"/>
                  <a:gd name="connsiteY3" fmla="*/ 14824 h 17340"/>
                  <a:gd name="connsiteX4" fmla="*/ 237764 w 1761728"/>
                  <a:gd name="connsiteY4" fmla="*/ 16204 h 17340"/>
                  <a:gd name="connsiteX5" fmla="*/ 0 w 1761728"/>
                  <a:gd name="connsiteY5" fmla="*/ 17340 h 1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1728" h="17340">
                    <a:moveTo>
                      <a:pt x="1242932" y="0"/>
                    </a:moveTo>
                    <a:lnTo>
                      <a:pt x="1761728" y="2433"/>
                    </a:lnTo>
                    <a:lnTo>
                      <a:pt x="1756437" y="7730"/>
                    </a:lnTo>
                    <a:lnTo>
                      <a:pt x="237762" y="14824"/>
                    </a:lnTo>
                    <a:cubicBezTo>
                      <a:pt x="237762" y="15284"/>
                      <a:pt x="237764" y="15744"/>
                      <a:pt x="237764" y="16204"/>
                    </a:cubicBezTo>
                    <a:lnTo>
                      <a:pt x="0" y="1734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9" name="Freeform 650">
                <a:extLst>
                  <a:ext uri="{FF2B5EF4-FFF2-40B4-BE49-F238E27FC236}">
                    <a16:creationId xmlns:a16="http://schemas.microsoft.com/office/drawing/2014/main" id="{5D3AEA44-B996-406A-B8DD-5487E43B80E7}"/>
                  </a:ext>
                </a:extLst>
              </p:cNvPr>
              <p:cNvSpPr/>
              <p:nvPr/>
            </p:nvSpPr>
            <p:spPr>
              <a:xfrm flipH="1">
                <a:off x="5009609" y="998184"/>
                <a:ext cx="366712" cy="108028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43186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43186 w 809607"/>
                  <a:gd name="connsiteY0" fmla="*/ 0 h 11252"/>
                  <a:gd name="connsiteX1" fmla="*/ 809607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43186 w 814898"/>
                  <a:gd name="connsiteY0" fmla="*/ 0 h 11252"/>
                  <a:gd name="connsiteX1" fmla="*/ 809607 w 814898"/>
                  <a:gd name="connsiteY1" fmla="*/ 2506 h 11252"/>
                  <a:gd name="connsiteX2" fmla="*/ 814898 w 814898"/>
                  <a:gd name="connsiteY2" fmla="*/ 7407 h 11252"/>
                  <a:gd name="connsiteX3" fmla="*/ 0 w 814898"/>
                  <a:gd name="connsiteY3" fmla="*/ 11252 h 1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4898" h="11252">
                    <a:moveTo>
                      <a:pt x="243186" y="0"/>
                    </a:moveTo>
                    <a:lnTo>
                      <a:pt x="809607" y="2506"/>
                    </a:lnTo>
                    <a:lnTo>
                      <a:pt x="814898" y="7407"/>
                    </a:lnTo>
                    <a:lnTo>
                      <a:pt x="0" y="1125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0" name="Freeform 651">
                <a:extLst>
                  <a:ext uri="{FF2B5EF4-FFF2-40B4-BE49-F238E27FC236}">
                    <a16:creationId xmlns:a16="http://schemas.microsoft.com/office/drawing/2014/main" id="{C61F0F4F-567D-4F1E-B4BA-F08922BD1A61}"/>
                  </a:ext>
                </a:extLst>
              </p:cNvPr>
              <p:cNvSpPr/>
              <p:nvPr/>
            </p:nvSpPr>
            <p:spPr>
              <a:xfrm flipH="1">
                <a:off x="5087880" y="1012471"/>
                <a:ext cx="259532" cy="94452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281 w 10380"/>
                  <a:gd name="connsiteY0" fmla="*/ 0 h 10000"/>
                  <a:gd name="connsiteX1" fmla="*/ 10380 w 10380"/>
                  <a:gd name="connsiteY1" fmla="*/ 2522 h 10000"/>
                  <a:gd name="connsiteX2" fmla="*/ 10190 w 10380"/>
                  <a:gd name="connsiteY2" fmla="*/ 7302 h 10000"/>
                  <a:gd name="connsiteX3" fmla="*/ 0 w 10380"/>
                  <a:gd name="connsiteY3" fmla="*/ 10000 h 10000"/>
                  <a:gd name="connsiteX0" fmla="*/ 376 w 10380"/>
                  <a:gd name="connsiteY0" fmla="*/ 0 h 10000"/>
                  <a:gd name="connsiteX1" fmla="*/ 10380 w 10380"/>
                  <a:gd name="connsiteY1" fmla="*/ 2522 h 10000"/>
                  <a:gd name="connsiteX2" fmla="*/ 10190 w 10380"/>
                  <a:gd name="connsiteY2" fmla="*/ 7302 h 10000"/>
                  <a:gd name="connsiteX3" fmla="*/ 0 w 10380"/>
                  <a:gd name="connsiteY3" fmla="*/ 10000 h 10000"/>
                  <a:gd name="connsiteX0" fmla="*/ 376 w 10380"/>
                  <a:gd name="connsiteY0" fmla="*/ 0 h 10000"/>
                  <a:gd name="connsiteX1" fmla="*/ 10380 w 10380"/>
                  <a:gd name="connsiteY1" fmla="*/ 2522 h 10000"/>
                  <a:gd name="connsiteX2" fmla="*/ 10285 w 10380"/>
                  <a:gd name="connsiteY2" fmla="*/ 7302 h 10000"/>
                  <a:gd name="connsiteX3" fmla="*/ 0 w 1038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0" h="10000">
                    <a:moveTo>
                      <a:pt x="376" y="0"/>
                    </a:moveTo>
                    <a:lnTo>
                      <a:pt x="10380" y="2522"/>
                    </a:lnTo>
                    <a:cubicBezTo>
                      <a:pt x="10317" y="4115"/>
                      <a:pt x="10348" y="5709"/>
                      <a:pt x="10285" y="7302"/>
                    </a:cubicBezTo>
                    <a:lnTo>
                      <a:pt x="0" y="1000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1" name="Freeform 652">
                <a:extLst>
                  <a:ext uri="{FF2B5EF4-FFF2-40B4-BE49-F238E27FC236}">
                    <a16:creationId xmlns:a16="http://schemas.microsoft.com/office/drawing/2014/main" id="{9DD12E42-79AC-4928-BEF1-9AE763E74AA2}"/>
                  </a:ext>
                </a:extLst>
              </p:cNvPr>
              <p:cNvSpPr/>
              <p:nvPr/>
            </p:nvSpPr>
            <p:spPr>
              <a:xfrm flipH="1">
                <a:off x="5161362" y="1033916"/>
                <a:ext cx="328616" cy="97547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267 w 12898"/>
                  <a:gd name="connsiteY0" fmla="*/ 0 h 10433"/>
                  <a:gd name="connsiteX1" fmla="*/ 12711 w 12898"/>
                  <a:gd name="connsiteY1" fmla="*/ 2547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267 w 12898"/>
                  <a:gd name="connsiteY0" fmla="*/ 0 h 10433"/>
                  <a:gd name="connsiteX1" fmla="*/ 12804 w 12898"/>
                  <a:gd name="connsiteY1" fmla="*/ 2547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98" h="10433">
                    <a:moveTo>
                      <a:pt x="3267" y="0"/>
                    </a:moveTo>
                    <a:lnTo>
                      <a:pt x="12804" y="2547"/>
                    </a:lnTo>
                    <a:cubicBezTo>
                      <a:pt x="12929" y="4021"/>
                      <a:pt x="12773" y="5418"/>
                      <a:pt x="12898" y="6892"/>
                    </a:cubicBezTo>
                    <a:lnTo>
                      <a:pt x="0" y="1043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2" name="Freeform 653">
                <a:extLst>
                  <a:ext uri="{FF2B5EF4-FFF2-40B4-BE49-F238E27FC236}">
                    <a16:creationId xmlns:a16="http://schemas.microsoft.com/office/drawing/2014/main" id="{1F81C836-AAC4-4076-85E3-17FA1EF1A82B}"/>
                  </a:ext>
                </a:extLst>
              </p:cNvPr>
              <p:cNvSpPr/>
              <p:nvPr/>
            </p:nvSpPr>
            <p:spPr>
              <a:xfrm flipH="1">
                <a:off x="5241312" y="1064941"/>
                <a:ext cx="223945" cy="75399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0 w 9960"/>
                  <a:gd name="connsiteY0" fmla="*/ 0 h 10360"/>
                  <a:gd name="connsiteX1" fmla="*/ 9959 w 9960"/>
                  <a:gd name="connsiteY1" fmla="*/ 3010 h 10360"/>
                  <a:gd name="connsiteX2" fmla="*/ 9960 w 9960"/>
                  <a:gd name="connsiteY2" fmla="*/ 8330 h 10360"/>
                  <a:gd name="connsiteX3" fmla="*/ 3712 w 9960"/>
                  <a:gd name="connsiteY3" fmla="*/ 10360 h 10360"/>
                  <a:gd name="connsiteX0" fmla="*/ 0 w 10000"/>
                  <a:gd name="connsiteY0" fmla="*/ 0 h 10000"/>
                  <a:gd name="connsiteX1" fmla="*/ 9999 w 10000"/>
                  <a:gd name="connsiteY1" fmla="*/ 2905 h 10000"/>
                  <a:gd name="connsiteX2" fmla="*/ 10000 w 10000"/>
                  <a:gd name="connsiteY2" fmla="*/ 8041 h 10000"/>
                  <a:gd name="connsiteX3" fmla="*/ 3727 w 10000"/>
                  <a:gd name="connsiteY3" fmla="*/ 10000 h 10000"/>
                  <a:gd name="connsiteX0" fmla="*/ 0 w 10000"/>
                  <a:gd name="connsiteY0" fmla="*/ 0 h 10000"/>
                  <a:gd name="connsiteX1" fmla="*/ 9999 w 10000"/>
                  <a:gd name="connsiteY1" fmla="*/ 2905 h 10000"/>
                  <a:gd name="connsiteX2" fmla="*/ 10000 w 10000"/>
                  <a:gd name="connsiteY2" fmla="*/ 8041 h 10000"/>
                  <a:gd name="connsiteX3" fmla="*/ 3727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0" y="0"/>
                    </a:moveTo>
                    <a:lnTo>
                      <a:pt x="9999" y="2905"/>
                    </a:lnTo>
                    <a:cubicBezTo>
                      <a:pt x="9999" y="5473"/>
                      <a:pt x="9858" y="6212"/>
                      <a:pt x="10000" y="8041"/>
                    </a:cubicBezTo>
                    <a:lnTo>
                      <a:pt x="3727" y="1000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3" name="Freeform 654">
                <a:extLst>
                  <a:ext uri="{FF2B5EF4-FFF2-40B4-BE49-F238E27FC236}">
                    <a16:creationId xmlns:a16="http://schemas.microsoft.com/office/drawing/2014/main" id="{4D0DD5E3-F0BD-4F0F-8F0B-C50392DF3685}"/>
                  </a:ext>
                </a:extLst>
              </p:cNvPr>
              <p:cNvSpPr/>
              <p:nvPr/>
            </p:nvSpPr>
            <p:spPr>
              <a:xfrm flipH="1">
                <a:off x="5434872" y="1107793"/>
                <a:ext cx="95293" cy="43488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  <a:gd name="connsiteX0" fmla="*/ 491 w 10000"/>
                  <a:gd name="connsiteY0" fmla="*/ 0 h 10000"/>
                  <a:gd name="connsiteX1" fmla="*/ 1 w 10000"/>
                  <a:gd name="connsiteY1" fmla="*/ 4053 h 10000"/>
                  <a:gd name="connsiteX2" fmla="*/ 9998 w 10000"/>
                  <a:gd name="connsiteY2" fmla="*/ 6330 h 10000"/>
                  <a:gd name="connsiteX3" fmla="*/ 1000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491" y="0"/>
                    </a:moveTo>
                    <a:cubicBezTo>
                      <a:pt x="494" y="492"/>
                      <a:pt x="-1" y="2848"/>
                      <a:pt x="1" y="4053"/>
                    </a:cubicBezTo>
                    <a:cubicBezTo>
                      <a:pt x="4086" y="4978"/>
                      <a:pt x="9666" y="6062"/>
                      <a:pt x="9998" y="6330"/>
                    </a:cubicBezTo>
                    <a:cubicBezTo>
                      <a:pt x="9999" y="7554"/>
                      <a:pt x="9999" y="8776"/>
                      <a:pt x="10000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4" name="Freeform 655">
                <a:extLst>
                  <a:ext uri="{FF2B5EF4-FFF2-40B4-BE49-F238E27FC236}">
                    <a16:creationId xmlns:a16="http://schemas.microsoft.com/office/drawing/2014/main" id="{E93BA720-BF14-4EA8-845B-54C85C5AC9A8}"/>
                  </a:ext>
                </a:extLst>
              </p:cNvPr>
              <p:cNvSpPr/>
              <p:nvPr/>
            </p:nvSpPr>
            <p:spPr>
              <a:xfrm flipH="1">
                <a:off x="5500511" y="1188761"/>
                <a:ext cx="102517" cy="38488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0 w 10009"/>
                  <a:gd name="connsiteY0" fmla="*/ 0 h 10062"/>
                  <a:gd name="connsiteX1" fmla="*/ 10 w 10009"/>
                  <a:gd name="connsiteY1" fmla="*/ 3674 h 10062"/>
                  <a:gd name="connsiteX2" fmla="*/ 10009 w 10009"/>
                  <a:gd name="connsiteY2" fmla="*/ 6450 h 10062"/>
                  <a:gd name="connsiteX3" fmla="*/ 9779 w 10009"/>
                  <a:gd name="connsiteY3" fmla="*/ 10062 h 10062"/>
                  <a:gd name="connsiteX0" fmla="*/ 0 w 10009"/>
                  <a:gd name="connsiteY0" fmla="*/ 0 h 10062"/>
                  <a:gd name="connsiteX1" fmla="*/ 10 w 10009"/>
                  <a:gd name="connsiteY1" fmla="*/ 3674 h 10062"/>
                  <a:gd name="connsiteX2" fmla="*/ 10009 w 10009"/>
                  <a:gd name="connsiteY2" fmla="*/ 6450 h 10062"/>
                  <a:gd name="connsiteX3" fmla="*/ 9779 w 10009"/>
                  <a:gd name="connsiteY3" fmla="*/ 10062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9" h="10062">
                    <a:moveTo>
                      <a:pt x="0" y="0"/>
                    </a:moveTo>
                    <a:cubicBezTo>
                      <a:pt x="4" y="1369"/>
                      <a:pt x="8" y="2304"/>
                      <a:pt x="10" y="3674"/>
                    </a:cubicBezTo>
                    <a:cubicBezTo>
                      <a:pt x="90" y="3792"/>
                      <a:pt x="7608" y="5771"/>
                      <a:pt x="10009" y="6450"/>
                    </a:cubicBezTo>
                    <a:cubicBezTo>
                      <a:pt x="10010" y="7841"/>
                      <a:pt x="9778" y="8670"/>
                      <a:pt x="9779" y="10062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5" name="Freeform 656">
                <a:extLst>
                  <a:ext uri="{FF2B5EF4-FFF2-40B4-BE49-F238E27FC236}">
                    <a16:creationId xmlns:a16="http://schemas.microsoft.com/office/drawing/2014/main" id="{BA938D43-EE43-427E-9BB3-AE3710CEA612}"/>
                  </a:ext>
                </a:extLst>
              </p:cNvPr>
              <p:cNvSpPr/>
              <p:nvPr/>
            </p:nvSpPr>
            <p:spPr>
              <a:xfrm flipH="1">
                <a:off x="5697536" y="1162558"/>
                <a:ext cx="100" cy="2143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4" h="10000">
                    <a:moveTo>
                      <a:pt x="0" y="0"/>
                    </a:moveTo>
                    <a:cubicBezTo>
                      <a:pt x="71" y="3333"/>
                      <a:pt x="143" y="6667"/>
                      <a:pt x="214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6" name="Freeform 657">
                <a:extLst>
                  <a:ext uri="{FF2B5EF4-FFF2-40B4-BE49-F238E27FC236}">
                    <a16:creationId xmlns:a16="http://schemas.microsoft.com/office/drawing/2014/main" id="{E8484654-6155-47B1-9E64-05A7880C63B9}"/>
                  </a:ext>
                </a:extLst>
              </p:cNvPr>
              <p:cNvSpPr/>
              <p:nvPr/>
            </p:nvSpPr>
            <p:spPr>
              <a:xfrm flipH="1">
                <a:off x="5761830" y="1141127"/>
                <a:ext cx="100" cy="50249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23442">
                    <a:moveTo>
                      <a:pt x="0" y="0"/>
                    </a:moveTo>
                    <a:cubicBezTo>
                      <a:pt x="3318" y="3333"/>
                      <a:pt x="6682" y="20109"/>
                      <a:pt x="10000" y="23442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7" name="Freeform 658">
                <a:extLst>
                  <a:ext uri="{FF2B5EF4-FFF2-40B4-BE49-F238E27FC236}">
                    <a16:creationId xmlns:a16="http://schemas.microsoft.com/office/drawing/2014/main" id="{EB043D71-DB39-4E07-971C-F9E1D3A9E4D8}"/>
                  </a:ext>
                </a:extLst>
              </p:cNvPr>
              <p:cNvSpPr/>
              <p:nvPr/>
            </p:nvSpPr>
            <p:spPr>
              <a:xfrm flipH="1">
                <a:off x="5821461" y="1145889"/>
                <a:ext cx="2281" cy="29056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228100 w 228100"/>
                  <a:gd name="connsiteY0" fmla="*/ 0 h 13555"/>
                  <a:gd name="connsiteX1" fmla="*/ 0 w 228100"/>
                  <a:gd name="connsiteY1" fmla="*/ 13555 h 1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8100" h="13555">
                    <a:moveTo>
                      <a:pt x="228100" y="0"/>
                    </a:moveTo>
                    <a:cubicBezTo>
                      <a:pt x="231418" y="3333"/>
                      <a:pt x="-3318" y="10222"/>
                      <a:pt x="0" y="13555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8" name="Freeform 659">
                <a:extLst>
                  <a:ext uri="{FF2B5EF4-FFF2-40B4-BE49-F238E27FC236}">
                    <a16:creationId xmlns:a16="http://schemas.microsoft.com/office/drawing/2014/main" id="{C469FEC7-74B8-45E4-83EF-ED58E1BA1839}"/>
                  </a:ext>
                </a:extLst>
              </p:cNvPr>
              <p:cNvSpPr/>
              <p:nvPr/>
            </p:nvSpPr>
            <p:spPr>
              <a:xfrm flipH="1">
                <a:off x="5878611" y="1174464"/>
                <a:ext cx="2281" cy="44773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8100" h="20887">
                    <a:moveTo>
                      <a:pt x="228100" y="0"/>
                    </a:moveTo>
                    <a:cubicBezTo>
                      <a:pt x="231418" y="3333"/>
                      <a:pt x="-3318" y="17554"/>
                      <a:pt x="0" y="20887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9" name="Freeform 660">
                <a:extLst>
                  <a:ext uri="{FF2B5EF4-FFF2-40B4-BE49-F238E27FC236}">
                    <a16:creationId xmlns:a16="http://schemas.microsoft.com/office/drawing/2014/main" id="{060F1A0F-75B5-498E-B6F3-3FCC2CF84020}"/>
                  </a:ext>
                </a:extLst>
              </p:cNvPr>
              <p:cNvSpPr/>
              <p:nvPr/>
            </p:nvSpPr>
            <p:spPr>
              <a:xfrm flipH="1">
                <a:off x="5938042" y="1176845"/>
                <a:ext cx="100" cy="2143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4" h="10000">
                    <a:moveTo>
                      <a:pt x="0" y="0"/>
                    </a:moveTo>
                    <a:cubicBezTo>
                      <a:pt x="71" y="3333"/>
                      <a:pt x="143" y="6667"/>
                      <a:pt x="214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0" name="Freeform 661">
                <a:extLst>
                  <a:ext uri="{FF2B5EF4-FFF2-40B4-BE49-F238E27FC236}">
                    <a16:creationId xmlns:a16="http://schemas.microsoft.com/office/drawing/2014/main" id="{40566DF3-7361-4783-9861-64E75963AFF1}"/>
                  </a:ext>
                </a:extLst>
              </p:cNvPr>
              <p:cNvSpPr/>
              <p:nvPr/>
            </p:nvSpPr>
            <p:spPr>
              <a:xfrm flipH="1">
                <a:off x="5006237" y="2413924"/>
                <a:ext cx="2547" cy="74342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4090" y="4334"/>
                      <a:pt x="5910" y="5666"/>
                      <a:pt x="0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1" name="Freeform 662">
                <a:extLst>
                  <a:ext uri="{FF2B5EF4-FFF2-40B4-BE49-F238E27FC236}">
                    <a16:creationId xmlns:a16="http://schemas.microsoft.com/office/drawing/2014/main" id="{F7F1C844-D9AB-493B-BED9-1F43D1C958CA}"/>
                  </a:ext>
                </a:extLst>
              </p:cNvPr>
              <p:cNvSpPr/>
              <p:nvPr/>
            </p:nvSpPr>
            <p:spPr>
              <a:xfrm flipH="1">
                <a:off x="5086818" y="2223408"/>
                <a:ext cx="245817" cy="128399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19348 w 19348"/>
                  <a:gd name="connsiteY0" fmla="*/ 0 h 13395"/>
                  <a:gd name="connsiteX1" fmla="*/ 0 w 19348"/>
                  <a:gd name="connsiteY1" fmla="*/ 13395 h 13395"/>
                  <a:gd name="connsiteX0" fmla="*/ 28696 w 28696"/>
                  <a:gd name="connsiteY0" fmla="*/ 0 h 13011"/>
                  <a:gd name="connsiteX1" fmla="*/ 0 w 28696"/>
                  <a:gd name="connsiteY1" fmla="*/ 13011 h 13011"/>
                  <a:gd name="connsiteX0" fmla="*/ 1783 w 2917"/>
                  <a:gd name="connsiteY0" fmla="*/ 0 h 12787"/>
                  <a:gd name="connsiteX1" fmla="*/ 1135 w 2917"/>
                  <a:gd name="connsiteY1" fmla="*/ 12787 h 12787"/>
                  <a:gd name="connsiteX0" fmla="*/ 34280 w 34280"/>
                  <a:gd name="connsiteY0" fmla="*/ 0 h 10000"/>
                  <a:gd name="connsiteX1" fmla="*/ 1 w 34280"/>
                  <a:gd name="connsiteY1" fmla="*/ 10000 h 10000"/>
                  <a:gd name="connsiteX0" fmla="*/ 3715 w 37228"/>
                  <a:gd name="connsiteY0" fmla="*/ 0 h 11077"/>
                  <a:gd name="connsiteX1" fmla="*/ 33527 w 37228"/>
                  <a:gd name="connsiteY1" fmla="*/ 11077 h 11077"/>
                  <a:gd name="connsiteX0" fmla="*/ 0 w 69247"/>
                  <a:gd name="connsiteY0" fmla="*/ 0 h 11077"/>
                  <a:gd name="connsiteX1" fmla="*/ 69247 w 69247"/>
                  <a:gd name="connsiteY1" fmla="*/ 9455 h 11077"/>
                  <a:gd name="connsiteX2" fmla="*/ 29812 w 69247"/>
                  <a:gd name="connsiteY2" fmla="*/ 11077 h 11077"/>
                  <a:gd name="connsiteX0" fmla="*/ 2790540 w 2859787"/>
                  <a:gd name="connsiteY0" fmla="*/ 0 h 13607"/>
                  <a:gd name="connsiteX1" fmla="*/ 2859787 w 2859787"/>
                  <a:gd name="connsiteY1" fmla="*/ 9455 h 13607"/>
                  <a:gd name="connsiteX2" fmla="*/ 0 w 2859787"/>
                  <a:gd name="connsiteY2" fmla="*/ 13607 h 13607"/>
                  <a:gd name="connsiteX0" fmla="*/ 2790540 w 2859787"/>
                  <a:gd name="connsiteY0" fmla="*/ 0 h 13607"/>
                  <a:gd name="connsiteX1" fmla="*/ 2859787 w 2859787"/>
                  <a:gd name="connsiteY1" fmla="*/ 11108 h 13607"/>
                  <a:gd name="connsiteX2" fmla="*/ 0 w 2859787"/>
                  <a:gd name="connsiteY2" fmla="*/ 13607 h 13607"/>
                  <a:gd name="connsiteX0" fmla="*/ 2790540 w 2859787"/>
                  <a:gd name="connsiteY0" fmla="*/ 0 h 13607"/>
                  <a:gd name="connsiteX1" fmla="*/ 2859787 w 2859787"/>
                  <a:gd name="connsiteY1" fmla="*/ 11108 h 13607"/>
                  <a:gd name="connsiteX2" fmla="*/ 0 w 2859787"/>
                  <a:gd name="connsiteY2" fmla="*/ 13607 h 13607"/>
                  <a:gd name="connsiteX0" fmla="*/ 2790540 w 2859787"/>
                  <a:gd name="connsiteY0" fmla="*/ 0 h 13607"/>
                  <a:gd name="connsiteX1" fmla="*/ 2859787 w 2859787"/>
                  <a:gd name="connsiteY1" fmla="*/ 11108 h 13607"/>
                  <a:gd name="connsiteX2" fmla="*/ 0 w 2859787"/>
                  <a:gd name="connsiteY2" fmla="*/ 13607 h 13607"/>
                  <a:gd name="connsiteX0" fmla="*/ 3046936 w 3116183"/>
                  <a:gd name="connsiteY0" fmla="*/ 0 h 13557"/>
                  <a:gd name="connsiteX1" fmla="*/ 3116183 w 3116183"/>
                  <a:gd name="connsiteY1" fmla="*/ 11108 h 13557"/>
                  <a:gd name="connsiteX2" fmla="*/ 0 w 3116183"/>
                  <a:gd name="connsiteY2" fmla="*/ 13557 h 13557"/>
                  <a:gd name="connsiteX0" fmla="*/ 3239226 w 3308473"/>
                  <a:gd name="connsiteY0" fmla="*/ 0 h 13507"/>
                  <a:gd name="connsiteX1" fmla="*/ 3308473 w 3308473"/>
                  <a:gd name="connsiteY1" fmla="*/ 11108 h 13507"/>
                  <a:gd name="connsiteX2" fmla="*/ 0 w 3308473"/>
                  <a:gd name="connsiteY2" fmla="*/ 13507 h 1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08473" h="13507">
                    <a:moveTo>
                      <a:pt x="3239226" y="0"/>
                    </a:moveTo>
                    <a:lnTo>
                      <a:pt x="3308473" y="11108"/>
                    </a:lnTo>
                    <a:lnTo>
                      <a:pt x="0" y="1350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2" name="Freeform 663">
                <a:extLst>
                  <a:ext uri="{FF2B5EF4-FFF2-40B4-BE49-F238E27FC236}">
                    <a16:creationId xmlns:a16="http://schemas.microsoft.com/office/drawing/2014/main" id="{25BFBE50-20A1-481D-9477-3BB5598BEF1C}"/>
                  </a:ext>
                </a:extLst>
              </p:cNvPr>
              <p:cNvSpPr/>
              <p:nvPr/>
            </p:nvSpPr>
            <p:spPr>
              <a:xfrm flipH="1">
                <a:off x="5207623" y="2218649"/>
                <a:ext cx="117857" cy="122705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19348 w 19348"/>
                  <a:gd name="connsiteY0" fmla="*/ 0 h 13395"/>
                  <a:gd name="connsiteX1" fmla="*/ 0 w 19348"/>
                  <a:gd name="connsiteY1" fmla="*/ 13395 h 13395"/>
                  <a:gd name="connsiteX0" fmla="*/ 28696 w 28696"/>
                  <a:gd name="connsiteY0" fmla="*/ 0 h 13011"/>
                  <a:gd name="connsiteX1" fmla="*/ 0 w 28696"/>
                  <a:gd name="connsiteY1" fmla="*/ 13011 h 13011"/>
                  <a:gd name="connsiteX0" fmla="*/ 1783 w 2917"/>
                  <a:gd name="connsiteY0" fmla="*/ 0 h 12787"/>
                  <a:gd name="connsiteX1" fmla="*/ 1135 w 2917"/>
                  <a:gd name="connsiteY1" fmla="*/ 12787 h 12787"/>
                  <a:gd name="connsiteX0" fmla="*/ 34280 w 34280"/>
                  <a:gd name="connsiteY0" fmla="*/ 0 h 10000"/>
                  <a:gd name="connsiteX1" fmla="*/ 1 w 34280"/>
                  <a:gd name="connsiteY1" fmla="*/ 10000 h 10000"/>
                  <a:gd name="connsiteX0" fmla="*/ 34280 w 34280"/>
                  <a:gd name="connsiteY0" fmla="*/ 0 h 10000"/>
                  <a:gd name="connsiteX1" fmla="*/ 7389 w 34280"/>
                  <a:gd name="connsiteY1" fmla="*/ 6900 h 10000"/>
                  <a:gd name="connsiteX2" fmla="*/ 1 w 34280"/>
                  <a:gd name="connsiteY2" fmla="*/ 10000 h 10000"/>
                  <a:gd name="connsiteX0" fmla="*/ 34280 w 34280"/>
                  <a:gd name="connsiteY0" fmla="*/ 0 h 10000"/>
                  <a:gd name="connsiteX1" fmla="*/ 7389 w 34280"/>
                  <a:gd name="connsiteY1" fmla="*/ 6900 h 10000"/>
                  <a:gd name="connsiteX2" fmla="*/ 1 w 34280"/>
                  <a:gd name="connsiteY2" fmla="*/ 10000 h 10000"/>
                  <a:gd name="connsiteX0" fmla="*/ 34280 w 34280"/>
                  <a:gd name="connsiteY0" fmla="*/ 0 h 10000"/>
                  <a:gd name="connsiteX1" fmla="*/ 7389 w 34280"/>
                  <a:gd name="connsiteY1" fmla="*/ 6900 h 10000"/>
                  <a:gd name="connsiteX2" fmla="*/ 1 w 34280"/>
                  <a:gd name="connsiteY2" fmla="*/ 10000 h 10000"/>
                  <a:gd name="connsiteX0" fmla="*/ 34280 w 34280"/>
                  <a:gd name="connsiteY0" fmla="*/ 0 h 10000"/>
                  <a:gd name="connsiteX1" fmla="*/ 7389 w 34280"/>
                  <a:gd name="connsiteY1" fmla="*/ 6900 h 10000"/>
                  <a:gd name="connsiteX2" fmla="*/ 1 w 34280"/>
                  <a:gd name="connsiteY2" fmla="*/ 10000 h 10000"/>
                  <a:gd name="connsiteX0" fmla="*/ 1636746 w 1636746"/>
                  <a:gd name="connsiteY0" fmla="*/ 0 h 7846"/>
                  <a:gd name="connsiteX1" fmla="*/ 1609855 w 1636746"/>
                  <a:gd name="connsiteY1" fmla="*/ 6900 h 7846"/>
                  <a:gd name="connsiteX2" fmla="*/ 0 w 1636746"/>
                  <a:gd name="connsiteY2" fmla="*/ 7846 h 7846"/>
                  <a:gd name="connsiteX0" fmla="*/ 10000 w 10000"/>
                  <a:gd name="connsiteY0" fmla="*/ 0 h 10000"/>
                  <a:gd name="connsiteX1" fmla="*/ 9836 w 10000"/>
                  <a:gd name="connsiteY1" fmla="*/ 8794 h 10000"/>
                  <a:gd name="connsiteX2" fmla="*/ 4941 w 10000"/>
                  <a:gd name="connsiteY2" fmla="*/ 9337 h 10000"/>
                  <a:gd name="connsiteX3" fmla="*/ 0 w 10000"/>
                  <a:gd name="connsiteY3" fmla="*/ 10000 h 10000"/>
                  <a:gd name="connsiteX0" fmla="*/ 10979 w 10979"/>
                  <a:gd name="connsiteY0" fmla="*/ 0 h 10128"/>
                  <a:gd name="connsiteX1" fmla="*/ 10815 w 10979"/>
                  <a:gd name="connsiteY1" fmla="*/ 8794 h 10128"/>
                  <a:gd name="connsiteX2" fmla="*/ 5920 w 10979"/>
                  <a:gd name="connsiteY2" fmla="*/ 9337 h 10128"/>
                  <a:gd name="connsiteX3" fmla="*/ 0 w 10979"/>
                  <a:gd name="connsiteY3" fmla="*/ 10128 h 10128"/>
                  <a:gd name="connsiteX0" fmla="*/ 10979 w 10979"/>
                  <a:gd name="connsiteY0" fmla="*/ 0 h 10128"/>
                  <a:gd name="connsiteX1" fmla="*/ 10815 w 10979"/>
                  <a:gd name="connsiteY1" fmla="*/ 8794 h 10128"/>
                  <a:gd name="connsiteX2" fmla="*/ 3962 w 10979"/>
                  <a:gd name="connsiteY2" fmla="*/ 9592 h 10128"/>
                  <a:gd name="connsiteX3" fmla="*/ 0 w 10979"/>
                  <a:gd name="connsiteY3" fmla="*/ 10128 h 10128"/>
                  <a:gd name="connsiteX0" fmla="*/ 7650 w 7650"/>
                  <a:gd name="connsiteY0" fmla="*/ 0 h 12012"/>
                  <a:gd name="connsiteX1" fmla="*/ 7486 w 7650"/>
                  <a:gd name="connsiteY1" fmla="*/ 8794 h 12012"/>
                  <a:gd name="connsiteX2" fmla="*/ 633 w 7650"/>
                  <a:gd name="connsiteY2" fmla="*/ 9592 h 12012"/>
                  <a:gd name="connsiteX3" fmla="*/ 0 w 7650"/>
                  <a:gd name="connsiteY3" fmla="*/ 12012 h 12012"/>
                  <a:gd name="connsiteX0" fmla="*/ 9173 w 9173"/>
                  <a:gd name="connsiteY0" fmla="*/ 0 h 10346"/>
                  <a:gd name="connsiteX1" fmla="*/ 8959 w 9173"/>
                  <a:gd name="connsiteY1" fmla="*/ 7321 h 10346"/>
                  <a:gd name="connsiteX2" fmla="*/ 0 w 9173"/>
                  <a:gd name="connsiteY2" fmla="*/ 7985 h 10346"/>
                  <a:gd name="connsiteX3" fmla="*/ 197 w 9173"/>
                  <a:gd name="connsiteY3" fmla="*/ 10346 h 10346"/>
                  <a:gd name="connsiteX0" fmla="*/ 12511 w 12511"/>
                  <a:gd name="connsiteY0" fmla="*/ 0 h 10000"/>
                  <a:gd name="connsiteX1" fmla="*/ 12278 w 12511"/>
                  <a:gd name="connsiteY1" fmla="*/ 7076 h 10000"/>
                  <a:gd name="connsiteX2" fmla="*/ 0 w 12511"/>
                  <a:gd name="connsiteY2" fmla="*/ 7949 h 10000"/>
                  <a:gd name="connsiteX3" fmla="*/ 2726 w 12511"/>
                  <a:gd name="connsiteY3" fmla="*/ 10000 h 10000"/>
                  <a:gd name="connsiteX0" fmla="*/ 12511 w 12511"/>
                  <a:gd name="connsiteY0" fmla="*/ 0 h 10103"/>
                  <a:gd name="connsiteX1" fmla="*/ 12278 w 12511"/>
                  <a:gd name="connsiteY1" fmla="*/ 7076 h 10103"/>
                  <a:gd name="connsiteX2" fmla="*/ 0 w 12511"/>
                  <a:gd name="connsiteY2" fmla="*/ 7949 h 10103"/>
                  <a:gd name="connsiteX3" fmla="*/ 773 w 12511"/>
                  <a:gd name="connsiteY3" fmla="*/ 10103 h 10103"/>
                  <a:gd name="connsiteX0" fmla="*/ 12511 w 12511"/>
                  <a:gd name="connsiteY0" fmla="*/ 0 h 10103"/>
                  <a:gd name="connsiteX1" fmla="*/ 12278 w 12511"/>
                  <a:gd name="connsiteY1" fmla="*/ 7076 h 10103"/>
                  <a:gd name="connsiteX2" fmla="*/ 0 w 12511"/>
                  <a:gd name="connsiteY2" fmla="*/ 7949 h 10103"/>
                  <a:gd name="connsiteX3" fmla="*/ 773 w 12511"/>
                  <a:gd name="connsiteY3" fmla="*/ 10103 h 10103"/>
                  <a:gd name="connsiteX0" fmla="*/ 12511 w 12511"/>
                  <a:gd name="connsiteY0" fmla="*/ 0 h 10103"/>
                  <a:gd name="connsiteX1" fmla="*/ 12278 w 12511"/>
                  <a:gd name="connsiteY1" fmla="*/ 7076 h 10103"/>
                  <a:gd name="connsiteX2" fmla="*/ 0 w 12511"/>
                  <a:gd name="connsiteY2" fmla="*/ 7949 h 10103"/>
                  <a:gd name="connsiteX3" fmla="*/ 773 w 12511"/>
                  <a:gd name="connsiteY3" fmla="*/ 10103 h 10103"/>
                  <a:gd name="connsiteX0" fmla="*/ 12575 w 12575"/>
                  <a:gd name="connsiteY0" fmla="*/ 0 h 10206"/>
                  <a:gd name="connsiteX1" fmla="*/ 12342 w 12575"/>
                  <a:gd name="connsiteY1" fmla="*/ 7076 h 10206"/>
                  <a:gd name="connsiteX2" fmla="*/ 64 w 12575"/>
                  <a:gd name="connsiteY2" fmla="*/ 7949 h 10206"/>
                  <a:gd name="connsiteX3" fmla="*/ 0 w 12575"/>
                  <a:gd name="connsiteY3" fmla="*/ 10206 h 10206"/>
                  <a:gd name="connsiteX0" fmla="*/ 12575 w 12575"/>
                  <a:gd name="connsiteY0" fmla="*/ 0 h 11131"/>
                  <a:gd name="connsiteX1" fmla="*/ 12342 w 12575"/>
                  <a:gd name="connsiteY1" fmla="*/ 7076 h 11131"/>
                  <a:gd name="connsiteX2" fmla="*/ 64 w 12575"/>
                  <a:gd name="connsiteY2" fmla="*/ 7949 h 11131"/>
                  <a:gd name="connsiteX3" fmla="*/ 0 w 12575"/>
                  <a:gd name="connsiteY3" fmla="*/ 11131 h 11131"/>
                  <a:gd name="connsiteX0" fmla="*/ 13330 w 13330"/>
                  <a:gd name="connsiteY0" fmla="*/ 0 h 11131"/>
                  <a:gd name="connsiteX1" fmla="*/ 13097 w 13330"/>
                  <a:gd name="connsiteY1" fmla="*/ 7076 h 11131"/>
                  <a:gd name="connsiteX2" fmla="*/ 819 w 13330"/>
                  <a:gd name="connsiteY2" fmla="*/ 7949 h 11131"/>
                  <a:gd name="connsiteX3" fmla="*/ 1097 w 13330"/>
                  <a:gd name="connsiteY3" fmla="*/ 10031 h 11131"/>
                  <a:gd name="connsiteX4" fmla="*/ 755 w 13330"/>
                  <a:gd name="connsiteY4" fmla="*/ 11131 h 11131"/>
                  <a:gd name="connsiteX0" fmla="*/ 12575 w 12575"/>
                  <a:gd name="connsiteY0" fmla="*/ 0 h 11131"/>
                  <a:gd name="connsiteX1" fmla="*/ 12342 w 12575"/>
                  <a:gd name="connsiteY1" fmla="*/ 7076 h 11131"/>
                  <a:gd name="connsiteX2" fmla="*/ 64 w 12575"/>
                  <a:gd name="connsiteY2" fmla="*/ 7949 h 11131"/>
                  <a:gd name="connsiteX3" fmla="*/ 342 w 12575"/>
                  <a:gd name="connsiteY3" fmla="*/ 10031 h 11131"/>
                  <a:gd name="connsiteX4" fmla="*/ 0 w 12575"/>
                  <a:gd name="connsiteY4" fmla="*/ 11131 h 11131"/>
                  <a:gd name="connsiteX0" fmla="*/ 12575 w 12575"/>
                  <a:gd name="connsiteY0" fmla="*/ 0 h 11131"/>
                  <a:gd name="connsiteX1" fmla="*/ 12342 w 12575"/>
                  <a:gd name="connsiteY1" fmla="*/ 7076 h 11131"/>
                  <a:gd name="connsiteX2" fmla="*/ 64 w 12575"/>
                  <a:gd name="connsiteY2" fmla="*/ 7949 h 11131"/>
                  <a:gd name="connsiteX3" fmla="*/ 342 w 12575"/>
                  <a:gd name="connsiteY3" fmla="*/ 10031 h 11131"/>
                  <a:gd name="connsiteX4" fmla="*/ 0 w 12575"/>
                  <a:gd name="connsiteY4" fmla="*/ 11131 h 11131"/>
                  <a:gd name="connsiteX0" fmla="*/ 19551 w 19551"/>
                  <a:gd name="connsiteY0" fmla="*/ 0 h 11465"/>
                  <a:gd name="connsiteX1" fmla="*/ 19318 w 19551"/>
                  <a:gd name="connsiteY1" fmla="*/ 7076 h 11465"/>
                  <a:gd name="connsiteX2" fmla="*/ 7040 w 19551"/>
                  <a:gd name="connsiteY2" fmla="*/ 7949 h 11465"/>
                  <a:gd name="connsiteX3" fmla="*/ 7318 w 19551"/>
                  <a:gd name="connsiteY3" fmla="*/ 10031 h 11465"/>
                  <a:gd name="connsiteX4" fmla="*/ 0 w 19551"/>
                  <a:gd name="connsiteY4" fmla="*/ 11465 h 11465"/>
                  <a:gd name="connsiteX0" fmla="*/ 20388 w 20388"/>
                  <a:gd name="connsiteY0" fmla="*/ 0 h 11491"/>
                  <a:gd name="connsiteX1" fmla="*/ 20155 w 20388"/>
                  <a:gd name="connsiteY1" fmla="*/ 7076 h 11491"/>
                  <a:gd name="connsiteX2" fmla="*/ 7877 w 20388"/>
                  <a:gd name="connsiteY2" fmla="*/ 7949 h 11491"/>
                  <a:gd name="connsiteX3" fmla="*/ 8155 w 20388"/>
                  <a:gd name="connsiteY3" fmla="*/ 10031 h 11491"/>
                  <a:gd name="connsiteX4" fmla="*/ 0 w 20388"/>
                  <a:gd name="connsiteY4" fmla="*/ 11491 h 11491"/>
                  <a:gd name="connsiteX0" fmla="*/ 20388 w 20388"/>
                  <a:gd name="connsiteY0" fmla="*/ 0 h 11491"/>
                  <a:gd name="connsiteX1" fmla="*/ 20155 w 20388"/>
                  <a:gd name="connsiteY1" fmla="*/ 7076 h 11491"/>
                  <a:gd name="connsiteX2" fmla="*/ 7877 w 20388"/>
                  <a:gd name="connsiteY2" fmla="*/ 7949 h 11491"/>
                  <a:gd name="connsiteX3" fmla="*/ 8155 w 20388"/>
                  <a:gd name="connsiteY3" fmla="*/ 10031 h 11491"/>
                  <a:gd name="connsiteX4" fmla="*/ 0 w 20388"/>
                  <a:gd name="connsiteY4" fmla="*/ 11491 h 11491"/>
                  <a:gd name="connsiteX0" fmla="*/ 20388 w 20388"/>
                  <a:gd name="connsiteY0" fmla="*/ 0 h 11491"/>
                  <a:gd name="connsiteX1" fmla="*/ 20155 w 20388"/>
                  <a:gd name="connsiteY1" fmla="*/ 7076 h 11491"/>
                  <a:gd name="connsiteX2" fmla="*/ 7877 w 20388"/>
                  <a:gd name="connsiteY2" fmla="*/ 7949 h 11491"/>
                  <a:gd name="connsiteX3" fmla="*/ 8155 w 20388"/>
                  <a:gd name="connsiteY3" fmla="*/ 10031 h 11491"/>
                  <a:gd name="connsiteX4" fmla="*/ 0 w 20388"/>
                  <a:gd name="connsiteY4" fmla="*/ 11491 h 11491"/>
                  <a:gd name="connsiteX0" fmla="*/ 20388 w 20388"/>
                  <a:gd name="connsiteY0" fmla="*/ 0 h 11491"/>
                  <a:gd name="connsiteX1" fmla="*/ 20155 w 20388"/>
                  <a:gd name="connsiteY1" fmla="*/ 7076 h 11491"/>
                  <a:gd name="connsiteX2" fmla="*/ 7877 w 20388"/>
                  <a:gd name="connsiteY2" fmla="*/ 7949 h 11491"/>
                  <a:gd name="connsiteX3" fmla="*/ 8155 w 20388"/>
                  <a:gd name="connsiteY3" fmla="*/ 10031 h 11491"/>
                  <a:gd name="connsiteX4" fmla="*/ 0 w 20388"/>
                  <a:gd name="connsiteY4" fmla="*/ 11491 h 11491"/>
                  <a:gd name="connsiteX0" fmla="*/ 22620 w 22620"/>
                  <a:gd name="connsiteY0" fmla="*/ 0 h 11414"/>
                  <a:gd name="connsiteX1" fmla="*/ 22387 w 22620"/>
                  <a:gd name="connsiteY1" fmla="*/ 7076 h 11414"/>
                  <a:gd name="connsiteX2" fmla="*/ 10109 w 22620"/>
                  <a:gd name="connsiteY2" fmla="*/ 7949 h 11414"/>
                  <a:gd name="connsiteX3" fmla="*/ 10387 w 22620"/>
                  <a:gd name="connsiteY3" fmla="*/ 10031 h 11414"/>
                  <a:gd name="connsiteX4" fmla="*/ 0 w 22620"/>
                  <a:gd name="connsiteY4" fmla="*/ 11414 h 11414"/>
                  <a:gd name="connsiteX0" fmla="*/ 22620 w 22620"/>
                  <a:gd name="connsiteY0" fmla="*/ 0 h 11414"/>
                  <a:gd name="connsiteX1" fmla="*/ 22387 w 22620"/>
                  <a:gd name="connsiteY1" fmla="*/ 7076 h 11414"/>
                  <a:gd name="connsiteX2" fmla="*/ 10109 w 22620"/>
                  <a:gd name="connsiteY2" fmla="*/ 7949 h 11414"/>
                  <a:gd name="connsiteX3" fmla="*/ 10387 w 22620"/>
                  <a:gd name="connsiteY3" fmla="*/ 10031 h 11414"/>
                  <a:gd name="connsiteX4" fmla="*/ 0 w 22620"/>
                  <a:gd name="connsiteY4" fmla="*/ 11414 h 11414"/>
                  <a:gd name="connsiteX0" fmla="*/ 22620 w 22620"/>
                  <a:gd name="connsiteY0" fmla="*/ 0 h 11414"/>
                  <a:gd name="connsiteX1" fmla="*/ 22387 w 22620"/>
                  <a:gd name="connsiteY1" fmla="*/ 7076 h 11414"/>
                  <a:gd name="connsiteX2" fmla="*/ 10109 w 22620"/>
                  <a:gd name="connsiteY2" fmla="*/ 7949 h 11414"/>
                  <a:gd name="connsiteX3" fmla="*/ 10387 w 22620"/>
                  <a:gd name="connsiteY3" fmla="*/ 10031 h 11414"/>
                  <a:gd name="connsiteX4" fmla="*/ 0 w 22620"/>
                  <a:gd name="connsiteY4" fmla="*/ 11414 h 11414"/>
                  <a:gd name="connsiteX0" fmla="*/ 22620 w 22620"/>
                  <a:gd name="connsiteY0" fmla="*/ 0 h 11414"/>
                  <a:gd name="connsiteX1" fmla="*/ 22387 w 22620"/>
                  <a:gd name="connsiteY1" fmla="*/ 7076 h 11414"/>
                  <a:gd name="connsiteX2" fmla="*/ 10109 w 22620"/>
                  <a:gd name="connsiteY2" fmla="*/ 7949 h 11414"/>
                  <a:gd name="connsiteX3" fmla="*/ 10387 w 22620"/>
                  <a:gd name="connsiteY3" fmla="*/ 10031 h 11414"/>
                  <a:gd name="connsiteX4" fmla="*/ 0 w 22620"/>
                  <a:gd name="connsiteY4" fmla="*/ 11414 h 11414"/>
                  <a:gd name="connsiteX0" fmla="*/ 22620 w 23816"/>
                  <a:gd name="connsiteY0" fmla="*/ 0 h 11414"/>
                  <a:gd name="connsiteX1" fmla="*/ 22387 w 23816"/>
                  <a:gd name="connsiteY1" fmla="*/ 7076 h 11414"/>
                  <a:gd name="connsiteX2" fmla="*/ 22666 w 23816"/>
                  <a:gd name="connsiteY2" fmla="*/ 10852 h 11414"/>
                  <a:gd name="connsiteX3" fmla="*/ 10387 w 23816"/>
                  <a:gd name="connsiteY3" fmla="*/ 10031 h 11414"/>
                  <a:gd name="connsiteX4" fmla="*/ 0 w 23816"/>
                  <a:gd name="connsiteY4" fmla="*/ 11414 h 11414"/>
                  <a:gd name="connsiteX0" fmla="*/ 22620 w 23562"/>
                  <a:gd name="connsiteY0" fmla="*/ 0 h 11414"/>
                  <a:gd name="connsiteX1" fmla="*/ 22666 w 23562"/>
                  <a:gd name="connsiteY1" fmla="*/ 10852 h 11414"/>
                  <a:gd name="connsiteX2" fmla="*/ 10387 w 23562"/>
                  <a:gd name="connsiteY2" fmla="*/ 10031 h 11414"/>
                  <a:gd name="connsiteX3" fmla="*/ 0 w 23562"/>
                  <a:gd name="connsiteY3" fmla="*/ 11414 h 11414"/>
                  <a:gd name="connsiteX0" fmla="*/ 22620 w 22666"/>
                  <a:gd name="connsiteY0" fmla="*/ 0 h 11414"/>
                  <a:gd name="connsiteX1" fmla="*/ 22666 w 22666"/>
                  <a:gd name="connsiteY1" fmla="*/ 10852 h 11414"/>
                  <a:gd name="connsiteX2" fmla="*/ 10387 w 22666"/>
                  <a:gd name="connsiteY2" fmla="*/ 10031 h 11414"/>
                  <a:gd name="connsiteX3" fmla="*/ 0 w 22666"/>
                  <a:gd name="connsiteY3" fmla="*/ 11414 h 11414"/>
                  <a:gd name="connsiteX0" fmla="*/ 22620 w 22666"/>
                  <a:gd name="connsiteY0" fmla="*/ 0 h 11997"/>
                  <a:gd name="connsiteX1" fmla="*/ 22666 w 22666"/>
                  <a:gd name="connsiteY1" fmla="*/ 10852 h 11997"/>
                  <a:gd name="connsiteX2" fmla="*/ 8713 w 22666"/>
                  <a:gd name="connsiteY2" fmla="*/ 11958 h 11997"/>
                  <a:gd name="connsiteX3" fmla="*/ 0 w 22666"/>
                  <a:gd name="connsiteY3" fmla="*/ 11414 h 11997"/>
                  <a:gd name="connsiteX0" fmla="*/ 22620 w 22740"/>
                  <a:gd name="connsiteY0" fmla="*/ 0 h 11997"/>
                  <a:gd name="connsiteX1" fmla="*/ 22666 w 22740"/>
                  <a:gd name="connsiteY1" fmla="*/ 10852 h 11997"/>
                  <a:gd name="connsiteX2" fmla="*/ 8713 w 22740"/>
                  <a:gd name="connsiteY2" fmla="*/ 11958 h 11997"/>
                  <a:gd name="connsiteX3" fmla="*/ 0 w 22740"/>
                  <a:gd name="connsiteY3" fmla="*/ 11414 h 11997"/>
                  <a:gd name="connsiteX0" fmla="*/ 22620 w 22740"/>
                  <a:gd name="connsiteY0" fmla="*/ 0 h 12012"/>
                  <a:gd name="connsiteX1" fmla="*/ 22666 w 22740"/>
                  <a:gd name="connsiteY1" fmla="*/ 10852 h 12012"/>
                  <a:gd name="connsiteX2" fmla="*/ 8713 w 22740"/>
                  <a:gd name="connsiteY2" fmla="*/ 11958 h 12012"/>
                  <a:gd name="connsiteX3" fmla="*/ 0 w 22740"/>
                  <a:gd name="connsiteY3" fmla="*/ 11414 h 12012"/>
                  <a:gd name="connsiteX0" fmla="*/ 15086 w 15206"/>
                  <a:gd name="connsiteY0" fmla="*/ 0 h 13238"/>
                  <a:gd name="connsiteX1" fmla="*/ 15132 w 15206"/>
                  <a:gd name="connsiteY1" fmla="*/ 10852 h 13238"/>
                  <a:gd name="connsiteX2" fmla="*/ 1179 w 15206"/>
                  <a:gd name="connsiteY2" fmla="*/ 11958 h 13238"/>
                  <a:gd name="connsiteX3" fmla="*/ 0 w 15206"/>
                  <a:gd name="connsiteY3" fmla="*/ 13238 h 13238"/>
                  <a:gd name="connsiteX0" fmla="*/ 15086 w 15206"/>
                  <a:gd name="connsiteY0" fmla="*/ 0 h 13238"/>
                  <a:gd name="connsiteX1" fmla="*/ 15132 w 15206"/>
                  <a:gd name="connsiteY1" fmla="*/ 10852 h 13238"/>
                  <a:gd name="connsiteX2" fmla="*/ 1179 w 15206"/>
                  <a:gd name="connsiteY2" fmla="*/ 11958 h 13238"/>
                  <a:gd name="connsiteX3" fmla="*/ 0 w 15206"/>
                  <a:gd name="connsiteY3" fmla="*/ 13238 h 13238"/>
                  <a:gd name="connsiteX0" fmla="*/ 15086 w 15206"/>
                  <a:gd name="connsiteY0" fmla="*/ 0 h 13238"/>
                  <a:gd name="connsiteX1" fmla="*/ 15132 w 15206"/>
                  <a:gd name="connsiteY1" fmla="*/ 10852 h 13238"/>
                  <a:gd name="connsiteX2" fmla="*/ 1179 w 15206"/>
                  <a:gd name="connsiteY2" fmla="*/ 11958 h 13238"/>
                  <a:gd name="connsiteX3" fmla="*/ 0 w 15206"/>
                  <a:gd name="connsiteY3" fmla="*/ 13238 h 13238"/>
                  <a:gd name="connsiteX0" fmla="*/ 15086 w 15206"/>
                  <a:gd name="connsiteY0" fmla="*/ 0 h 13238"/>
                  <a:gd name="connsiteX1" fmla="*/ 15132 w 15206"/>
                  <a:gd name="connsiteY1" fmla="*/ 10852 h 13238"/>
                  <a:gd name="connsiteX2" fmla="*/ 1179 w 15206"/>
                  <a:gd name="connsiteY2" fmla="*/ 11958 h 13238"/>
                  <a:gd name="connsiteX3" fmla="*/ 0 w 15206"/>
                  <a:gd name="connsiteY3" fmla="*/ 13238 h 13238"/>
                  <a:gd name="connsiteX0" fmla="*/ 15086 w 15206"/>
                  <a:gd name="connsiteY0" fmla="*/ 0 h 13238"/>
                  <a:gd name="connsiteX1" fmla="*/ 15132 w 15206"/>
                  <a:gd name="connsiteY1" fmla="*/ 10852 h 13238"/>
                  <a:gd name="connsiteX2" fmla="*/ 2295 w 15206"/>
                  <a:gd name="connsiteY2" fmla="*/ 11958 h 13238"/>
                  <a:gd name="connsiteX3" fmla="*/ 0 w 15206"/>
                  <a:gd name="connsiteY3" fmla="*/ 13238 h 13238"/>
                  <a:gd name="connsiteX0" fmla="*/ 14249 w 14369"/>
                  <a:gd name="connsiteY0" fmla="*/ 0 h 13238"/>
                  <a:gd name="connsiteX1" fmla="*/ 14295 w 14369"/>
                  <a:gd name="connsiteY1" fmla="*/ 10852 h 13238"/>
                  <a:gd name="connsiteX2" fmla="*/ 1458 w 14369"/>
                  <a:gd name="connsiteY2" fmla="*/ 11958 h 13238"/>
                  <a:gd name="connsiteX3" fmla="*/ 0 w 14369"/>
                  <a:gd name="connsiteY3" fmla="*/ 13238 h 13238"/>
                  <a:gd name="connsiteX0" fmla="*/ 14249 w 14369"/>
                  <a:gd name="connsiteY0" fmla="*/ 0 h 13238"/>
                  <a:gd name="connsiteX1" fmla="*/ 14295 w 14369"/>
                  <a:gd name="connsiteY1" fmla="*/ 10852 h 13238"/>
                  <a:gd name="connsiteX2" fmla="*/ 1458 w 14369"/>
                  <a:gd name="connsiteY2" fmla="*/ 11958 h 13238"/>
                  <a:gd name="connsiteX3" fmla="*/ 0 w 14369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1458 w 14616"/>
                  <a:gd name="connsiteY2" fmla="*/ 11958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621 w 14616"/>
                  <a:gd name="connsiteY2" fmla="*/ 12035 h 13238"/>
                  <a:gd name="connsiteX3" fmla="*/ 0 w 14616"/>
                  <a:gd name="connsiteY3" fmla="*/ 13238 h 13238"/>
                  <a:gd name="connsiteX0" fmla="*/ 14249 w 14616"/>
                  <a:gd name="connsiteY0" fmla="*/ 0 h 13238"/>
                  <a:gd name="connsiteX1" fmla="*/ 14295 w 14616"/>
                  <a:gd name="connsiteY1" fmla="*/ 10852 h 13238"/>
                  <a:gd name="connsiteX2" fmla="*/ 621 w 14616"/>
                  <a:gd name="connsiteY2" fmla="*/ 12035 h 13238"/>
                  <a:gd name="connsiteX3" fmla="*/ 0 w 14616"/>
                  <a:gd name="connsiteY3" fmla="*/ 13238 h 13238"/>
                  <a:gd name="connsiteX0" fmla="*/ 14249 w 14864"/>
                  <a:gd name="connsiteY0" fmla="*/ 0 h 13238"/>
                  <a:gd name="connsiteX1" fmla="*/ 14295 w 14864"/>
                  <a:gd name="connsiteY1" fmla="*/ 10852 h 13238"/>
                  <a:gd name="connsiteX2" fmla="*/ 621 w 14864"/>
                  <a:gd name="connsiteY2" fmla="*/ 12035 h 13238"/>
                  <a:gd name="connsiteX3" fmla="*/ 0 w 14864"/>
                  <a:gd name="connsiteY3" fmla="*/ 13238 h 13238"/>
                  <a:gd name="connsiteX0" fmla="*/ 13691 w 14306"/>
                  <a:gd name="connsiteY0" fmla="*/ 0 h 13238"/>
                  <a:gd name="connsiteX1" fmla="*/ 13737 w 14306"/>
                  <a:gd name="connsiteY1" fmla="*/ 10852 h 13238"/>
                  <a:gd name="connsiteX2" fmla="*/ 63 w 14306"/>
                  <a:gd name="connsiteY2" fmla="*/ 12035 h 13238"/>
                  <a:gd name="connsiteX3" fmla="*/ 0 w 14306"/>
                  <a:gd name="connsiteY3" fmla="*/ 13238 h 13238"/>
                  <a:gd name="connsiteX0" fmla="*/ 13691 w 14306"/>
                  <a:gd name="connsiteY0" fmla="*/ 0 h 13238"/>
                  <a:gd name="connsiteX1" fmla="*/ 13737 w 14306"/>
                  <a:gd name="connsiteY1" fmla="*/ 10852 h 13238"/>
                  <a:gd name="connsiteX2" fmla="*/ 63 w 14306"/>
                  <a:gd name="connsiteY2" fmla="*/ 12035 h 13238"/>
                  <a:gd name="connsiteX3" fmla="*/ 0 w 14306"/>
                  <a:gd name="connsiteY3" fmla="*/ 13238 h 13238"/>
                  <a:gd name="connsiteX0" fmla="*/ 13691 w 14306"/>
                  <a:gd name="connsiteY0" fmla="*/ 0 h 13238"/>
                  <a:gd name="connsiteX1" fmla="*/ 13737 w 14306"/>
                  <a:gd name="connsiteY1" fmla="*/ 10852 h 13238"/>
                  <a:gd name="connsiteX2" fmla="*/ 63 w 14306"/>
                  <a:gd name="connsiteY2" fmla="*/ 12035 h 13238"/>
                  <a:gd name="connsiteX3" fmla="*/ 0 w 14306"/>
                  <a:gd name="connsiteY3" fmla="*/ 13238 h 13238"/>
                  <a:gd name="connsiteX0" fmla="*/ 13691 w 14306"/>
                  <a:gd name="connsiteY0" fmla="*/ 0 h 13238"/>
                  <a:gd name="connsiteX1" fmla="*/ 13737 w 14306"/>
                  <a:gd name="connsiteY1" fmla="*/ 10852 h 13238"/>
                  <a:gd name="connsiteX2" fmla="*/ 63 w 14306"/>
                  <a:gd name="connsiteY2" fmla="*/ 12035 h 13238"/>
                  <a:gd name="connsiteX3" fmla="*/ 0 w 14306"/>
                  <a:gd name="connsiteY3" fmla="*/ 13238 h 13238"/>
                  <a:gd name="connsiteX0" fmla="*/ 13691 w 13737"/>
                  <a:gd name="connsiteY0" fmla="*/ 0 h 13238"/>
                  <a:gd name="connsiteX1" fmla="*/ 13737 w 13737"/>
                  <a:gd name="connsiteY1" fmla="*/ 10852 h 13238"/>
                  <a:gd name="connsiteX2" fmla="*/ 63 w 13737"/>
                  <a:gd name="connsiteY2" fmla="*/ 12035 h 13238"/>
                  <a:gd name="connsiteX3" fmla="*/ 0 w 13737"/>
                  <a:gd name="connsiteY3" fmla="*/ 13238 h 13238"/>
                  <a:gd name="connsiteX0" fmla="*/ 13691 w 13811"/>
                  <a:gd name="connsiteY0" fmla="*/ 0 h 13238"/>
                  <a:gd name="connsiteX1" fmla="*/ 13737 w 13811"/>
                  <a:gd name="connsiteY1" fmla="*/ 10852 h 13238"/>
                  <a:gd name="connsiteX2" fmla="*/ 63 w 13811"/>
                  <a:gd name="connsiteY2" fmla="*/ 12035 h 13238"/>
                  <a:gd name="connsiteX3" fmla="*/ 0 w 13811"/>
                  <a:gd name="connsiteY3" fmla="*/ 13238 h 1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1" h="13238">
                    <a:moveTo>
                      <a:pt x="13691" y="0"/>
                    </a:moveTo>
                    <a:cubicBezTo>
                      <a:pt x="13701" y="2261"/>
                      <a:pt x="13923" y="10775"/>
                      <a:pt x="13737" y="10852"/>
                    </a:cubicBezTo>
                    <a:cubicBezTo>
                      <a:pt x="12435" y="10981"/>
                      <a:pt x="74" y="12022"/>
                      <a:pt x="63" y="12035"/>
                    </a:cubicBezTo>
                    <a:cubicBezTo>
                      <a:pt x="52" y="12048"/>
                      <a:pt x="336" y="12849"/>
                      <a:pt x="0" y="1323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3" name="Freeform 664">
                <a:extLst>
                  <a:ext uri="{FF2B5EF4-FFF2-40B4-BE49-F238E27FC236}">
                    <a16:creationId xmlns:a16="http://schemas.microsoft.com/office/drawing/2014/main" id="{02C29861-0190-42EC-A750-B5A3C6B3728F}"/>
                  </a:ext>
                </a:extLst>
              </p:cNvPr>
              <p:cNvSpPr/>
              <p:nvPr/>
            </p:nvSpPr>
            <p:spPr>
              <a:xfrm flipH="1">
                <a:off x="5399143" y="2606805"/>
                <a:ext cx="2547" cy="66001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413">
                    <a:moveTo>
                      <a:pt x="10000" y="0"/>
                    </a:moveTo>
                    <a:cubicBezTo>
                      <a:pt x="4092" y="5083"/>
                      <a:pt x="5907" y="5330"/>
                      <a:pt x="0" y="1041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4" name="Freeform 665">
                <a:extLst>
                  <a:ext uri="{FF2B5EF4-FFF2-40B4-BE49-F238E27FC236}">
                    <a16:creationId xmlns:a16="http://schemas.microsoft.com/office/drawing/2014/main" id="{AA9CA9E0-AF45-4EE4-810F-5C19B89B6D05}"/>
                  </a:ext>
                </a:extLst>
              </p:cNvPr>
              <p:cNvSpPr/>
              <p:nvPr/>
            </p:nvSpPr>
            <p:spPr>
              <a:xfrm flipH="1">
                <a:off x="5464761" y="2373437"/>
                <a:ext cx="116299" cy="3766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99" h="10193">
                    <a:moveTo>
                      <a:pt x="9799" y="0"/>
                    </a:moveTo>
                    <a:lnTo>
                      <a:pt x="0" y="3124"/>
                    </a:lnTo>
                    <a:lnTo>
                      <a:pt x="0" y="8020"/>
                    </a:lnTo>
                    <a:lnTo>
                      <a:pt x="5772" y="1019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5" name="Freeform 666">
                <a:extLst>
                  <a:ext uri="{FF2B5EF4-FFF2-40B4-BE49-F238E27FC236}">
                    <a16:creationId xmlns:a16="http://schemas.microsoft.com/office/drawing/2014/main" id="{C9BCD9C7-1A7E-4150-9F46-CA22D4898F52}"/>
                  </a:ext>
                </a:extLst>
              </p:cNvPr>
              <p:cNvSpPr/>
              <p:nvPr/>
            </p:nvSpPr>
            <p:spPr>
              <a:xfrm flipH="1">
                <a:off x="5666009" y="2147219"/>
                <a:ext cx="194708" cy="71003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  <a:gd name="connsiteX0" fmla="*/ 10614 w 10614"/>
                  <a:gd name="connsiteY0" fmla="*/ 0 h 13431"/>
                  <a:gd name="connsiteX1" fmla="*/ 614 w 10614"/>
                  <a:gd name="connsiteY1" fmla="*/ 3065 h 13431"/>
                  <a:gd name="connsiteX2" fmla="*/ 0 w 10614"/>
                  <a:gd name="connsiteY2" fmla="*/ 13431 h 13431"/>
                  <a:gd name="connsiteX3" fmla="*/ 6504 w 10614"/>
                  <a:gd name="connsiteY3" fmla="*/ 10000 h 1343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42" h="18851">
                    <a:moveTo>
                      <a:pt x="10614" y="0"/>
                    </a:moveTo>
                    <a:lnTo>
                      <a:pt x="614" y="3065"/>
                    </a:lnTo>
                    <a:cubicBezTo>
                      <a:pt x="409" y="5635"/>
                      <a:pt x="307" y="8248"/>
                      <a:pt x="0" y="13431"/>
                    </a:cubicBezTo>
                    <a:lnTo>
                      <a:pt x="16742" y="1885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6" name="Freeform 667">
                <a:extLst>
                  <a:ext uri="{FF2B5EF4-FFF2-40B4-BE49-F238E27FC236}">
                    <a16:creationId xmlns:a16="http://schemas.microsoft.com/office/drawing/2014/main" id="{8E249B29-A9AF-42D4-B4CF-82B5A7090BC6}"/>
                  </a:ext>
                </a:extLst>
              </p:cNvPr>
              <p:cNvSpPr/>
              <p:nvPr/>
            </p:nvSpPr>
            <p:spPr>
              <a:xfrm flipH="1">
                <a:off x="5625359" y="1951957"/>
                <a:ext cx="302029" cy="85768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  <a:gd name="connsiteX0" fmla="*/ 10614 w 10614"/>
                  <a:gd name="connsiteY0" fmla="*/ 0 h 13431"/>
                  <a:gd name="connsiteX1" fmla="*/ 614 w 10614"/>
                  <a:gd name="connsiteY1" fmla="*/ 3065 h 13431"/>
                  <a:gd name="connsiteX2" fmla="*/ 0 w 10614"/>
                  <a:gd name="connsiteY2" fmla="*/ 13431 h 13431"/>
                  <a:gd name="connsiteX3" fmla="*/ 6504 w 10614"/>
                  <a:gd name="connsiteY3" fmla="*/ 10000 h 1343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25358 w 31486"/>
                  <a:gd name="connsiteY0" fmla="*/ 0 h 18851"/>
                  <a:gd name="connsiteX1" fmla="*/ 2 w 31486"/>
                  <a:gd name="connsiteY1" fmla="*/ 7807 h 18851"/>
                  <a:gd name="connsiteX2" fmla="*/ 14744 w 31486"/>
                  <a:gd name="connsiteY2" fmla="*/ 13431 h 18851"/>
                  <a:gd name="connsiteX3" fmla="*/ 31486 w 31486"/>
                  <a:gd name="connsiteY3" fmla="*/ 18851 h 18851"/>
                  <a:gd name="connsiteX0" fmla="*/ 25561 w 31689"/>
                  <a:gd name="connsiteY0" fmla="*/ 0 h 18851"/>
                  <a:gd name="connsiteX1" fmla="*/ 205 w 31689"/>
                  <a:gd name="connsiteY1" fmla="*/ 7807 h 18851"/>
                  <a:gd name="connsiteX2" fmla="*/ 0 w 31689"/>
                  <a:gd name="connsiteY2" fmla="*/ 18615 h 18851"/>
                  <a:gd name="connsiteX3" fmla="*/ 31689 w 31689"/>
                  <a:gd name="connsiteY3" fmla="*/ 18851 h 1885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615 h 22771"/>
                  <a:gd name="connsiteX3" fmla="*/ 11418 w 25561"/>
                  <a:gd name="connsiteY3" fmla="*/ 22771 h 2277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868 h 22771"/>
                  <a:gd name="connsiteX3" fmla="*/ 11418 w 25561"/>
                  <a:gd name="connsiteY3" fmla="*/ 22771 h 22771"/>
                  <a:gd name="connsiteX0" fmla="*/ 26175 w 26175"/>
                  <a:gd name="connsiteY0" fmla="*/ 0 h 22771"/>
                  <a:gd name="connsiteX1" fmla="*/ 819 w 26175"/>
                  <a:gd name="connsiteY1" fmla="*/ 7807 h 22771"/>
                  <a:gd name="connsiteX2" fmla="*/ 0 w 26175"/>
                  <a:gd name="connsiteY2" fmla="*/ 19058 h 22771"/>
                  <a:gd name="connsiteX3" fmla="*/ 12032 w 26175"/>
                  <a:gd name="connsiteY3" fmla="*/ 22771 h 22771"/>
                  <a:gd name="connsiteX0" fmla="*/ 25970 w 25970"/>
                  <a:gd name="connsiteY0" fmla="*/ 0 h 22771"/>
                  <a:gd name="connsiteX1" fmla="*/ 614 w 25970"/>
                  <a:gd name="connsiteY1" fmla="*/ 7807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70" h="22771">
                    <a:moveTo>
                      <a:pt x="25970" y="0"/>
                    </a:moveTo>
                    <a:lnTo>
                      <a:pt x="614" y="7807"/>
                    </a:lnTo>
                    <a:cubicBezTo>
                      <a:pt x="409" y="11262"/>
                      <a:pt x="205" y="15413"/>
                      <a:pt x="0" y="18868"/>
                    </a:cubicBezTo>
                    <a:lnTo>
                      <a:pt x="11827" y="2277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7" name="Freeform 668">
                <a:extLst>
                  <a:ext uri="{FF2B5EF4-FFF2-40B4-BE49-F238E27FC236}">
                    <a16:creationId xmlns:a16="http://schemas.microsoft.com/office/drawing/2014/main" id="{2121DC39-7DBA-48E3-ACD4-44E344235A3C}"/>
                  </a:ext>
                </a:extLst>
              </p:cNvPr>
              <p:cNvSpPr/>
              <p:nvPr/>
            </p:nvSpPr>
            <p:spPr>
              <a:xfrm flipH="1">
                <a:off x="5744422" y="1987677"/>
                <a:ext cx="254405" cy="95290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  <a:gd name="connsiteX0" fmla="*/ 10614 w 10614"/>
                  <a:gd name="connsiteY0" fmla="*/ 0 h 13431"/>
                  <a:gd name="connsiteX1" fmla="*/ 614 w 10614"/>
                  <a:gd name="connsiteY1" fmla="*/ 3065 h 13431"/>
                  <a:gd name="connsiteX2" fmla="*/ 0 w 10614"/>
                  <a:gd name="connsiteY2" fmla="*/ 13431 h 13431"/>
                  <a:gd name="connsiteX3" fmla="*/ 6504 w 10614"/>
                  <a:gd name="connsiteY3" fmla="*/ 10000 h 1343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25358 w 31486"/>
                  <a:gd name="connsiteY0" fmla="*/ 0 h 18851"/>
                  <a:gd name="connsiteX1" fmla="*/ 2 w 31486"/>
                  <a:gd name="connsiteY1" fmla="*/ 7807 h 18851"/>
                  <a:gd name="connsiteX2" fmla="*/ 14744 w 31486"/>
                  <a:gd name="connsiteY2" fmla="*/ 13431 h 18851"/>
                  <a:gd name="connsiteX3" fmla="*/ 31486 w 31486"/>
                  <a:gd name="connsiteY3" fmla="*/ 18851 h 18851"/>
                  <a:gd name="connsiteX0" fmla="*/ 25561 w 31689"/>
                  <a:gd name="connsiteY0" fmla="*/ 0 h 18851"/>
                  <a:gd name="connsiteX1" fmla="*/ 205 w 31689"/>
                  <a:gd name="connsiteY1" fmla="*/ 7807 h 18851"/>
                  <a:gd name="connsiteX2" fmla="*/ 0 w 31689"/>
                  <a:gd name="connsiteY2" fmla="*/ 18615 h 18851"/>
                  <a:gd name="connsiteX3" fmla="*/ 31689 w 31689"/>
                  <a:gd name="connsiteY3" fmla="*/ 18851 h 1885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615 h 22771"/>
                  <a:gd name="connsiteX3" fmla="*/ 11418 w 25561"/>
                  <a:gd name="connsiteY3" fmla="*/ 22771 h 2277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868 h 22771"/>
                  <a:gd name="connsiteX3" fmla="*/ 11418 w 25561"/>
                  <a:gd name="connsiteY3" fmla="*/ 22771 h 22771"/>
                  <a:gd name="connsiteX0" fmla="*/ 26175 w 26175"/>
                  <a:gd name="connsiteY0" fmla="*/ 0 h 22771"/>
                  <a:gd name="connsiteX1" fmla="*/ 819 w 26175"/>
                  <a:gd name="connsiteY1" fmla="*/ 7807 h 22771"/>
                  <a:gd name="connsiteX2" fmla="*/ 0 w 26175"/>
                  <a:gd name="connsiteY2" fmla="*/ 19058 h 22771"/>
                  <a:gd name="connsiteX3" fmla="*/ 12032 w 26175"/>
                  <a:gd name="connsiteY3" fmla="*/ 22771 h 22771"/>
                  <a:gd name="connsiteX0" fmla="*/ 25970 w 25970"/>
                  <a:gd name="connsiteY0" fmla="*/ 0 h 22771"/>
                  <a:gd name="connsiteX1" fmla="*/ 614 w 25970"/>
                  <a:gd name="connsiteY1" fmla="*/ 7807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5970 w 25970"/>
                  <a:gd name="connsiteY0" fmla="*/ 0 h 22771"/>
                  <a:gd name="connsiteX1" fmla="*/ 4709 w 25970"/>
                  <a:gd name="connsiteY1" fmla="*/ 6416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1465 w 21465"/>
                  <a:gd name="connsiteY0" fmla="*/ 0 h 22771"/>
                  <a:gd name="connsiteX1" fmla="*/ 204 w 21465"/>
                  <a:gd name="connsiteY1" fmla="*/ 6416 h 22771"/>
                  <a:gd name="connsiteX2" fmla="*/ 0 w 21465"/>
                  <a:gd name="connsiteY2" fmla="*/ 18173 h 22771"/>
                  <a:gd name="connsiteX3" fmla="*/ 7322 w 21465"/>
                  <a:gd name="connsiteY3" fmla="*/ 22771 h 22771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173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614 w 21655"/>
                  <a:gd name="connsiteY1" fmla="*/ 654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712 w 21902"/>
                  <a:gd name="connsiteY0" fmla="*/ 0 h 25173"/>
                  <a:gd name="connsiteX1" fmla="*/ 42 w 21902"/>
                  <a:gd name="connsiteY1" fmla="*/ 6352 h 25173"/>
                  <a:gd name="connsiteX2" fmla="*/ 247 w 21902"/>
                  <a:gd name="connsiteY2" fmla="*/ 18616 h 25173"/>
                  <a:gd name="connsiteX3" fmla="*/ 21902 w 21902"/>
                  <a:gd name="connsiteY3" fmla="*/ 25173 h 25173"/>
                  <a:gd name="connsiteX0" fmla="*/ 21465 w 21655"/>
                  <a:gd name="connsiteY0" fmla="*/ 0 h 25173"/>
                  <a:gd name="connsiteX1" fmla="*/ 409 w 21655"/>
                  <a:gd name="connsiteY1" fmla="*/ 635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465"/>
                  <a:gd name="connsiteY0" fmla="*/ 0 h 25299"/>
                  <a:gd name="connsiteX1" fmla="*/ 409 w 21465"/>
                  <a:gd name="connsiteY1" fmla="*/ 6352 h 25299"/>
                  <a:gd name="connsiteX2" fmla="*/ 0 w 21465"/>
                  <a:gd name="connsiteY2" fmla="*/ 18616 h 25299"/>
                  <a:gd name="connsiteX3" fmla="*/ 21450 w 21465"/>
                  <a:gd name="connsiteY3" fmla="*/ 25299 h 25299"/>
                  <a:gd name="connsiteX0" fmla="*/ 21712 w 21712"/>
                  <a:gd name="connsiteY0" fmla="*/ 0 h 25299"/>
                  <a:gd name="connsiteX1" fmla="*/ 42 w 21712"/>
                  <a:gd name="connsiteY1" fmla="*/ 6542 h 25299"/>
                  <a:gd name="connsiteX2" fmla="*/ 247 w 21712"/>
                  <a:gd name="connsiteY2" fmla="*/ 18616 h 25299"/>
                  <a:gd name="connsiteX3" fmla="*/ 21697 w 21712"/>
                  <a:gd name="connsiteY3" fmla="*/ 25299 h 25299"/>
                  <a:gd name="connsiteX0" fmla="*/ 21875 w 21875"/>
                  <a:gd name="connsiteY0" fmla="*/ 0 h 25299"/>
                  <a:gd name="connsiteX1" fmla="*/ 205 w 21875"/>
                  <a:gd name="connsiteY1" fmla="*/ 6542 h 25299"/>
                  <a:gd name="connsiteX2" fmla="*/ 0 w 21875"/>
                  <a:gd name="connsiteY2" fmla="*/ 18363 h 25299"/>
                  <a:gd name="connsiteX3" fmla="*/ 21860 w 21875"/>
                  <a:gd name="connsiteY3" fmla="*/ 25299 h 25299"/>
                  <a:gd name="connsiteX0" fmla="*/ 21875 w 21875"/>
                  <a:gd name="connsiteY0" fmla="*/ 0 h 25299"/>
                  <a:gd name="connsiteX1" fmla="*/ 205 w 21875"/>
                  <a:gd name="connsiteY1" fmla="*/ 6542 h 25299"/>
                  <a:gd name="connsiteX2" fmla="*/ 0 w 21875"/>
                  <a:gd name="connsiteY2" fmla="*/ 18363 h 25299"/>
                  <a:gd name="connsiteX3" fmla="*/ 21860 w 21875"/>
                  <a:gd name="connsiteY3" fmla="*/ 25299 h 2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75" h="25299">
                    <a:moveTo>
                      <a:pt x="21875" y="0"/>
                    </a:moveTo>
                    <a:lnTo>
                      <a:pt x="205" y="6542"/>
                    </a:lnTo>
                    <a:cubicBezTo>
                      <a:pt x="0" y="9997"/>
                      <a:pt x="205" y="14908"/>
                      <a:pt x="0" y="18363"/>
                    </a:cubicBezTo>
                    <a:cubicBezTo>
                      <a:pt x="7287" y="20675"/>
                      <a:pt x="13549" y="22861"/>
                      <a:pt x="21860" y="25299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8" name="Freeform 669">
                <a:extLst>
                  <a:ext uri="{FF2B5EF4-FFF2-40B4-BE49-F238E27FC236}">
                    <a16:creationId xmlns:a16="http://schemas.microsoft.com/office/drawing/2014/main" id="{CA1A83B4-697D-4493-BE93-44240E130AB0}"/>
                  </a:ext>
                </a:extLst>
              </p:cNvPr>
              <p:cNvSpPr/>
              <p:nvPr/>
            </p:nvSpPr>
            <p:spPr>
              <a:xfrm flipH="1">
                <a:off x="5701561" y="1863852"/>
                <a:ext cx="359178" cy="102194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  <a:gd name="connsiteX0" fmla="*/ 10614 w 10614"/>
                  <a:gd name="connsiteY0" fmla="*/ 0 h 13431"/>
                  <a:gd name="connsiteX1" fmla="*/ 614 w 10614"/>
                  <a:gd name="connsiteY1" fmla="*/ 3065 h 13431"/>
                  <a:gd name="connsiteX2" fmla="*/ 0 w 10614"/>
                  <a:gd name="connsiteY2" fmla="*/ 13431 h 13431"/>
                  <a:gd name="connsiteX3" fmla="*/ 6504 w 10614"/>
                  <a:gd name="connsiteY3" fmla="*/ 10000 h 1343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25358 w 31486"/>
                  <a:gd name="connsiteY0" fmla="*/ 0 h 18851"/>
                  <a:gd name="connsiteX1" fmla="*/ 2 w 31486"/>
                  <a:gd name="connsiteY1" fmla="*/ 7807 h 18851"/>
                  <a:gd name="connsiteX2" fmla="*/ 14744 w 31486"/>
                  <a:gd name="connsiteY2" fmla="*/ 13431 h 18851"/>
                  <a:gd name="connsiteX3" fmla="*/ 31486 w 31486"/>
                  <a:gd name="connsiteY3" fmla="*/ 18851 h 18851"/>
                  <a:gd name="connsiteX0" fmla="*/ 25561 w 31689"/>
                  <a:gd name="connsiteY0" fmla="*/ 0 h 18851"/>
                  <a:gd name="connsiteX1" fmla="*/ 205 w 31689"/>
                  <a:gd name="connsiteY1" fmla="*/ 7807 h 18851"/>
                  <a:gd name="connsiteX2" fmla="*/ 0 w 31689"/>
                  <a:gd name="connsiteY2" fmla="*/ 18615 h 18851"/>
                  <a:gd name="connsiteX3" fmla="*/ 31689 w 31689"/>
                  <a:gd name="connsiteY3" fmla="*/ 18851 h 1885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615 h 22771"/>
                  <a:gd name="connsiteX3" fmla="*/ 11418 w 25561"/>
                  <a:gd name="connsiteY3" fmla="*/ 22771 h 2277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868 h 22771"/>
                  <a:gd name="connsiteX3" fmla="*/ 11418 w 25561"/>
                  <a:gd name="connsiteY3" fmla="*/ 22771 h 22771"/>
                  <a:gd name="connsiteX0" fmla="*/ 26175 w 26175"/>
                  <a:gd name="connsiteY0" fmla="*/ 0 h 22771"/>
                  <a:gd name="connsiteX1" fmla="*/ 819 w 26175"/>
                  <a:gd name="connsiteY1" fmla="*/ 7807 h 22771"/>
                  <a:gd name="connsiteX2" fmla="*/ 0 w 26175"/>
                  <a:gd name="connsiteY2" fmla="*/ 19058 h 22771"/>
                  <a:gd name="connsiteX3" fmla="*/ 12032 w 26175"/>
                  <a:gd name="connsiteY3" fmla="*/ 22771 h 22771"/>
                  <a:gd name="connsiteX0" fmla="*/ 25970 w 25970"/>
                  <a:gd name="connsiteY0" fmla="*/ 0 h 22771"/>
                  <a:gd name="connsiteX1" fmla="*/ 614 w 25970"/>
                  <a:gd name="connsiteY1" fmla="*/ 7807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5970 w 25970"/>
                  <a:gd name="connsiteY0" fmla="*/ 0 h 22771"/>
                  <a:gd name="connsiteX1" fmla="*/ 4709 w 25970"/>
                  <a:gd name="connsiteY1" fmla="*/ 6416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1465 w 21465"/>
                  <a:gd name="connsiteY0" fmla="*/ 0 h 22771"/>
                  <a:gd name="connsiteX1" fmla="*/ 204 w 21465"/>
                  <a:gd name="connsiteY1" fmla="*/ 6416 h 22771"/>
                  <a:gd name="connsiteX2" fmla="*/ 0 w 21465"/>
                  <a:gd name="connsiteY2" fmla="*/ 18173 h 22771"/>
                  <a:gd name="connsiteX3" fmla="*/ 7322 w 21465"/>
                  <a:gd name="connsiteY3" fmla="*/ 22771 h 22771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173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614 w 21655"/>
                  <a:gd name="connsiteY1" fmla="*/ 654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712 w 21902"/>
                  <a:gd name="connsiteY0" fmla="*/ 0 h 25173"/>
                  <a:gd name="connsiteX1" fmla="*/ 42 w 21902"/>
                  <a:gd name="connsiteY1" fmla="*/ 6352 h 25173"/>
                  <a:gd name="connsiteX2" fmla="*/ 247 w 21902"/>
                  <a:gd name="connsiteY2" fmla="*/ 18616 h 25173"/>
                  <a:gd name="connsiteX3" fmla="*/ 21902 w 21902"/>
                  <a:gd name="connsiteY3" fmla="*/ 25173 h 25173"/>
                  <a:gd name="connsiteX0" fmla="*/ 21465 w 21655"/>
                  <a:gd name="connsiteY0" fmla="*/ 0 h 25173"/>
                  <a:gd name="connsiteX1" fmla="*/ 409 w 21655"/>
                  <a:gd name="connsiteY1" fmla="*/ 635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465"/>
                  <a:gd name="connsiteY0" fmla="*/ 0 h 25299"/>
                  <a:gd name="connsiteX1" fmla="*/ 409 w 21465"/>
                  <a:gd name="connsiteY1" fmla="*/ 6352 h 25299"/>
                  <a:gd name="connsiteX2" fmla="*/ 0 w 21465"/>
                  <a:gd name="connsiteY2" fmla="*/ 18616 h 25299"/>
                  <a:gd name="connsiteX3" fmla="*/ 21450 w 21465"/>
                  <a:gd name="connsiteY3" fmla="*/ 25299 h 25299"/>
                  <a:gd name="connsiteX0" fmla="*/ 30682 w 30682"/>
                  <a:gd name="connsiteY0" fmla="*/ 0 h 25299"/>
                  <a:gd name="connsiteX1" fmla="*/ 3 w 30682"/>
                  <a:gd name="connsiteY1" fmla="*/ 9513 h 25299"/>
                  <a:gd name="connsiteX2" fmla="*/ 9217 w 30682"/>
                  <a:gd name="connsiteY2" fmla="*/ 18616 h 25299"/>
                  <a:gd name="connsiteX3" fmla="*/ 30667 w 30682"/>
                  <a:gd name="connsiteY3" fmla="*/ 25299 h 25299"/>
                  <a:gd name="connsiteX0" fmla="*/ 30884 w 30884"/>
                  <a:gd name="connsiteY0" fmla="*/ 0 h 25299"/>
                  <a:gd name="connsiteX1" fmla="*/ 205 w 30884"/>
                  <a:gd name="connsiteY1" fmla="*/ 9513 h 25299"/>
                  <a:gd name="connsiteX2" fmla="*/ 0 w 30884"/>
                  <a:gd name="connsiteY2" fmla="*/ 22156 h 25299"/>
                  <a:gd name="connsiteX3" fmla="*/ 30869 w 30884"/>
                  <a:gd name="connsiteY3" fmla="*/ 25299 h 25299"/>
                  <a:gd name="connsiteX0" fmla="*/ 30884 w 30884"/>
                  <a:gd name="connsiteY0" fmla="*/ 0 h 27132"/>
                  <a:gd name="connsiteX1" fmla="*/ 205 w 30884"/>
                  <a:gd name="connsiteY1" fmla="*/ 9513 h 27132"/>
                  <a:gd name="connsiteX2" fmla="*/ 0 w 30884"/>
                  <a:gd name="connsiteY2" fmla="*/ 22156 h 27132"/>
                  <a:gd name="connsiteX3" fmla="*/ 15717 w 30884"/>
                  <a:gd name="connsiteY3" fmla="*/ 27132 h 2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884" h="27132">
                    <a:moveTo>
                      <a:pt x="30884" y="0"/>
                    </a:moveTo>
                    <a:lnTo>
                      <a:pt x="205" y="9513"/>
                    </a:lnTo>
                    <a:cubicBezTo>
                      <a:pt x="0" y="12968"/>
                      <a:pt x="205" y="18701"/>
                      <a:pt x="0" y="22156"/>
                    </a:cubicBezTo>
                    <a:lnTo>
                      <a:pt x="15717" y="2713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9" name="Freeform 670">
                <a:extLst>
                  <a:ext uri="{FF2B5EF4-FFF2-40B4-BE49-F238E27FC236}">
                    <a16:creationId xmlns:a16="http://schemas.microsoft.com/office/drawing/2014/main" id="{27AFE015-E890-4E56-AF28-8FF0F26DB731}"/>
                  </a:ext>
                </a:extLst>
              </p:cNvPr>
              <p:cNvSpPr/>
              <p:nvPr/>
            </p:nvSpPr>
            <p:spPr>
              <a:xfrm flipH="1">
                <a:off x="5622980" y="1701928"/>
                <a:ext cx="506820" cy="132199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5660 w 5660"/>
                  <a:gd name="connsiteY0" fmla="*/ 0 h 7691"/>
                  <a:gd name="connsiteX1" fmla="*/ 0 w 5660"/>
                  <a:gd name="connsiteY1" fmla="*/ 7691 h 7691"/>
                  <a:gd name="connsiteX0" fmla="*/ 38045 w 38045"/>
                  <a:gd name="connsiteY0" fmla="*/ 0 h 8174"/>
                  <a:gd name="connsiteX1" fmla="*/ 0 w 38045"/>
                  <a:gd name="connsiteY1" fmla="*/ 8174 h 8174"/>
                  <a:gd name="connsiteX0" fmla="*/ 285 w 2856"/>
                  <a:gd name="connsiteY0" fmla="*/ 0 h 10196"/>
                  <a:gd name="connsiteX1" fmla="*/ 2572 w 2856"/>
                  <a:gd name="connsiteY1" fmla="*/ 10196 h 10196"/>
                  <a:gd name="connsiteX0" fmla="*/ 994 w 9996"/>
                  <a:gd name="connsiteY0" fmla="*/ 0 h 10000"/>
                  <a:gd name="connsiteX1" fmla="*/ 9002 w 9996"/>
                  <a:gd name="connsiteY1" fmla="*/ 10000 h 10000"/>
                  <a:gd name="connsiteX0" fmla="*/ 994 w 10000"/>
                  <a:gd name="connsiteY0" fmla="*/ 0 h 10000"/>
                  <a:gd name="connsiteX1" fmla="*/ 9006 w 10000"/>
                  <a:gd name="connsiteY1" fmla="*/ 10000 h 10000"/>
                  <a:gd name="connsiteX0" fmla="*/ 17816 w 17816"/>
                  <a:gd name="connsiteY0" fmla="*/ 0 h 10038"/>
                  <a:gd name="connsiteX1" fmla="*/ 0 w 17816"/>
                  <a:gd name="connsiteY1" fmla="*/ 10038 h 10038"/>
                  <a:gd name="connsiteX0" fmla="*/ 9208 w 9208"/>
                  <a:gd name="connsiteY0" fmla="*/ 0 h 10230"/>
                  <a:gd name="connsiteX1" fmla="*/ 0 w 9208"/>
                  <a:gd name="connsiteY1" fmla="*/ 10230 h 10230"/>
                  <a:gd name="connsiteX0" fmla="*/ 10000 w 10000"/>
                  <a:gd name="connsiteY0" fmla="*/ 0 h 10413"/>
                  <a:gd name="connsiteX1" fmla="*/ 0 w 10000"/>
                  <a:gd name="connsiteY1" fmla="*/ 10413 h 10413"/>
                  <a:gd name="connsiteX0" fmla="*/ 10000 w 11500"/>
                  <a:gd name="connsiteY0" fmla="*/ 0 h 10413"/>
                  <a:gd name="connsiteX1" fmla="*/ 11500 w 11500"/>
                  <a:gd name="connsiteY1" fmla="*/ 2797 h 10413"/>
                  <a:gd name="connsiteX2" fmla="*/ 0 w 11500"/>
                  <a:gd name="connsiteY2" fmla="*/ 10413 h 10413"/>
                  <a:gd name="connsiteX0" fmla="*/ 428664 w 428665"/>
                  <a:gd name="connsiteY0" fmla="*/ 0 h 10413"/>
                  <a:gd name="connsiteX1" fmla="*/ 94 w 428665"/>
                  <a:gd name="connsiteY1" fmla="*/ 2046 h 10413"/>
                  <a:gd name="connsiteX2" fmla="*/ 418664 w 428665"/>
                  <a:gd name="connsiteY2" fmla="*/ 10413 h 10413"/>
                  <a:gd name="connsiteX0" fmla="*/ 438013 w 438013"/>
                  <a:gd name="connsiteY0" fmla="*/ 0 h 10338"/>
                  <a:gd name="connsiteX1" fmla="*/ 94 w 438013"/>
                  <a:gd name="connsiteY1" fmla="*/ 1971 h 10338"/>
                  <a:gd name="connsiteX2" fmla="*/ 418664 w 438013"/>
                  <a:gd name="connsiteY2" fmla="*/ 10338 h 10338"/>
                  <a:gd name="connsiteX0" fmla="*/ 428669 w 428669"/>
                  <a:gd name="connsiteY0" fmla="*/ 0 h 10338"/>
                  <a:gd name="connsiteX1" fmla="*/ 99 w 428669"/>
                  <a:gd name="connsiteY1" fmla="*/ 1821 h 10338"/>
                  <a:gd name="connsiteX2" fmla="*/ 409320 w 428669"/>
                  <a:gd name="connsiteY2" fmla="*/ 10338 h 10338"/>
                  <a:gd name="connsiteX0" fmla="*/ 428571 w 428571"/>
                  <a:gd name="connsiteY0" fmla="*/ 0 h 10338"/>
                  <a:gd name="connsiteX1" fmla="*/ 1 w 428571"/>
                  <a:gd name="connsiteY1" fmla="*/ 1821 h 10338"/>
                  <a:gd name="connsiteX2" fmla="*/ 215034 w 428571"/>
                  <a:gd name="connsiteY2" fmla="*/ 4939 h 10338"/>
                  <a:gd name="connsiteX3" fmla="*/ 409222 w 428571"/>
                  <a:gd name="connsiteY3" fmla="*/ 10338 h 10338"/>
                  <a:gd name="connsiteX0" fmla="*/ 428575 w 428575"/>
                  <a:gd name="connsiteY0" fmla="*/ 0 h 10338"/>
                  <a:gd name="connsiteX1" fmla="*/ 5 w 428575"/>
                  <a:gd name="connsiteY1" fmla="*/ 1821 h 10338"/>
                  <a:gd name="connsiteX2" fmla="*/ 0 w 428575"/>
                  <a:gd name="connsiteY2" fmla="*/ 4563 h 10338"/>
                  <a:gd name="connsiteX3" fmla="*/ 409226 w 428575"/>
                  <a:gd name="connsiteY3" fmla="*/ 10338 h 10338"/>
                  <a:gd name="connsiteX0" fmla="*/ 428575 w 428575"/>
                  <a:gd name="connsiteY0" fmla="*/ 0 h 5905"/>
                  <a:gd name="connsiteX1" fmla="*/ 5 w 428575"/>
                  <a:gd name="connsiteY1" fmla="*/ 1821 h 5905"/>
                  <a:gd name="connsiteX2" fmla="*/ 0 w 428575"/>
                  <a:gd name="connsiteY2" fmla="*/ 4563 h 5905"/>
                  <a:gd name="connsiteX3" fmla="*/ 278337 w 428575"/>
                  <a:gd name="connsiteY3" fmla="*/ 5905 h 5905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000 w 10000"/>
                  <a:gd name="connsiteY0" fmla="*/ 0 h 10000"/>
                  <a:gd name="connsiteX1" fmla="*/ 0 w 10000"/>
                  <a:gd name="connsiteY1" fmla="*/ 3084 h 10000"/>
                  <a:gd name="connsiteX2" fmla="*/ 0 w 10000"/>
                  <a:gd name="connsiteY2" fmla="*/ 7727 h 10000"/>
                  <a:gd name="connsiteX3" fmla="*/ 6494 w 10000"/>
                  <a:gd name="connsiteY3" fmla="*/ 10000 h 10000"/>
                  <a:gd name="connsiteX0" fmla="*/ 10873 w 10873"/>
                  <a:gd name="connsiteY0" fmla="*/ 0 h 9873"/>
                  <a:gd name="connsiteX1" fmla="*/ 0 w 10873"/>
                  <a:gd name="connsiteY1" fmla="*/ 2957 h 9873"/>
                  <a:gd name="connsiteX2" fmla="*/ 0 w 10873"/>
                  <a:gd name="connsiteY2" fmla="*/ 7600 h 9873"/>
                  <a:gd name="connsiteX3" fmla="*/ 6494 w 10873"/>
                  <a:gd name="connsiteY3" fmla="*/ 9873 h 9873"/>
                  <a:gd name="connsiteX0" fmla="*/ 10000 w 10000"/>
                  <a:gd name="connsiteY0" fmla="*/ 0 h 10193"/>
                  <a:gd name="connsiteX1" fmla="*/ 0 w 10000"/>
                  <a:gd name="connsiteY1" fmla="*/ 3188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10000 w 10000"/>
                  <a:gd name="connsiteY0" fmla="*/ 0 h 10193"/>
                  <a:gd name="connsiteX1" fmla="*/ 201 w 10000"/>
                  <a:gd name="connsiteY1" fmla="*/ 3124 h 10193"/>
                  <a:gd name="connsiteX2" fmla="*/ 0 w 10000"/>
                  <a:gd name="connsiteY2" fmla="*/ 7891 h 10193"/>
                  <a:gd name="connsiteX3" fmla="*/ 5973 w 10000"/>
                  <a:gd name="connsiteY3" fmla="*/ 10193 h 10193"/>
                  <a:gd name="connsiteX0" fmla="*/ 9799 w 9799"/>
                  <a:gd name="connsiteY0" fmla="*/ 0 h 10193"/>
                  <a:gd name="connsiteX1" fmla="*/ 0 w 9799"/>
                  <a:gd name="connsiteY1" fmla="*/ 3124 h 10193"/>
                  <a:gd name="connsiteX2" fmla="*/ 0 w 9799"/>
                  <a:gd name="connsiteY2" fmla="*/ 8020 h 10193"/>
                  <a:gd name="connsiteX3" fmla="*/ 5772 w 9799"/>
                  <a:gd name="connsiteY3" fmla="*/ 10193 h 10193"/>
                  <a:gd name="connsiteX0" fmla="*/ 10614 w 10614"/>
                  <a:gd name="connsiteY0" fmla="*/ 0 h 13431"/>
                  <a:gd name="connsiteX1" fmla="*/ 614 w 10614"/>
                  <a:gd name="connsiteY1" fmla="*/ 3065 h 13431"/>
                  <a:gd name="connsiteX2" fmla="*/ 0 w 10614"/>
                  <a:gd name="connsiteY2" fmla="*/ 13431 h 13431"/>
                  <a:gd name="connsiteX3" fmla="*/ 6504 w 10614"/>
                  <a:gd name="connsiteY3" fmla="*/ 10000 h 13431"/>
                  <a:gd name="connsiteX0" fmla="*/ 10614 w 16742"/>
                  <a:gd name="connsiteY0" fmla="*/ 0 h 18851"/>
                  <a:gd name="connsiteX1" fmla="*/ 614 w 16742"/>
                  <a:gd name="connsiteY1" fmla="*/ 3065 h 18851"/>
                  <a:gd name="connsiteX2" fmla="*/ 0 w 16742"/>
                  <a:gd name="connsiteY2" fmla="*/ 13431 h 18851"/>
                  <a:gd name="connsiteX3" fmla="*/ 16742 w 16742"/>
                  <a:gd name="connsiteY3" fmla="*/ 18851 h 18851"/>
                  <a:gd name="connsiteX0" fmla="*/ 25358 w 31486"/>
                  <a:gd name="connsiteY0" fmla="*/ 0 h 18851"/>
                  <a:gd name="connsiteX1" fmla="*/ 2 w 31486"/>
                  <a:gd name="connsiteY1" fmla="*/ 7807 h 18851"/>
                  <a:gd name="connsiteX2" fmla="*/ 14744 w 31486"/>
                  <a:gd name="connsiteY2" fmla="*/ 13431 h 18851"/>
                  <a:gd name="connsiteX3" fmla="*/ 31486 w 31486"/>
                  <a:gd name="connsiteY3" fmla="*/ 18851 h 18851"/>
                  <a:gd name="connsiteX0" fmla="*/ 25561 w 31689"/>
                  <a:gd name="connsiteY0" fmla="*/ 0 h 18851"/>
                  <a:gd name="connsiteX1" fmla="*/ 205 w 31689"/>
                  <a:gd name="connsiteY1" fmla="*/ 7807 h 18851"/>
                  <a:gd name="connsiteX2" fmla="*/ 0 w 31689"/>
                  <a:gd name="connsiteY2" fmla="*/ 18615 h 18851"/>
                  <a:gd name="connsiteX3" fmla="*/ 31689 w 31689"/>
                  <a:gd name="connsiteY3" fmla="*/ 18851 h 1885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615 h 22771"/>
                  <a:gd name="connsiteX3" fmla="*/ 11418 w 25561"/>
                  <a:gd name="connsiteY3" fmla="*/ 22771 h 22771"/>
                  <a:gd name="connsiteX0" fmla="*/ 25561 w 25561"/>
                  <a:gd name="connsiteY0" fmla="*/ 0 h 22771"/>
                  <a:gd name="connsiteX1" fmla="*/ 205 w 25561"/>
                  <a:gd name="connsiteY1" fmla="*/ 7807 h 22771"/>
                  <a:gd name="connsiteX2" fmla="*/ 0 w 25561"/>
                  <a:gd name="connsiteY2" fmla="*/ 18868 h 22771"/>
                  <a:gd name="connsiteX3" fmla="*/ 11418 w 25561"/>
                  <a:gd name="connsiteY3" fmla="*/ 22771 h 22771"/>
                  <a:gd name="connsiteX0" fmla="*/ 26175 w 26175"/>
                  <a:gd name="connsiteY0" fmla="*/ 0 h 22771"/>
                  <a:gd name="connsiteX1" fmla="*/ 819 w 26175"/>
                  <a:gd name="connsiteY1" fmla="*/ 7807 h 22771"/>
                  <a:gd name="connsiteX2" fmla="*/ 0 w 26175"/>
                  <a:gd name="connsiteY2" fmla="*/ 19058 h 22771"/>
                  <a:gd name="connsiteX3" fmla="*/ 12032 w 26175"/>
                  <a:gd name="connsiteY3" fmla="*/ 22771 h 22771"/>
                  <a:gd name="connsiteX0" fmla="*/ 25970 w 25970"/>
                  <a:gd name="connsiteY0" fmla="*/ 0 h 22771"/>
                  <a:gd name="connsiteX1" fmla="*/ 614 w 25970"/>
                  <a:gd name="connsiteY1" fmla="*/ 7807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5970 w 25970"/>
                  <a:gd name="connsiteY0" fmla="*/ 0 h 22771"/>
                  <a:gd name="connsiteX1" fmla="*/ 4709 w 25970"/>
                  <a:gd name="connsiteY1" fmla="*/ 6416 h 22771"/>
                  <a:gd name="connsiteX2" fmla="*/ 0 w 25970"/>
                  <a:gd name="connsiteY2" fmla="*/ 18868 h 22771"/>
                  <a:gd name="connsiteX3" fmla="*/ 11827 w 25970"/>
                  <a:gd name="connsiteY3" fmla="*/ 22771 h 22771"/>
                  <a:gd name="connsiteX0" fmla="*/ 21465 w 21465"/>
                  <a:gd name="connsiteY0" fmla="*/ 0 h 22771"/>
                  <a:gd name="connsiteX1" fmla="*/ 204 w 21465"/>
                  <a:gd name="connsiteY1" fmla="*/ 6416 h 22771"/>
                  <a:gd name="connsiteX2" fmla="*/ 0 w 21465"/>
                  <a:gd name="connsiteY2" fmla="*/ 18173 h 22771"/>
                  <a:gd name="connsiteX3" fmla="*/ 7322 w 21465"/>
                  <a:gd name="connsiteY3" fmla="*/ 22771 h 22771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173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204 w 21655"/>
                  <a:gd name="connsiteY1" fmla="*/ 6416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655"/>
                  <a:gd name="connsiteY0" fmla="*/ 0 h 25173"/>
                  <a:gd name="connsiteX1" fmla="*/ 614 w 21655"/>
                  <a:gd name="connsiteY1" fmla="*/ 654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712 w 21902"/>
                  <a:gd name="connsiteY0" fmla="*/ 0 h 25173"/>
                  <a:gd name="connsiteX1" fmla="*/ 42 w 21902"/>
                  <a:gd name="connsiteY1" fmla="*/ 6352 h 25173"/>
                  <a:gd name="connsiteX2" fmla="*/ 247 w 21902"/>
                  <a:gd name="connsiteY2" fmla="*/ 18616 h 25173"/>
                  <a:gd name="connsiteX3" fmla="*/ 21902 w 21902"/>
                  <a:gd name="connsiteY3" fmla="*/ 25173 h 25173"/>
                  <a:gd name="connsiteX0" fmla="*/ 21465 w 21655"/>
                  <a:gd name="connsiteY0" fmla="*/ 0 h 25173"/>
                  <a:gd name="connsiteX1" fmla="*/ 409 w 21655"/>
                  <a:gd name="connsiteY1" fmla="*/ 6352 h 25173"/>
                  <a:gd name="connsiteX2" fmla="*/ 0 w 21655"/>
                  <a:gd name="connsiteY2" fmla="*/ 18616 h 25173"/>
                  <a:gd name="connsiteX3" fmla="*/ 21655 w 21655"/>
                  <a:gd name="connsiteY3" fmla="*/ 25173 h 25173"/>
                  <a:gd name="connsiteX0" fmla="*/ 21465 w 21465"/>
                  <a:gd name="connsiteY0" fmla="*/ 0 h 25299"/>
                  <a:gd name="connsiteX1" fmla="*/ 409 w 21465"/>
                  <a:gd name="connsiteY1" fmla="*/ 6352 h 25299"/>
                  <a:gd name="connsiteX2" fmla="*/ 0 w 21465"/>
                  <a:gd name="connsiteY2" fmla="*/ 18616 h 25299"/>
                  <a:gd name="connsiteX3" fmla="*/ 21450 w 21465"/>
                  <a:gd name="connsiteY3" fmla="*/ 25299 h 25299"/>
                  <a:gd name="connsiteX0" fmla="*/ 30682 w 30682"/>
                  <a:gd name="connsiteY0" fmla="*/ 0 h 25299"/>
                  <a:gd name="connsiteX1" fmla="*/ 3 w 30682"/>
                  <a:gd name="connsiteY1" fmla="*/ 9513 h 25299"/>
                  <a:gd name="connsiteX2" fmla="*/ 9217 w 30682"/>
                  <a:gd name="connsiteY2" fmla="*/ 18616 h 25299"/>
                  <a:gd name="connsiteX3" fmla="*/ 30667 w 30682"/>
                  <a:gd name="connsiteY3" fmla="*/ 25299 h 25299"/>
                  <a:gd name="connsiteX0" fmla="*/ 30884 w 30884"/>
                  <a:gd name="connsiteY0" fmla="*/ 0 h 25299"/>
                  <a:gd name="connsiteX1" fmla="*/ 205 w 30884"/>
                  <a:gd name="connsiteY1" fmla="*/ 9513 h 25299"/>
                  <a:gd name="connsiteX2" fmla="*/ 0 w 30884"/>
                  <a:gd name="connsiteY2" fmla="*/ 22156 h 25299"/>
                  <a:gd name="connsiteX3" fmla="*/ 30869 w 30884"/>
                  <a:gd name="connsiteY3" fmla="*/ 25299 h 25299"/>
                  <a:gd name="connsiteX0" fmla="*/ 30884 w 30884"/>
                  <a:gd name="connsiteY0" fmla="*/ 0 h 27132"/>
                  <a:gd name="connsiteX1" fmla="*/ 205 w 30884"/>
                  <a:gd name="connsiteY1" fmla="*/ 9513 h 27132"/>
                  <a:gd name="connsiteX2" fmla="*/ 0 w 30884"/>
                  <a:gd name="connsiteY2" fmla="*/ 22156 h 27132"/>
                  <a:gd name="connsiteX3" fmla="*/ 15717 w 30884"/>
                  <a:gd name="connsiteY3" fmla="*/ 27132 h 27132"/>
                  <a:gd name="connsiteX0" fmla="*/ 42557 w 42557"/>
                  <a:gd name="connsiteY0" fmla="*/ 0 h 27132"/>
                  <a:gd name="connsiteX1" fmla="*/ 2 w 42557"/>
                  <a:gd name="connsiteY1" fmla="*/ 13306 h 27132"/>
                  <a:gd name="connsiteX2" fmla="*/ 11673 w 42557"/>
                  <a:gd name="connsiteY2" fmla="*/ 22156 h 27132"/>
                  <a:gd name="connsiteX3" fmla="*/ 27390 w 42557"/>
                  <a:gd name="connsiteY3" fmla="*/ 27132 h 27132"/>
                  <a:gd name="connsiteX0" fmla="*/ 43579 w 43579"/>
                  <a:gd name="connsiteY0" fmla="*/ 0 h 27132"/>
                  <a:gd name="connsiteX1" fmla="*/ 1024 w 43579"/>
                  <a:gd name="connsiteY1" fmla="*/ 13306 h 27132"/>
                  <a:gd name="connsiteX2" fmla="*/ 0 w 43579"/>
                  <a:gd name="connsiteY2" fmla="*/ 27024 h 27132"/>
                  <a:gd name="connsiteX3" fmla="*/ 28412 w 43579"/>
                  <a:gd name="connsiteY3" fmla="*/ 27132 h 27132"/>
                  <a:gd name="connsiteX0" fmla="*/ 43579 w 43579"/>
                  <a:gd name="connsiteY0" fmla="*/ 0 h 35098"/>
                  <a:gd name="connsiteX1" fmla="*/ 1024 w 43579"/>
                  <a:gd name="connsiteY1" fmla="*/ 13306 h 35098"/>
                  <a:gd name="connsiteX2" fmla="*/ 0 w 43579"/>
                  <a:gd name="connsiteY2" fmla="*/ 27024 h 35098"/>
                  <a:gd name="connsiteX3" fmla="*/ 26160 w 43579"/>
                  <a:gd name="connsiteY3" fmla="*/ 35098 h 35098"/>
                  <a:gd name="connsiteX0" fmla="*/ 43579 w 43579"/>
                  <a:gd name="connsiteY0" fmla="*/ 0 h 35098"/>
                  <a:gd name="connsiteX1" fmla="*/ 819 w 43579"/>
                  <a:gd name="connsiteY1" fmla="*/ 13243 h 35098"/>
                  <a:gd name="connsiteX2" fmla="*/ 0 w 43579"/>
                  <a:gd name="connsiteY2" fmla="*/ 27024 h 35098"/>
                  <a:gd name="connsiteX3" fmla="*/ 26160 w 43579"/>
                  <a:gd name="connsiteY3" fmla="*/ 35098 h 35098"/>
                  <a:gd name="connsiteX0" fmla="*/ 43579 w 43579"/>
                  <a:gd name="connsiteY0" fmla="*/ 0 h 35098"/>
                  <a:gd name="connsiteX1" fmla="*/ 614 w 43579"/>
                  <a:gd name="connsiteY1" fmla="*/ 13306 h 35098"/>
                  <a:gd name="connsiteX2" fmla="*/ 0 w 43579"/>
                  <a:gd name="connsiteY2" fmla="*/ 27024 h 35098"/>
                  <a:gd name="connsiteX3" fmla="*/ 26160 w 43579"/>
                  <a:gd name="connsiteY3" fmla="*/ 35098 h 3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79" h="35098">
                    <a:moveTo>
                      <a:pt x="43579" y="0"/>
                    </a:moveTo>
                    <a:lnTo>
                      <a:pt x="614" y="13306"/>
                    </a:lnTo>
                    <a:cubicBezTo>
                      <a:pt x="409" y="16761"/>
                      <a:pt x="205" y="23569"/>
                      <a:pt x="0" y="27024"/>
                    </a:cubicBezTo>
                    <a:lnTo>
                      <a:pt x="26160" y="3509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0" name="Freeform 671">
                <a:extLst>
                  <a:ext uri="{FF2B5EF4-FFF2-40B4-BE49-F238E27FC236}">
                    <a16:creationId xmlns:a16="http://schemas.microsoft.com/office/drawing/2014/main" id="{E799E183-9A34-48F1-832B-D6885D138297}"/>
                  </a:ext>
                </a:extLst>
              </p:cNvPr>
              <p:cNvSpPr/>
              <p:nvPr/>
            </p:nvSpPr>
            <p:spPr>
              <a:xfrm flipH="1">
                <a:off x="5994074" y="1283960"/>
                <a:ext cx="601377" cy="111209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0234100 w 60137700"/>
                  <a:gd name="connsiteY0" fmla="*/ 0 h 51880"/>
                  <a:gd name="connsiteX1" fmla="*/ 60137700 w 60137700"/>
                  <a:gd name="connsiteY1" fmla="*/ 4553 h 51880"/>
                  <a:gd name="connsiteX2" fmla="*/ 60137700 w 60137700"/>
                  <a:gd name="connsiteY2" fmla="*/ 23660 h 51880"/>
                  <a:gd name="connsiteX3" fmla="*/ 0 w 60137700"/>
                  <a:gd name="connsiteY3" fmla="*/ 51880 h 5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37700" h="51880">
                    <a:moveTo>
                      <a:pt x="50234100" y="0"/>
                    </a:moveTo>
                    <a:lnTo>
                      <a:pt x="60137700" y="4553"/>
                    </a:lnTo>
                    <a:lnTo>
                      <a:pt x="60137700" y="23660"/>
                    </a:lnTo>
                    <a:lnTo>
                      <a:pt x="0" y="5188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1" name="Freeform 672">
                <a:extLst>
                  <a:ext uri="{FF2B5EF4-FFF2-40B4-BE49-F238E27FC236}">
                    <a16:creationId xmlns:a16="http://schemas.microsoft.com/office/drawing/2014/main" id="{7C0A466D-0B6E-47AA-8606-31597241CDD2}"/>
                  </a:ext>
                </a:extLst>
              </p:cNvPr>
              <p:cNvSpPr/>
              <p:nvPr/>
            </p:nvSpPr>
            <p:spPr>
              <a:xfrm flipH="1">
                <a:off x="6065191" y="1286341"/>
                <a:ext cx="653764" cy="115972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5472800 w 65376400"/>
                  <a:gd name="connsiteY0" fmla="*/ 0 h 54102"/>
                  <a:gd name="connsiteX1" fmla="*/ 65376400 w 65376400"/>
                  <a:gd name="connsiteY1" fmla="*/ 4553 h 54102"/>
                  <a:gd name="connsiteX2" fmla="*/ 65376400 w 65376400"/>
                  <a:gd name="connsiteY2" fmla="*/ 23438 h 54102"/>
                  <a:gd name="connsiteX3" fmla="*/ 0 w 65376400"/>
                  <a:gd name="connsiteY3" fmla="*/ 54102 h 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76400" h="54102">
                    <a:moveTo>
                      <a:pt x="55472800" y="0"/>
                    </a:moveTo>
                    <a:lnTo>
                      <a:pt x="65376400" y="4553"/>
                    </a:lnTo>
                    <a:lnTo>
                      <a:pt x="65376400" y="23438"/>
                    </a:lnTo>
                    <a:lnTo>
                      <a:pt x="0" y="5410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2" name="Freeform 673">
                <a:extLst>
                  <a:ext uri="{FF2B5EF4-FFF2-40B4-BE49-F238E27FC236}">
                    <a16:creationId xmlns:a16="http://schemas.microsoft.com/office/drawing/2014/main" id="{DBA4C87D-B6B2-422C-AEAE-2EE4B069A32E}"/>
                  </a:ext>
                </a:extLst>
              </p:cNvPr>
              <p:cNvSpPr/>
              <p:nvPr/>
            </p:nvSpPr>
            <p:spPr>
              <a:xfrm flipH="1">
                <a:off x="6165524" y="1348239"/>
                <a:ext cx="358490" cy="78350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49000" h="36551">
                    <a:moveTo>
                      <a:pt x="30469800" y="0"/>
                    </a:moveTo>
                    <a:lnTo>
                      <a:pt x="35849000" y="2554"/>
                    </a:lnTo>
                    <a:lnTo>
                      <a:pt x="35610900" y="19884"/>
                    </a:lnTo>
                    <a:lnTo>
                      <a:pt x="0" y="3655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3" name="Freeform 674">
                <a:extLst>
                  <a:ext uri="{FF2B5EF4-FFF2-40B4-BE49-F238E27FC236}">
                    <a16:creationId xmlns:a16="http://schemas.microsoft.com/office/drawing/2014/main" id="{FB6EDBB7-D7BA-4D3B-8864-CFD7D3971E66}"/>
                  </a:ext>
                </a:extLst>
              </p:cNvPr>
              <p:cNvSpPr/>
              <p:nvPr/>
            </p:nvSpPr>
            <p:spPr>
              <a:xfrm flipH="1">
                <a:off x="6233938" y="1376823"/>
                <a:ext cx="548990" cy="93350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184600 w 54899000"/>
                  <a:gd name="connsiteY2" fmla="*/ 17884 h 43549"/>
                  <a:gd name="connsiteX3" fmla="*/ 0 w 54899000"/>
                  <a:gd name="connsiteY3" fmla="*/ 43549 h 43549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899000" h="43549">
                    <a:moveTo>
                      <a:pt x="51662900" y="0"/>
                    </a:moveTo>
                    <a:lnTo>
                      <a:pt x="54899000" y="1443"/>
                    </a:lnTo>
                    <a:cubicBezTo>
                      <a:pt x="54740233" y="6923"/>
                      <a:pt x="54819600" y="6627"/>
                      <a:pt x="54422700" y="17884"/>
                    </a:cubicBezTo>
                    <a:lnTo>
                      <a:pt x="0" y="4354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4" name="Freeform 675">
                <a:extLst>
                  <a:ext uri="{FF2B5EF4-FFF2-40B4-BE49-F238E27FC236}">
                    <a16:creationId xmlns:a16="http://schemas.microsoft.com/office/drawing/2014/main" id="{9238DDBD-B101-4F69-B3BC-8CCBF11AF12F}"/>
                  </a:ext>
                </a:extLst>
              </p:cNvPr>
              <p:cNvSpPr/>
              <p:nvPr/>
            </p:nvSpPr>
            <p:spPr>
              <a:xfrm flipH="1">
                <a:off x="6377454" y="1374430"/>
                <a:ext cx="248953" cy="6715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95300" h="31330">
                    <a:moveTo>
                      <a:pt x="24895300" y="0"/>
                    </a:moveTo>
                    <a:lnTo>
                      <a:pt x="24657100" y="19662"/>
                    </a:lnTo>
                    <a:lnTo>
                      <a:pt x="0" y="3133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5" name="Freeform 676">
                <a:extLst>
                  <a:ext uri="{FF2B5EF4-FFF2-40B4-BE49-F238E27FC236}">
                    <a16:creationId xmlns:a16="http://schemas.microsoft.com/office/drawing/2014/main" id="{B9C3CDDD-4909-4909-8278-31845BB9C3C5}"/>
                  </a:ext>
                </a:extLst>
              </p:cNvPr>
              <p:cNvSpPr/>
              <p:nvPr/>
            </p:nvSpPr>
            <p:spPr>
              <a:xfrm flipH="1">
                <a:off x="6456401" y="1355371"/>
                <a:ext cx="318009" cy="75254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31324700 w 31324700"/>
                  <a:gd name="connsiteY0" fmla="*/ 0 h 34440"/>
                  <a:gd name="connsiteX1" fmla="*/ 31086500 w 31324700"/>
                  <a:gd name="connsiteY1" fmla="*/ 19662 h 34440"/>
                  <a:gd name="connsiteX2" fmla="*/ 0 w 31324700"/>
                  <a:gd name="connsiteY2" fmla="*/ 34440 h 34440"/>
                  <a:gd name="connsiteX0" fmla="*/ 31324700 w 31324700"/>
                  <a:gd name="connsiteY0" fmla="*/ 0 h 35107"/>
                  <a:gd name="connsiteX1" fmla="*/ 31086500 w 31324700"/>
                  <a:gd name="connsiteY1" fmla="*/ 20329 h 35107"/>
                  <a:gd name="connsiteX2" fmla="*/ 0 w 31324700"/>
                  <a:gd name="connsiteY2" fmla="*/ 35107 h 35107"/>
                  <a:gd name="connsiteX0" fmla="*/ 31800900 w 31800900"/>
                  <a:gd name="connsiteY0" fmla="*/ 0 h 35107"/>
                  <a:gd name="connsiteX1" fmla="*/ 31562700 w 31800900"/>
                  <a:gd name="connsiteY1" fmla="*/ 20329 h 35107"/>
                  <a:gd name="connsiteX2" fmla="*/ 0 w 31800900"/>
                  <a:gd name="connsiteY2" fmla="*/ 35107 h 35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800900" h="35107">
                    <a:moveTo>
                      <a:pt x="31800900" y="0"/>
                    </a:moveTo>
                    <a:lnTo>
                      <a:pt x="31562700" y="20329"/>
                    </a:lnTo>
                    <a:lnTo>
                      <a:pt x="0" y="3510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6" name="Freeform 677">
                <a:extLst>
                  <a:ext uri="{FF2B5EF4-FFF2-40B4-BE49-F238E27FC236}">
                    <a16:creationId xmlns:a16="http://schemas.microsoft.com/office/drawing/2014/main" id="{BD0D3B2A-088A-4153-B737-75556119A80D}"/>
                  </a:ext>
                </a:extLst>
              </p:cNvPr>
              <p:cNvSpPr/>
              <p:nvPr/>
            </p:nvSpPr>
            <p:spPr>
              <a:xfrm flipH="1">
                <a:off x="6517306" y="1343475"/>
                <a:ext cx="191804" cy="60965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657200 w 24657200"/>
                  <a:gd name="connsiteY0" fmla="*/ 0 h 31330"/>
                  <a:gd name="connsiteX1" fmla="*/ 24657100 w 24657200"/>
                  <a:gd name="connsiteY1" fmla="*/ 19662 h 31330"/>
                  <a:gd name="connsiteX2" fmla="*/ 0 w 24657200"/>
                  <a:gd name="connsiteY2" fmla="*/ 31330 h 31330"/>
                  <a:gd name="connsiteX0" fmla="*/ 17989700 w 17989700"/>
                  <a:gd name="connsiteY0" fmla="*/ 0 h 28108"/>
                  <a:gd name="connsiteX1" fmla="*/ 17989600 w 17989700"/>
                  <a:gd name="connsiteY1" fmla="*/ 19662 h 28108"/>
                  <a:gd name="connsiteX2" fmla="*/ 0 w 17989700"/>
                  <a:gd name="connsiteY2" fmla="*/ 28108 h 28108"/>
                  <a:gd name="connsiteX0" fmla="*/ 18227900 w 18227900"/>
                  <a:gd name="connsiteY0" fmla="*/ 0 h 28330"/>
                  <a:gd name="connsiteX1" fmla="*/ 18227800 w 18227900"/>
                  <a:gd name="connsiteY1" fmla="*/ 19662 h 28330"/>
                  <a:gd name="connsiteX2" fmla="*/ 0 w 18227900"/>
                  <a:gd name="connsiteY2" fmla="*/ 28330 h 28330"/>
                  <a:gd name="connsiteX0" fmla="*/ 19180400 w 19180400"/>
                  <a:gd name="connsiteY0" fmla="*/ 0 h 28441"/>
                  <a:gd name="connsiteX1" fmla="*/ 19180300 w 19180400"/>
                  <a:gd name="connsiteY1" fmla="*/ 19662 h 28441"/>
                  <a:gd name="connsiteX2" fmla="*/ 0 w 19180400"/>
                  <a:gd name="connsiteY2" fmla="*/ 28441 h 28441"/>
                  <a:gd name="connsiteX0" fmla="*/ 19180400 w 19180400"/>
                  <a:gd name="connsiteY0" fmla="*/ 0 h 28441"/>
                  <a:gd name="connsiteX1" fmla="*/ 19180300 w 19180400"/>
                  <a:gd name="connsiteY1" fmla="*/ 19662 h 28441"/>
                  <a:gd name="connsiteX2" fmla="*/ 0 w 19180400"/>
                  <a:gd name="connsiteY2" fmla="*/ 28441 h 2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180400" h="28441">
                    <a:moveTo>
                      <a:pt x="19180400" y="0"/>
                    </a:moveTo>
                    <a:cubicBezTo>
                      <a:pt x="19180367" y="6554"/>
                      <a:pt x="19180333" y="13108"/>
                      <a:pt x="19180300" y="19662"/>
                    </a:cubicBezTo>
                    <a:lnTo>
                      <a:pt x="0" y="2844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7" name="Freeform 678">
                <a:extLst>
                  <a:ext uri="{FF2B5EF4-FFF2-40B4-BE49-F238E27FC236}">
                    <a16:creationId xmlns:a16="http://schemas.microsoft.com/office/drawing/2014/main" id="{7FD38617-C6B0-4C81-BB58-9CF8F9E41E8D}"/>
                  </a:ext>
                </a:extLst>
              </p:cNvPr>
              <p:cNvSpPr/>
              <p:nvPr/>
            </p:nvSpPr>
            <p:spPr>
              <a:xfrm flipH="1">
                <a:off x="6590802" y="1431570"/>
                <a:ext cx="67981" cy="40012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657200 w 24657200"/>
                  <a:gd name="connsiteY0" fmla="*/ 0 h 31330"/>
                  <a:gd name="connsiteX1" fmla="*/ 24657100 w 24657200"/>
                  <a:gd name="connsiteY1" fmla="*/ 19662 h 31330"/>
                  <a:gd name="connsiteX2" fmla="*/ 0 w 24657200"/>
                  <a:gd name="connsiteY2" fmla="*/ 31330 h 31330"/>
                  <a:gd name="connsiteX0" fmla="*/ 17989700 w 17989700"/>
                  <a:gd name="connsiteY0" fmla="*/ 0 h 28108"/>
                  <a:gd name="connsiteX1" fmla="*/ 17989600 w 17989700"/>
                  <a:gd name="connsiteY1" fmla="*/ 19662 h 28108"/>
                  <a:gd name="connsiteX2" fmla="*/ 0 w 17989700"/>
                  <a:gd name="connsiteY2" fmla="*/ 28108 h 28108"/>
                  <a:gd name="connsiteX0" fmla="*/ 18227900 w 18227900"/>
                  <a:gd name="connsiteY0" fmla="*/ 0 h 28330"/>
                  <a:gd name="connsiteX1" fmla="*/ 18227800 w 18227900"/>
                  <a:gd name="connsiteY1" fmla="*/ 19662 h 28330"/>
                  <a:gd name="connsiteX2" fmla="*/ 0 w 18227900"/>
                  <a:gd name="connsiteY2" fmla="*/ 28330 h 28330"/>
                  <a:gd name="connsiteX0" fmla="*/ 7512300 w 7512300"/>
                  <a:gd name="connsiteY0" fmla="*/ 0 h 23442"/>
                  <a:gd name="connsiteX1" fmla="*/ 7512200 w 7512300"/>
                  <a:gd name="connsiteY1" fmla="*/ 19662 h 23442"/>
                  <a:gd name="connsiteX2" fmla="*/ 0 w 7512300"/>
                  <a:gd name="connsiteY2" fmla="*/ 23442 h 23442"/>
                  <a:gd name="connsiteX0" fmla="*/ 6797900 w 6797900"/>
                  <a:gd name="connsiteY0" fmla="*/ 0 h 23442"/>
                  <a:gd name="connsiteX1" fmla="*/ 6797800 w 6797900"/>
                  <a:gd name="connsiteY1" fmla="*/ 19662 h 23442"/>
                  <a:gd name="connsiteX2" fmla="*/ 0 w 6797900"/>
                  <a:gd name="connsiteY2" fmla="*/ 23442 h 23442"/>
                  <a:gd name="connsiteX0" fmla="*/ 7036100 w 7036100"/>
                  <a:gd name="connsiteY0" fmla="*/ 0 h 23331"/>
                  <a:gd name="connsiteX1" fmla="*/ 7036000 w 7036100"/>
                  <a:gd name="connsiteY1" fmla="*/ 19662 h 23331"/>
                  <a:gd name="connsiteX2" fmla="*/ 0 w 7036100"/>
                  <a:gd name="connsiteY2" fmla="*/ 23331 h 23331"/>
                  <a:gd name="connsiteX0" fmla="*/ 6798000 w 7036000"/>
                  <a:gd name="connsiteY0" fmla="*/ 0 h 18888"/>
                  <a:gd name="connsiteX1" fmla="*/ 7036000 w 7036000"/>
                  <a:gd name="connsiteY1" fmla="*/ 15219 h 18888"/>
                  <a:gd name="connsiteX2" fmla="*/ 0 w 7036000"/>
                  <a:gd name="connsiteY2" fmla="*/ 18888 h 18888"/>
                  <a:gd name="connsiteX0" fmla="*/ 7274300 w 7274300"/>
                  <a:gd name="connsiteY0" fmla="*/ 0 h 18888"/>
                  <a:gd name="connsiteX1" fmla="*/ 7036000 w 7274300"/>
                  <a:gd name="connsiteY1" fmla="*/ 15219 h 18888"/>
                  <a:gd name="connsiteX2" fmla="*/ 0 w 7274300"/>
                  <a:gd name="connsiteY2" fmla="*/ 18888 h 18888"/>
                  <a:gd name="connsiteX0" fmla="*/ 6321800 w 6321800"/>
                  <a:gd name="connsiteY0" fmla="*/ 0 h 18666"/>
                  <a:gd name="connsiteX1" fmla="*/ 6083500 w 6321800"/>
                  <a:gd name="connsiteY1" fmla="*/ 15219 h 18666"/>
                  <a:gd name="connsiteX2" fmla="*/ 0 w 6321800"/>
                  <a:gd name="connsiteY2" fmla="*/ 18666 h 18666"/>
                  <a:gd name="connsiteX0" fmla="*/ 6798100 w 6798100"/>
                  <a:gd name="connsiteY0" fmla="*/ 0 h 18666"/>
                  <a:gd name="connsiteX1" fmla="*/ 6559800 w 6798100"/>
                  <a:gd name="connsiteY1" fmla="*/ 15219 h 18666"/>
                  <a:gd name="connsiteX2" fmla="*/ 0 w 6798100"/>
                  <a:gd name="connsiteY2" fmla="*/ 18666 h 18666"/>
                  <a:gd name="connsiteX0" fmla="*/ 6798100 w 6798100"/>
                  <a:gd name="connsiteY0" fmla="*/ 0 h 18666"/>
                  <a:gd name="connsiteX1" fmla="*/ 6559800 w 6798100"/>
                  <a:gd name="connsiteY1" fmla="*/ 15219 h 18666"/>
                  <a:gd name="connsiteX2" fmla="*/ 0 w 6798100"/>
                  <a:gd name="connsiteY2" fmla="*/ 18666 h 1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98100" h="18666">
                    <a:moveTo>
                      <a:pt x="6798100" y="0"/>
                    </a:moveTo>
                    <a:cubicBezTo>
                      <a:pt x="6798067" y="6554"/>
                      <a:pt x="6559833" y="8665"/>
                      <a:pt x="6559800" y="15219"/>
                    </a:cubicBezTo>
                    <a:lnTo>
                      <a:pt x="0" y="1866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8" name="Freeform 679">
                <a:extLst>
                  <a:ext uri="{FF2B5EF4-FFF2-40B4-BE49-F238E27FC236}">
                    <a16:creationId xmlns:a16="http://schemas.microsoft.com/office/drawing/2014/main" id="{68ADDF02-0669-44F1-A1A0-7848F8E4E79B}"/>
                  </a:ext>
                </a:extLst>
              </p:cNvPr>
              <p:cNvSpPr/>
              <p:nvPr/>
            </p:nvSpPr>
            <p:spPr>
              <a:xfrm flipH="1">
                <a:off x="6652717" y="1426820"/>
                <a:ext cx="94174" cy="41677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657200 w 24657200"/>
                  <a:gd name="connsiteY0" fmla="*/ 0 h 31330"/>
                  <a:gd name="connsiteX1" fmla="*/ 24657100 w 24657200"/>
                  <a:gd name="connsiteY1" fmla="*/ 19662 h 31330"/>
                  <a:gd name="connsiteX2" fmla="*/ 0 w 24657200"/>
                  <a:gd name="connsiteY2" fmla="*/ 31330 h 31330"/>
                  <a:gd name="connsiteX0" fmla="*/ 17989700 w 17989700"/>
                  <a:gd name="connsiteY0" fmla="*/ 0 h 28108"/>
                  <a:gd name="connsiteX1" fmla="*/ 17989600 w 17989700"/>
                  <a:gd name="connsiteY1" fmla="*/ 19662 h 28108"/>
                  <a:gd name="connsiteX2" fmla="*/ 0 w 17989700"/>
                  <a:gd name="connsiteY2" fmla="*/ 28108 h 28108"/>
                  <a:gd name="connsiteX0" fmla="*/ 18227900 w 18227900"/>
                  <a:gd name="connsiteY0" fmla="*/ 0 h 28330"/>
                  <a:gd name="connsiteX1" fmla="*/ 18227800 w 18227900"/>
                  <a:gd name="connsiteY1" fmla="*/ 19662 h 28330"/>
                  <a:gd name="connsiteX2" fmla="*/ 0 w 18227900"/>
                  <a:gd name="connsiteY2" fmla="*/ 28330 h 28330"/>
                  <a:gd name="connsiteX0" fmla="*/ 7512300 w 7512300"/>
                  <a:gd name="connsiteY0" fmla="*/ 0 h 23442"/>
                  <a:gd name="connsiteX1" fmla="*/ 7512200 w 7512300"/>
                  <a:gd name="connsiteY1" fmla="*/ 19662 h 23442"/>
                  <a:gd name="connsiteX2" fmla="*/ 0 w 7512300"/>
                  <a:gd name="connsiteY2" fmla="*/ 23442 h 23442"/>
                  <a:gd name="connsiteX0" fmla="*/ 6797900 w 6797900"/>
                  <a:gd name="connsiteY0" fmla="*/ 0 h 23442"/>
                  <a:gd name="connsiteX1" fmla="*/ 6797800 w 6797900"/>
                  <a:gd name="connsiteY1" fmla="*/ 19662 h 23442"/>
                  <a:gd name="connsiteX2" fmla="*/ 0 w 6797900"/>
                  <a:gd name="connsiteY2" fmla="*/ 23442 h 23442"/>
                  <a:gd name="connsiteX0" fmla="*/ 7036100 w 7036100"/>
                  <a:gd name="connsiteY0" fmla="*/ 0 h 23331"/>
                  <a:gd name="connsiteX1" fmla="*/ 7036000 w 7036100"/>
                  <a:gd name="connsiteY1" fmla="*/ 19662 h 23331"/>
                  <a:gd name="connsiteX2" fmla="*/ 0 w 7036100"/>
                  <a:gd name="connsiteY2" fmla="*/ 23331 h 23331"/>
                  <a:gd name="connsiteX0" fmla="*/ 6798000 w 7036000"/>
                  <a:gd name="connsiteY0" fmla="*/ 0 h 18888"/>
                  <a:gd name="connsiteX1" fmla="*/ 7036000 w 7036000"/>
                  <a:gd name="connsiteY1" fmla="*/ 15219 h 18888"/>
                  <a:gd name="connsiteX2" fmla="*/ 0 w 7036000"/>
                  <a:gd name="connsiteY2" fmla="*/ 18888 h 18888"/>
                  <a:gd name="connsiteX0" fmla="*/ 7274300 w 7274300"/>
                  <a:gd name="connsiteY0" fmla="*/ 0 h 18888"/>
                  <a:gd name="connsiteX1" fmla="*/ 7036000 w 7274300"/>
                  <a:gd name="connsiteY1" fmla="*/ 15219 h 18888"/>
                  <a:gd name="connsiteX2" fmla="*/ 0 w 7274300"/>
                  <a:gd name="connsiteY2" fmla="*/ 18888 h 18888"/>
                  <a:gd name="connsiteX0" fmla="*/ 6321800 w 6321800"/>
                  <a:gd name="connsiteY0" fmla="*/ 0 h 18666"/>
                  <a:gd name="connsiteX1" fmla="*/ 6083500 w 6321800"/>
                  <a:gd name="connsiteY1" fmla="*/ 15219 h 18666"/>
                  <a:gd name="connsiteX2" fmla="*/ 0 w 6321800"/>
                  <a:gd name="connsiteY2" fmla="*/ 18666 h 18666"/>
                  <a:gd name="connsiteX0" fmla="*/ 6798100 w 6798100"/>
                  <a:gd name="connsiteY0" fmla="*/ 0 h 18666"/>
                  <a:gd name="connsiteX1" fmla="*/ 6559800 w 6798100"/>
                  <a:gd name="connsiteY1" fmla="*/ 15219 h 18666"/>
                  <a:gd name="connsiteX2" fmla="*/ 0 w 6798100"/>
                  <a:gd name="connsiteY2" fmla="*/ 18666 h 18666"/>
                  <a:gd name="connsiteX0" fmla="*/ 9179400 w 9179400"/>
                  <a:gd name="connsiteY0" fmla="*/ 0 h 19999"/>
                  <a:gd name="connsiteX1" fmla="*/ 8941100 w 9179400"/>
                  <a:gd name="connsiteY1" fmla="*/ 15219 h 19999"/>
                  <a:gd name="connsiteX2" fmla="*/ 0 w 9179400"/>
                  <a:gd name="connsiteY2" fmla="*/ 19999 h 19999"/>
                  <a:gd name="connsiteX0" fmla="*/ 9179400 w 9179400"/>
                  <a:gd name="connsiteY0" fmla="*/ 0 h 19555"/>
                  <a:gd name="connsiteX1" fmla="*/ 8941100 w 9179400"/>
                  <a:gd name="connsiteY1" fmla="*/ 14775 h 19555"/>
                  <a:gd name="connsiteX2" fmla="*/ 0 w 9179400"/>
                  <a:gd name="connsiteY2" fmla="*/ 19555 h 19555"/>
                  <a:gd name="connsiteX0" fmla="*/ 9179400 w 9417400"/>
                  <a:gd name="connsiteY0" fmla="*/ 0 h 19555"/>
                  <a:gd name="connsiteX1" fmla="*/ 9417400 w 9417400"/>
                  <a:gd name="connsiteY1" fmla="*/ 15108 h 19555"/>
                  <a:gd name="connsiteX2" fmla="*/ 0 w 9417400"/>
                  <a:gd name="connsiteY2" fmla="*/ 19555 h 19555"/>
                  <a:gd name="connsiteX0" fmla="*/ 9179400 w 9417400"/>
                  <a:gd name="connsiteY0" fmla="*/ 0 h 19555"/>
                  <a:gd name="connsiteX1" fmla="*/ 9417400 w 9417400"/>
                  <a:gd name="connsiteY1" fmla="*/ 15108 h 19555"/>
                  <a:gd name="connsiteX2" fmla="*/ 0 w 9417400"/>
                  <a:gd name="connsiteY2" fmla="*/ 19555 h 19555"/>
                  <a:gd name="connsiteX0" fmla="*/ 9179400 w 9417400"/>
                  <a:gd name="connsiteY0" fmla="*/ 0 h 18888"/>
                  <a:gd name="connsiteX1" fmla="*/ 9417400 w 9417400"/>
                  <a:gd name="connsiteY1" fmla="*/ 14441 h 18888"/>
                  <a:gd name="connsiteX2" fmla="*/ 0 w 9417400"/>
                  <a:gd name="connsiteY2" fmla="*/ 18888 h 18888"/>
                  <a:gd name="connsiteX0" fmla="*/ 9179400 w 9417400"/>
                  <a:gd name="connsiteY0" fmla="*/ 0 h 19443"/>
                  <a:gd name="connsiteX1" fmla="*/ 9417400 w 9417400"/>
                  <a:gd name="connsiteY1" fmla="*/ 14996 h 19443"/>
                  <a:gd name="connsiteX2" fmla="*/ 0 w 9417400"/>
                  <a:gd name="connsiteY2" fmla="*/ 19443 h 1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17400" h="19443">
                    <a:moveTo>
                      <a:pt x="9179400" y="0"/>
                    </a:moveTo>
                    <a:cubicBezTo>
                      <a:pt x="9179367" y="6554"/>
                      <a:pt x="9417433" y="8442"/>
                      <a:pt x="9417400" y="14996"/>
                    </a:cubicBezTo>
                    <a:lnTo>
                      <a:pt x="0" y="1944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9" name="Freeform 680">
                <a:extLst>
                  <a:ext uri="{FF2B5EF4-FFF2-40B4-BE49-F238E27FC236}">
                    <a16:creationId xmlns:a16="http://schemas.microsoft.com/office/drawing/2014/main" id="{3EB5956C-E136-4F8E-B003-AF4F5FD5E028}"/>
                  </a:ext>
                </a:extLst>
              </p:cNvPr>
              <p:cNvSpPr/>
              <p:nvPr/>
            </p:nvSpPr>
            <p:spPr>
              <a:xfrm flipH="1">
                <a:off x="6843537" y="1581609"/>
                <a:ext cx="3683" cy="80015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8300" h="37328">
                    <a:moveTo>
                      <a:pt x="368300" y="0"/>
                    </a:moveTo>
                    <a:lnTo>
                      <a:pt x="0" y="3732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0" name="Freeform 681">
                <a:extLst>
                  <a:ext uri="{FF2B5EF4-FFF2-40B4-BE49-F238E27FC236}">
                    <a16:creationId xmlns:a16="http://schemas.microsoft.com/office/drawing/2014/main" id="{516643E8-6735-4848-87A5-41ECDA399341}"/>
                  </a:ext>
                </a:extLst>
              </p:cNvPr>
              <p:cNvSpPr/>
              <p:nvPr/>
            </p:nvSpPr>
            <p:spPr>
              <a:xfrm flipH="1">
                <a:off x="6902382" y="1689091"/>
                <a:ext cx="3683" cy="42326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8300" h="37328">
                    <a:moveTo>
                      <a:pt x="368300" y="0"/>
                    </a:moveTo>
                    <a:lnTo>
                      <a:pt x="0" y="3732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1" name="Freeform 682">
                <a:extLst>
                  <a:ext uri="{FF2B5EF4-FFF2-40B4-BE49-F238E27FC236}">
                    <a16:creationId xmlns:a16="http://schemas.microsoft.com/office/drawing/2014/main" id="{D1BF4E85-E8B5-4488-9098-AF2FCEF91276}"/>
                  </a:ext>
                </a:extLst>
              </p:cNvPr>
              <p:cNvSpPr/>
              <p:nvPr/>
            </p:nvSpPr>
            <p:spPr>
              <a:xfrm flipH="1">
                <a:off x="6965988" y="1709656"/>
                <a:ext cx="3683" cy="45833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8300" h="37328">
                    <a:moveTo>
                      <a:pt x="368300" y="0"/>
                    </a:moveTo>
                    <a:lnTo>
                      <a:pt x="0" y="3732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2" name="Freeform 683">
                <a:extLst>
                  <a:ext uri="{FF2B5EF4-FFF2-40B4-BE49-F238E27FC236}">
                    <a16:creationId xmlns:a16="http://schemas.microsoft.com/office/drawing/2014/main" id="{073AB12D-11E8-41B0-8966-298FE72996C3}"/>
                  </a:ext>
                </a:extLst>
              </p:cNvPr>
              <p:cNvSpPr/>
              <p:nvPr/>
            </p:nvSpPr>
            <p:spPr>
              <a:xfrm flipH="1">
                <a:off x="7027557" y="1804024"/>
                <a:ext cx="1986" cy="22673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85385 w 385385"/>
                  <a:gd name="connsiteY0" fmla="*/ 0 h 37328"/>
                  <a:gd name="connsiteX1" fmla="*/ 17085 w 385385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148317 w 165125"/>
                  <a:gd name="connsiteY0" fmla="*/ 0 h 37328"/>
                  <a:gd name="connsiteX1" fmla="*/ 0 w 165125"/>
                  <a:gd name="connsiteY1" fmla="*/ 37328 h 37328"/>
                  <a:gd name="connsiteX0" fmla="*/ 148317 w 262094"/>
                  <a:gd name="connsiteY0" fmla="*/ 0 h 37328"/>
                  <a:gd name="connsiteX1" fmla="*/ 0 w 262094"/>
                  <a:gd name="connsiteY1" fmla="*/ 37328 h 37328"/>
                  <a:gd name="connsiteX0" fmla="*/ 148317 w 262094"/>
                  <a:gd name="connsiteY0" fmla="*/ 0 h 37328"/>
                  <a:gd name="connsiteX1" fmla="*/ 0 w 262094"/>
                  <a:gd name="connsiteY1" fmla="*/ 37328 h 37328"/>
                  <a:gd name="connsiteX0" fmla="*/ 148317 w 262094"/>
                  <a:gd name="connsiteY0" fmla="*/ 0 h 37328"/>
                  <a:gd name="connsiteX1" fmla="*/ 0 w 262094"/>
                  <a:gd name="connsiteY1" fmla="*/ 37328 h 37328"/>
                  <a:gd name="connsiteX0" fmla="*/ 181564 w 214810"/>
                  <a:gd name="connsiteY0" fmla="*/ 0 h 37328"/>
                  <a:gd name="connsiteX1" fmla="*/ 33247 w 214810"/>
                  <a:gd name="connsiteY1" fmla="*/ 37328 h 37328"/>
                  <a:gd name="connsiteX0" fmla="*/ 215549 w 215549"/>
                  <a:gd name="connsiteY0" fmla="*/ 0 h 37328"/>
                  <a:gd name="connsiteX1" fmla="*/ 67232 w 215549"/>
                  <a:gd name="connsiteY1" fmla="*/ 37328 h 37328"/>
                  <a:gd name="connsiteX0" fmla="*/ 325355 w 325355"/>
                  <a:gd name="connsiteY0" fmla="*/ 0 h 37328"/>
                  <a:gd name="connsiteX1" fmla="*/ 177038 w 325355"/>
                  <a:gd name="connsiteY1" fmla="*/ 37328 h 37328"/>
                  <a:gd name="connsiteX0" fmla="*/ 165864 w 183410"/>
                  <a:gd name="connsiteY0" fmla="*/ 0 h 37328"/>
                  <a:gd name="connsiteX1" fmla="*/ 17547 w 183410"/>
                  <a:gd name="connsiteY1" fmla="*/ 37328 h 37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3410" h="37328">
                    <a:moveTo>
                      <a:pt x="165864" y="0"/>
                    </a:moveTo>
                    <a:cubicBezTo>
                      <a:pt x="263018" y="12835"/>
                      <a:pt x="-79699" y="19787"/>
                      <a:pt x="17547" y="3732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3" name="Freeform 684">
                <a:extLst>
                  <a:ext uri="{FF2B5EF4-FFF2-40B4-BE49-F238E27FC236}">
                    <a16:creationId xmlns:a16="http://schemas.microsoft.com/office/drawing/2014/main" id="{3A6F6447-B3FE-494C-A70B-B04B2560D6FE}"/>
                  </a:ext>
                </a:extLst>
              </p:cNvPr>
              <p:cNvSpPr/>
              <p:nvPr/>
            </p:nvSpPr>
            <p:spPr>
              <a:xfrm rot="5400000" flipH="1">
                <a:off x="7247291" y="1911639"/>
                <a:ext cx="240361" cy="48629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97832" h="80061">
                    <a:moveTo>
                      <a:pt x="0" y="0"/>
                    </a:moveTo>
                    <a:lnTo>
                      <a:pt x="22032799" y="38961"/>
                    </a:lnTo>
                    <a:cubicBezTo>
                      <a:pt x="22234865" y="50079"/>
                      <a:pt x="22258969" y="57817"/>
                      <a:pt x="22062906" y="8006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Freeform 685">
                <a:extLst>
                  <a:ext uri="{FF2B5EF4-FFF2-40B4-BE49-F238E27FC236}">
                    <a16:creationId xmlns:a16="http://schemas.microsoft.com/office/drawing/2014/main" id="{2220F9C9-7798-4EF1-82A9-FE2D3D16C8BB}"/>
                  </a:ext>
                </a:extLst>
              </p:cNvPr>
              <p:cNvSpPr/>
              <p:nvPr/>
            </p:nvSpPr>
            <p:spPr>
              <a:xfrm rot="5400000" flipH="1">
                <a:off x="7323490" y="1997363"/>
                <a:ext cx="254649" cy="47676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17359" h="78493">
                    <a:moveTo>
                      <a:pt x="0" y="0"/>
                    </a:moveTo>
                    <a:lnTo>
                      <a:pt x="41743" y="17007"/>
                    </a:lnTo>
                    <a:lnTo>
                      <a:pt x="23352279" y="58563"/>
                    </a:lnTo>
                    <a:cubicBezTo>
                      <a:pt x="23554345" y="69681"/>
                      <a:pt x="23578495" y="56249"/>
                      <a:pt x="23382432" y="7849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Freeform 686">
                <a:extLst>
                  <a:ext uri="{FF2B5EF4-FFF2-40B4-BE49-F238E27FC236}">
                    <a16:creationId xmlns:a16="http://schemas.microsoft.com/office/drawing/2014/main" id="{2BA5256D-3F7B-44BC-984E-52256B4CA7CD}"/>
                  </a:ext>
                </a:extLst>
              </p:cNvPr>
              <p:cNvSpPr/>
              <p:nvPr/>
            </p:nvSpPr>
            <p:spPr>
              <a:xfrm rot="5400000" flipH="1">
                <a:off x="7267758" y="2050717"/>
                <a:ext cx="261340" cy="52915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877255"/>
                  <a:gd name="connsiteY0" fmla="*/ 0 h 78493"/>
                  <a:gd name="connsiteX1" fmla="*/ 41651 w 23877255"/>
                  <a:gd name="connsiteY1" fmla="*/ 18183 h 78493"/>
                  <a:gd name="connsiteX2" fmla="*/ 23792014 w 23877255"/>
                  <a:gd name="connsiteY2" fmla="*/ 51898 h 78493"/>
                  <a:gd name="connsiteX3" fmla="*/ 23602322 w 23877255"/>
                  <a:gd name="connsiteY3" fmla="*/ 78493 h 78493"/>
                  <a:gd name="connsiteX0" fmla="*/ 398084 w 24275385"/>
                  <a:gd name="connsiteY0" fmla="*/ 0 h 78493"/>
                  <a:gd name="connsiteX1" fmla="*/ 0 w 24275385"/>
                  <a:gd name="connsiteY1" fmla="*/ 9166 h 78493"/>
                  <a:gd name="connsiteX2" fmla="*/ 24190144 w 24275385"/>
                  <a:gd name="connsiteY2" fmla="*/ 51898 h 78493"/>
                  <a:gd name="connsiteX3" fmla="*/ 24000452 w 24275385"/>
                  <a:gd name="connsiteY3" fmla="*/ 78493 h 78493"/>
                  <a:gd name="connsiteX0" fmla="*/ -46 w 24317128"/>
                  <a:gd name="connsiteY0" fmla="*/ 0 h 89470"/>
                  <a:gd name="connsiteX1" fmla="*/ 41743 w 24317128"/>
                  <a:gd name="connsiteY1" fmla="*/ 20143 h 89470"/>
                  <a:gd name="connsiteX2" fmla="*/ 24231887 w 24317128"/>
                  <a:gd name="connsiteY2" fmla="*/ 62875 h 89470"/>
                  <a:gd name="connsiteX3" fmla="*/ 24042195 w 24317128"/>
                  <a:gd name="connsiteY3" fmla="*/ 89470 h 89470"/>
                  <a:gd name="connsiteX0" fmla="*/ 46 w 24537203"/>
                  <a:gd name="connsiteY0" fmla="*/ 0 h 85550"/>
                  <a:gd name="connsiteX1" fmla="*/ 261818 w 24537203"/>
                  <a:gd name="connsiteY1" fmla="*/ 16223 h 85550"/>
                  <a:gd name="connsiteX2" fmla="*/ 24451962 w 24537203"/>
                  <a:gd name="connsiteY2" fmla="*/ 58955 h 85550"/>
                  <a:gd name="connsiteX3" fmla="*/ 24262270 w 24537203"/>
                  <a:gd name="connsiteY3" fmla="*/ 85550 h 85550"/>
                  <a:gd name="connsiteX0" fmla="*/ 177963 w 24275385"/>
                  <a:gd name="connsiteY0" fmla="*/ 0 h 87118"/>
                  <a:gd name="connsiteX1" fmla="*/ 0 w 24275385"/>
                  <a:gd name="connsiteY1" fmla="*/ 17791 h 87118"/>
                  <a:gd name="connsiteX2" fmla="*/ 24190144 w 24275385"/>
                  <a:gd name="connsiteY2" fmla="*/ 60523 h 87118"/>
                  <a:gd name="connsiteX3" fmla="*/ 24000452 w 24275385"/>
                  <a:gd name="connsiteY3" fmla="*/ 87118 h 87118"/>
                  <a:gd name="connsiteX0" fmla="*/ 177963 w 24135287"/>
                  <a:gd name="connsiteY0" fmla="*/ 0 h 87118"/>
                  <a:gd name="connsiteX1" fmla="*/ 0 w 24135287"/>
                  <a:gd name="connsiteY1" fmla="*/ 17791 h 87118"/>
                  <a:gd name="connsiteX2" fmla="*/ 23970208 w 24135287"/>
                  <a:gd name="connsiteY2" fmla="*/ 60131 h 87118"/>
                  <a:gd name="connsiteX3" fmla="*/ 24000452 w 24135287"/>
                  <a:gd name="connsiteY3" fmla="*/ 87118 h 8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135287" h="87118">
                    <a:moveTo>
                      <a:pt x="177963" y="0"/>
                    </a:moveTo>
                    <a:lnTo>
                      <a:pt x="0" y="17791"/>
                    </a:lnTo>
                    <a:lnTo>
                      <a:pt x="23970208" y="60131"/>
                    </a:lnTo>
                    <a:cubicBezTo>
                      <a:pt x="24172274" y="71249"/>
                      <a:pt x="24196515" y="64874"/>
                      <a:pt x="24000452" y="8711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Freeform 687">
                <a:extLst>
                  <a:ext uri="{FF2B5EF4-FFF2-40B4-BE49-F238E27FC236}">
                    <a16:creationId xmlns:a16="http://schemas.microsoft.com/office/drawing/2014/main" id="{0CC8BEE9-688F-4C5E-9948-64A55D730EE8}"/>
                  </a:ext>
                </a:extLst>
              </p:cNvPr>
              <p:cNvSpPr/>
              <p:nvPr/>
            </p:nvSpPr>
            <p:spPr>
              <a:xfrm rot="5400000" flipH="1">
                <a:off x="7329147" y="2136368"/>
                <a:ext cx="255243" cy="52201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2217" h="85942">
                    <a:moveTo>
                      <a:pt x="-46" y="0"/>
                    </a:moveTo>
                    <a:lnTo>
                      <a:pt x="261726" y="32689"/>
                    </a:lnTo>
                    <a:lnTo>
                      <a:pt x="23572216" y="74245"/>
                    </a:lnTo>
                    <a:lnTo>
                      <a:pt x="23382387" y="8594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7" name="Freeform 688">
                <a:extLst>
                  <a:ext uri="{FF2B5EF4-FFF2-40B4-BE49-F238E27FC236}">
                    <a16:creationId xmlns:a16="http://schemas.microsoft.com/office/drawing/2014/main" id="{20F64C94-ACD8-4B2B-B784-B6D3A0E0A195}"/>
                  </a:ext>
                </a:extLst>
              </p:cNvPr>
              <p:cNvSpPr/>
              <p:nvPr/>
            </p:nvSpPr>
            <p:spPr>
              <a:xfrm rot="5400000" flipH="1">
                <a:off x="7316049" y="2180422"/>
                <a:ext cx="255243" cy="58154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72217" h="95743">
                    <a:moveTo>
                      <a:pt x="0" y="0"/>
                    </a:moveTo>
                    <a:lnTo>
                      <a:pt x="261726" y="42490"/>
                    </a:lnTo>
                    <a:lnTo>
                      <a:pt x="23572216" y="84046"/>
                    </a:lnTo>
                    <a:lnTo>
                      <a:pt x="23382387" y="9574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8" name="Freeform 689">
                <a:extLst>
                  <a:ext uri="{FF2B5EF4-FFF2-40B4-BE49-F238E27FC236}">
                    <a16:creationId xmlns:a16="http://schemas.microsoft.com/office/drawing/2014/main" id="{38A67BBD-E91E-4C9B-A4BD-F0995ACB581A}"/>
                  </a:ext>
                </a:extLst>
              </p:cNvPr>
              <p:cNvSpPr/>
              <p:nvPr/>
            </p:nvSpPr>
            <p:spPr>
              <a:xfrm rot="13500000">
                <a:off x="1932087" y="1064533"/>
                <a:ext cx="138189" cy="9830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1271 w 155168"/>
                  <a:gd name="connsiteY1" fmla="*/ 445510 h 718943"/>
                  <a:gd name="connsiteX2" fmla="*/ 155168 w 155168"/>
                  <a:gd name="connsiteY2" fmla="*/ 0 h 718943"/>
                  <a:gd name="connsiteX0" fmla="*/ 0 w 133535"/>
                  <a:gd name="connsiteY0" fmla="*/ 995360 h 995360"/>
                  <a:gd name="connsiteX1" fmla="*/ 129638 w 133535"/>
                  <a:gd name="connsiteY1" fmla="*/ 445510 h 995360"/>
                  <a:gd name="connsiteX2" fmla="*/ 133535 w 133535"/>
                  <a:gd name="connsiteY2" fmla="*/ 0 h 995360"/>
                  <a:gd name="connsiteX0" fmla="*/ 0 w 133535"/>
                  <a:gd name="connsiteY0" fmla="*/ 995360 h 995360"/>
                  <a:gd name="connsiteX1" fmla="*/ 99913 w 133535"/>
                  <a:gd name="connsiteY1" fmla="*/ 697181 h 995360"/>
                  <a:gd name="connsiteX2" fmla="*/ 129638 w 133535"/>
                  <a:gd name="connsiteY2" fmla="*/ 445510 h 995360"/>
                  <a:gd name="connsiteX3" fmla="*/ 133535 w 133535"/>
                  <a:gd name="connsiteY3" fmla="*/ 0 h 995360"/>
                  <a:gd name="connsiteX0" fmla="*/ 14093 w 147628"/>
                  <a:gd name="connsiteY0" fmla="*/ 995360 h 995360"/>
                  <a:gd name="connsiteX1" fmla="*/ 5842 w 147628"/>
                  <a:gd name="connsiteY1" fmla="*/ 593825 h 995360"/>
                  <a:gd name="connsiteX2" fmla="*/ 143731 w 147628"/>
                  <a:gd name="connsiteY2" fmla="*/ 445510 h 995360"/>
                  <a:gd name="connsiteX3" fmla="*/ 147628 w 147628"/>
                  <a:gd name="connsiteY3" fmla="*/ 0 h 995360"/>
                  <a:gd name="connsiteX0" fmla="*/ 9967 w 143502"/>
                  <a:gd name="connsiteY0" fmla="*/ 995360 h 995360"/>
                  <a:gd name="connsiteX1" fmla="*/ 1716 w 143502"/>
                  <a:gd name="connsiteY1" fmla="*/ 593825 h 995360"/>
                  <a:gd name="connsiteX2" fmla="*/ 139605 w 143502"/>
                  <a:gd name="connsiteY2" fmla="*/ 445510 h 995360"/>
                  <a:gd name="connsiteX3" fmla="*/ 143502 w 143502"/>
                  <a:gd name="connsiteY3" fmla="*/ 0 h 995360"/>
                  <a:gd name="connsiteX0" fmla="*/ 11380 w 144915"/>
                  <a:gd name="connsiteY0" fmla="*/ 995360 h 995360"/>
                  <a:gd name="connsiteX1" fmla="*/ 3129 w 144915"/>
                  <a:gd name="connsiteY1" fmla="*/ 593825 h 995360"/>
                  <a:gd name="connsiteX2" fmla="*/ 141018 w 144915"/>
                  <a:gd name="connsiteY2" fmla="*/ 445510 h 995360"/>
                  <a:gd name="connsiteX3" fmla="*/ 144915 w 144915"/>
                  <a:gd name="connsiteY3" fmla="*/ 0 h 995360"/>
                  <a:gd name="connsiteX0" fmla="*/ 5617 w 139152"/>
                  <a:gd name="connsiteY0" fmla="*/ 995360 h 995360"/>
                  <a:gd name="connsiteX1" fmla="*/ 4577 w 139152"/>
                  <a:gd name="connsiteY1" fmla="*/ 586614 h 995360"/>
                  <a:gd name="connsiteX2" fmla="*/ 135255 w 139152"/>
                  <a:gd name="connsiteY2" fmla="*/ 445510 h 995360"/>
                  <a:gd name="connsiteX3" fmla="*/ 139152 w 139152"/>
                  <a:gd name="connsiteY3" fmla="*/ 0 h 995360"/>
                  <a:gd name="connsiteX0" fmla="*/ 4552 w 138087"/>
                  <a:gd name="connsiteY0" fmla="*/ 995360 h 995360"/>
                  <a:gd name="connsiteX1" fmla="*/ 3512 w 138087"/>
                  <a:gd name="connsiteY1" fmla="*/ 586614 h 995360"/>
                  <a:gd name="connsiteX2" fmla="*/ 134190 w 138087"/>
                  <a:gd name="connsiteY2" fmla="*/ 445510 h 995360"/>
                  <a:gd name="connsiteX3" fmla="*/ 138087 w 138087"/>
                  <a:gd name="connsiteY3" fmla="*/ 0 h 995360"/>
                  <a:gd name="connsiteX0" fmla="*/ 4552 w 138087"/>
                  <a:gd name="connsiteY0" fmla="*/ 995360 h 995360"/>
                  <a:gd name="connsiteX1" fmla="*/ 3512 w 138087"/>
                  <a:gd name="connsiteY1" fmla="*/ 586614 h 995360"/>
                  <a:gd name="connsiteX2" fmla="*/ 134190 w 138087"/>
                  <a:gd name="connsiteY2" fmla="*/ 445510 h 995360"/>
                  <a:gd name="connsiteX3" fmla="*/ 138087 w 138087"/>
                  <a:gd name="connsiteY3" fmla="*/ 0 h 995360"/>
                  <a:gd name="connsiteX0" fmla="*/ 4552 w 138087"/>
                  <a:gd name="connsiteY0" fmla="*/ 995360 h 995360"/>
                  <a:gd name="connsiteX1" fmla="*/ 3512 w 138087"/>
                  <a:gd name="connsiteY1" fmla="*/ 586614 h 995360"/>
                  <a:gd name="connsiteX2" fmla="*/ 134190 w 138087"/>
                  <a:gd name="connsiteY2" fmla="*/ 445510 h 995360"/>
                  <a:gd name="connsiteX3" fmla="*/ 138087 w 138087"/>
                  <a:gd name="connsiteY3" fmla="*/ 0 h 995360"/>
                  <a:gd name="connsiteX0" fmla="*/ 4552 w 138087"/>
                  <a:gd name="connsiteY0" fmla="*/ 995360 h 995360"/>
                  <a:gd name="connsiteX1" fmla="*/ 3512 w 138087"/>
                  <a:gd name="connsiteY1" fmla="*/ 586614 h 995360"/>
                  <a:gd name="connsiteX2" fmla="*/ 134190 w 138087"/>
                  <a:gd name="connsiteY2" fmla="*/ 445510 h 995360"/>
                  <a:gd name="connsiteX3" fmla="*/ 138087 w 138087"/>
                  <a:gd name="connsiteY3" fmla="*/ 0 h 995360"/>
                  <a:gd name="connsiteX0" fmla="*/ 4552 w 138087"/>
                  <a:gd name="connsiteY0" fmla="*/ 995360 h 995360"/>
                  <a:gd name="connsiteX1" fmla="*/ 3512 w 138087"/>
                  <a:gd name="connsiteY1" fmla="*/ 586614 h 995360"/>
                  <a:gd name="connsiteX2" fmla="*/ 134190 w 138087"/>
                  <a:gd name="connsiteY2" fmla="*/ 445510 h 995360"/>
                  <a:gd name="connsiteX3" fmla="*/ 138087 w 138087"/>
                  <a:gd name="connsiteY3" fmla="*/ 0 h 995360"/>
                  <a:gd name="connsiteX0" fmla="*/ 10406 w 143941"/>
                  <a:gd name="connsiteY0" fmla="*/ 995360 h 995360"/>
                  <a:gd name="connsiteX1" fmla="*/ 2155 w 143941"/>
                  <a:gd name="connsiteY1" fmla="*/ 579403 h 995360"/>
                  <a:gd name="connsiteX2" fmla="*/ 140044 w 143941"/>
                  <a:gd name="connsiteY2" fmla="*/ 445510 h 995360"/>
                  <a:gd name="connsiteX3" fmla="*/ 143941 w 143941"/>
                  <a:gd name="connsiteY3" fmla="*/ 0 h 995360"/>
                  <a:gd name="connsiteX0" fmla="*/ 10406 w 143941"/>
                  <a:gd name="connsiteY0" fmla="*/ 995360 h 995360"/>
                  <a:gd name="connsiteX1" fmla="*/ 2155 w 143941"/>
                  <a:gd name="connsiteY1" fmla="*/ 579403 h 995360"/>
                  <a:gd name="connsiteX2" fmla="*/ 140044 w 143941"/>
                  <a:gd name="connsiteY2" fmla="*/ 445510 h 995360"/>
                  <a:gd name="connsiteX3" fmla="*/ 143941 w 143941"/>
                  <a:gd name="connsiteY3" fmla="*/ 0 h 995360"/>
                  <a:gd name="connsiteX0" fmla="*/ 10406 w 143941"/>
                  <a:gd name="connsiteY0" fmla="*/ 995360 h 995360"/>
                  <a:gd name="connsiteX1" fmla="*/ 2155 w 143941"/>
                  <a:gd name="connsiteY1" fmla="*/ 579403 h 995360"/>
                  <a:gd name="connsiteX2" fmla="*/ 140044 w 143941"/>
                  <a:gd name="connsiteY2" fmla="*/ 445510 h 995360"/>
                  <a:gd name="connsiteX3" fmla="*/ 143941 w 143941"/>
                  <a:gd name="connsiteY3" fmla="*/ 0 h 995360"/>
                  <a:gd name="connsiteX0" fmla="*/ 3012 w 136547"/>
                  <a:gd name="connsiteY0" fmla="*/ 995360 h 995360"/>
                  <a:gd name="connsiteX1" fmla="*/ 4375 w 136547"/>
                  <a:gd name="connsiteY1" fmla="*/ 569789 h 995360"/>
                  <a:gd name="connsiteX2" fmla="*/ 132650 w 136547"/>
                  <a:gd name="connsiteY2" fmla="*/ 445510 h 995360"/>
                  <a:gd name="connsiteX3" fmla="*/ 136547 w 136547"/>
                  <a:gd name="connsiteY3" fmla="*/ 0 h 995360"/>
                  <a:gd name="connsiteX0" fmla="*/ 8327 w 141862"/>
                  <a:gd name="connsiteY0" fmla="*/ 995360 h 995360"/>
                  <a:gd name="connsiteX1" fmla="*/ 2479 w 141862"/>
                  <a:gd name="connsiteY1" fmla="*/ 567384 h 995360"/>
                  <a:gd name="connsiteX2" fmla="*/ 137965 w 141862"/>
                  <a:gd name="connsiteY2" fmla="*/ 445510 h 995360"/>
                  <a:gd name="connsiteX3" fmla="*/ 141862 w 141862"/>
                  <a:gd name="connsiteY3" fmla="*/ 0 h 995360"/>
                  <a:gd name="connsiteX0" fmla="*/ 8327 w 141862"/>
                  <a:gd name="connsiteY0" fmla="*/ 995360 h 995360"/>
                  <a:gd name="connsiteX1" fmla="*/ 2479 w 141862"/>
                  <a:gd name="connsiteY1" fmla="*/ 567384 h 995360"/>
                  <a:gd name="connsiteX2" fmla="*/ 137965 w 141862"/>
                  <a:gd name="connsiteY2" fmla="*/ 445510 h 995360"/>
                  <a:gd name="connsiteX3" fmla="*/ 141862 w 141862"/>
                  <a:gd name="connsiteY3" fmla="*/ 0 h 995360"/>
                  <a:gd name="connsiteX0" fmla="*/ 8327 w 141862"/>
                  <a:gd name="connsiteY0" fmla="*/ 995360 h 995360"/>
                  <a:gd name="connsiteX1" fmla="*/ 2479 w 141862"/>
                  <a:gd name="connsiteY1" fmla="*/ 567384 h 995360"/>
                  <a:gd name="connsiteX2" fmla="*/ 137965 w 141862"/>
                  <a:gd name="connsiteY2" fmla="*/ 445510 h 995360"/>
                  <a:gd name="connsiteX3" fmla="*/ 141862 w 141862"/>
                  <a:gd name="connsiteY3" fmla="*/ 0 h 995360"/>
                  <a:gd name="connsiteX0" fmla="*/ 8327 w 141862"/>
                  <a:gd name="connsiteY0" fmla="*/ 995360 h 995360"/>
                  <a:gd name="connsiteX1" fmla="*/ 2479 w 141862"/>
                  <a:gd name="connsiteY1" fmla="*/ 567384 h 995360"/>
                  <a:gd name="connsiteX2" fmla="*/ 137965 w 141862"/>
                  <a:gd name="connsiteY2" fmla="*/ 445510 h 995360"/>
                  <a:gd name="connsiteX3" fmla="*/ 141862 w 141862"/>
                  <a:gd name="connsiteY3" fmla="*/ 0 h 995360"/>
                  <a:gd name="connsiteX0" fmla="*/ 4552 w 142894"/>
                  <a:gd name="connsiteY0" fmla="*/ 1004973 h 1004973"/>
                  <a:gd name="connsiteX1" fmla="*/ 3511 w 142894"/>
                  <a:gd name="connsiteY1" fmla="*/ 567384 h 1004973"/>
                  <a:gd name="connsiteX2" fmla="*/ 138997 w 142894"/>
                  <a:gd name="connsiteY2" fmla="*/ 445510 h 1004973"/>
                  <a:gd name="connsiteX3" fmla="*/ 142894 w 142894"/>
                  <a:gd name="connsiteY3" fmla="*/ 0 h 1004973"/>
                  <a:gd name="connsiteX0" fmla="*/ 4552 w 142894"/>
                  <a:gd name="connsiteY0" fmla="*/ 1004973 h 1004973"/>
                  <a:gd name="connsiteX1" fmla="*/ 3511 w 142894"/>
                  <a:gd name="connsiteY1" fmla="*/ 567384 h 1004973"/>
                  <a:gd name="connsiteX2" fmla="*/ 138997 w 142894"/>
                  <a:gd name="connsiteY2" fmla="*/ 445510 h 1004973"/>
                  <a:gd name="connsiteX3" fmla="*/ 142894 w 142894"/>
                  <a:gd name="connsiteY3" fmla="*/ 0 h 1004973"/>
                  <a:gd name="connsiteX0" fmla="*/ 21632 w 159974"/>
                  <a:gd name="connsiteY0" fmla="*/ 1004973 h 1004973"/>
                  <a:gd name="connsiteX1" fmla="*/ 20591 w 159974"/>
                  <a:gd name="connsiteY1" fmla="*/ 567384 h 1004973"/>
                  <a:gd name="connsiteX2" fmla="*/ 156077 w 159974"/>
                  <a:gd name="connsiteY2" fmla="*/ 445510 h 1004973"/>
                  <a:gd name="connsiteX3" fmla="*/ 159974 w 159974"/>
                  <a:gd name="connsiteY3" fmla="*/ 0 h 1004973"/>
                  <a:gd name="connsiteX0" fmla="*/ 21632 w 159974"/>
                  <a:gd name="connsiteY0" fmla="*/ 1004973 h 1004973"/>
                  <a:gd name="connsiteX1" fmla="*/ 20591 w 159974"/>
                  <a:gd name="connsiteY1" fmla="*/ 567384 h 1004973"/>
                  <a:gd name="connsiteX2" fmla="*/ 156077 w 159974"/>
                  <a:gd name="connsiteY2" fmla="*/ 445510 h 1004973"/>
                  <a:gd name="connsiteX3" fmla="*/ 159974 w 159974"/>
                  <a:gd name="connsiteY3" fmla="*/ 0 h 1004973"/>
                  <a:gd name="connsiteX0" fmla="*/ 21632 w 159974"/>
                  <a:gd name="connsiteY0" fmla="*/ 1004973 h 1004973"/>
                  <a:gd name="connsiteX1" fmla="*/ 20591 w 159974"/>
                  <a:gd name="connsiteY1" fmla="*/ 567384 h 1004973"/>
                  <a:gd name="connsiteX2" fmla="*/ 156077 w 159974"/>
                  <a:gd name="connsiteY2" fmla="*/ 445510 h 1004973"/>
                  <a:gd name="connsiteX3" fmla="*/ 159974 w 159974"/>
                  <a:gd name="connsiteY3" fmla="*/ 0 h 1004973"/>
                  <a:gd name="connsiteX0" fmla="*/ 21632 w 159974"/>
                  <a:gd name="connsiteY0" fmla="*/ 1004973 h 1004973"/>
                  <a:gd name="connsiteX1" fmla="*/ 20591 w 159974"/>
                  <a:gd name="connsiteY1" fmla="*/ 567384 h 1004973"/>
                  <a:gd name="connsiteX2" fmla="*/ 156077 w 159974"/>
                  <a:gd name="connsiteY2" fmla="*/ 445510 h 1004973"/>
                  <a:gd name="connsiteX3" fmla="*/ 159974 w 159974"/>
                  <a:gd name="connsiteY3" fmla="*/ 0 h 1004973"/>
                  <a:gd name="connsiteX0" fmla="*/ 5926 w 144268"/>
                  <a:gd name="connsiteY0" fmla="*/ 1004973 h 1004973"/>
                  <a:gd name="connsiteX1" fmla="*/ 4885 w 144268"/>
                  <a:gd name="connsiteY1" fmla="*/ 567384 h 1004973"/>
                  <a:gd name="connsiteX2" fmla="*/ 140371 w 144268"/>
                  <a:gd name="connsiteY2" fmla="*/ 445510 h 1004973"/>
                  <a:gd name="connsiteX3" fmla="*/ 144268 w 144268"/>
                  <a:gd name="connsiteY3" fmla="*/ 0 h 1004973"/>
                  <a:gd name="connsiteX0" fmla="*/ 2226 w 140568"/>
                  <a:gd name="connsiteY0" fmla="*/ 1004973 h 1004973"/>
                  <a:gd name="connsiteX1" fmla="*/ 1185 w 140568"/>
                  <a:gd name="connsiteY1" fmla="*/ 567384 h 1004973"/>
                  <a:gd name="connsiteX2" fmla="*/ 136671 w 140568"/>
                  <a:gd name="connsiteY2" fmla="*/ 445510 h 1004973"/>
                  <a:gd name="connsiteX3" fmla="*/ 140568 w 140568"/>
                  <a:gd name="connsiteY3" fmla="*/ 0 h 1004973"/>
                  <a:gd name="connsiteX0" fmla="*/ 2226 w 140568"/>
                  <a:gd name="connsiteY0" fmla="*/ 1004973 h 1004973"/>
                  <a:gd name="connsiteX1" fmla="*/ 1185 w 140568"/>
                  <a:gd name="connsiteY1" fmla="*/ 567384 h 1004973"/>
                  <a:gd name="connsiteX2" fmla="*/ 136671 w 140568"/>
                  <a:gd name="connsiteY2" fmla="*/ 445510 h 1004973"/>
                  <a:gd name="connsiteX3" fmla="*/ 140568 w 140568"/>
                  <a:gd name="connsiteY3" fmla="*/ 0 h 1004973"/>
                  <a:gd name="connsiteX0" fmla="*/ 2226 w 140568"/>
                  <a:gd name="connsiteY0" fmla="*/ 1004973 h 1004973"/>
                  <a:gd name="connsiteX1" fmla="*/ 1185 w 140568"/>
                  <a:gd name="connsiteY1" fmla="*/ 567384 h 1004973"/>
                  <a:gd name="connsiteX2" fmla="*/ 136671 w 140568"/>
                  <a:gd name="connsiteY2" fmla="*/ 445510 h 1004973"/>
                  <a:gd name="connsiteX3" fmla="*/ 140568 w 140568"/>
                  <a:gd name="connsiteY3" fmla="*/ 0 h 1004973"/>
                  <a:gd name="connsiteX0" fmla="*/ 2226 w 138215"/>
                  <a:gd name="connsiteY0" fmla="*/ 1003290 h 1003290"/>
                  <a:gd name="connsiteX1" fmla="*/ 1185 w 138215"/>
                  <a:gd name="connsiteY1" fmla="*/ 565701 h 1003290"/>
                  <a:gd name="connsiteX2" fmla="*/ 136671 w 138215"/>
                  <a:gd name="connsiteY2" fmla="*/ 443827 h 1003290"/>
                  <a:gd name="connsiteX3" fmla="*/ 132149 w 138215"/>
                  <a:gd name="connsiteY3" fmla="*/ 0 h 1003290"/>
                  <a:gd name="connsiteX0" fmla="*/ 2226 w 139122"/>
                  <a:gd name="connsiteY0" fmla="*/ 1003290 h 1003290"/>
                  <a:gd name="connsiteX1" fmla="*/ 1185 w 139122"/>
                  <a:gd name="connsiteY1" fmla="*/ 565701 h 1003290"/>
                  <a:gd name="connsiteX2" fmla="*/ 136671 w 139122"/>
                  <a:gd name="connsiteY2" fmla="*/ 443827 h 1003290"/>
                  <a:gd name="connsiteX3" fmla="*/ 132149 w 139122"/>
                  <a:gd name="connsiteY3" fmla="*/ 0 h 1003290"/>
                  <a:gd name="connsiteX0" fmla="*/ 2226 w 136671"/>
                  <a:gd name="connsiteY0" fmla="*/ 1003290 h 1003290"/>
                  <a:gd name="connsiteX1" fmla="*/ 1185 w 136671"/>
                  <a:gd name="connsiteY1" fmla="*/ 565701 h 1003290"/>
                  <a:gd name="connsiteX2" fmla="*/ 136671 w 136671"/>
                  <a:gd name="connsiteY2" fmla="*/ 443827 h 1003290"/>
                  <a:gd name="connsiteX3" fmla="*/ 132149 w 136671"/>
                  <a:gd name="connsiteY3" fmla="*/ 0 h 1003290"/>
                  <a:gd name="connsiteX0" fmla="*/ 2226 w 137046"/>
                  <a:gd name="connsiteY0" fmla="*/ 1003290 h 1003290"/>
                  <a:gd name="connsiteX1" fmla="*/ 1185 w 137046"/>
                  <a:gd name="connsiteY1" fmla="*/ 565701 h 1003290"/>
                  <a:gd name="connsiteX2" fmla="*/ 136671 w 137046"/>
                  <a:gd name="connsiteY2" fmla="*/ 443827 h 1003290"/>
                  <a:gd name="connsiteX3" fmla="*/ 132149 w 137046"/>
                  <a:gd name="connsiteY3" fmla="*/ 0 h 1003290"/>
                  <a:gd name="connsiteX0" fmla="*/ 1425 w 136245"/>
                  <a:gd name="connsiteY0" fmla="*/ 1003290 h 1003290"/>
                  <a:gd name="connsiteX1" fmla="*/ 2068 w 136245"/>
                  <a:gd name="connsiteY1" fmla="*/ 567384 h 1003290"/>
                  <a:gd name="connsiteX2" fmla="*/ 135870 w 136245"/>
                  <a:gd name="connsiteY2" fmla="*/ 443827 h 1003290"/>
                  <a:gd name="connsiteX3" fmla="*/ 131348 w 136245"/>
                  <a:gd name="connsiteY3" fmla="*/ 0 h 1003290"/>
                  <a:gd name="connsiteX0" fmla="*/ 2225 w 137045"/>
                  <a:gd name="connsiteY0" fmla="*/ 1003290 h 1003290"/>
                  <a:gd name="connsiteX1" fmla="*/ 1184 w 137045"/>
                  <a:gd name="connsiteY1" fmla="*/ 572435 h 1003290"/>
                  <a:gd name="connsiteX2" fmla="*/ 136670 w 137045"/>
                  <a:gd name="connsiteY2" fmla="*/ 443827 h 1003290"/>
                  <a:gd name="connsiteX3" fmla="*/ 132148 w 137045"/>
                  <a:gd name="connsiteY3" fmla="*/ 0 h 1003290"/>
                  <a:gd name="connsiteX0" fmla="*/ 2225 w 137045"/>
                  <a:gd name="connsiteY0" fmla="*/ 1003290 h 1003290"/>
                  <a:gd name="connsiteX1" fmla="*/ 1184 w 137045"/>
                  <a:gd name="connsiteY1" fmla="*/ 572435 h 1003290"/>
                  <a:gd name="connsiteX2" fmla="*/ 136670 w 137045"/>
                  <a:gd name="connsiteY2" fmla="*/ 450562 h 1003290"/>
                  <a:gd name="connsiteX3" fmla="*/ 132148 w 137045"/>
                  <a:gd name="connsiteY3" fmla="*/ 0 h 1003290"/>
                  <a:gd name="connsiteX0" fmla="*/ 2225 w 138628"/>
                  <a:gd name="connsiteY0" fmla="*/ 1003290 h 1003290"/>
                  <a:gd name="connsiteX1" fmla="*/ 1184 w 138628"/>
                  <a:gd name="connsiteY1" fmla="*/ 572435 h 1003290"/>
                  <a:gd name="connsiteX2" fmla="*/ 138353 w 138628"/>
                  <a:gd name="connsiteY2" fmla="*/ 442144 h 1003290"/>
                  <a:gd name="connsiteX3" fmla="*/ 132148 w 138628"/>
                  <a:gd name="connsiteY3" fmla="*/ 0 h 1003290"/>
                  <a:gd name="connsiteX0" fmla="*/ 2225 w 137044"/>
                  <a:gd name="connsiteY0" fmla="*/ 1003290 h 1003290"/>
                  <a:gd name="connsiteX1" fmla="*/ 1184 w 137044"/>
                  <a:gd name="connsiteY1" fmla="*/ 572435 h 1003290"/>
                  <a:gd name="connsiteX2" fmla="*/ 136669 w 137044"/>
                  <a:gd name="connsiteY2" fmla="*/ 437092 h 1003290"/>
                  <a:gd name="connsiteX3" fmla="*/ 132148 w 137044"/>
                  <a:gd name="connsiteY3" fmla="*/ 0 h 1003290"/>
                  <a:gd name="connsiteX0" fmla="*/ 4916 w 136367"/>
                  <a:gd name="connsiteY0" fmla="*/ 999923 h 999923"/>
                  <a:gd name="connsiteX1" fmla="*/ 507 w 136367"/>
                  <a:gd name="connsiteY1" fmla="*/ 572435 h 999923"/>
                  <a:gd name="connsiteX2" fmla="*/ 135992 w 136367"/>
                  <a:gd name="connsiteY2" fmla="*/ 437092 h 999923"/>
                  <a:gd name="connsiteX3" fmla="*/ 131471 w 136367"/>
                  <a:gd name="connsiteY3" fmla="*/ 0 h 999923"/>
                  <a:gd name="connsiteX0" fmla="*/ 1424 w 137927"/>
                  <a:gd name="connsiteY0" fmla="*/ 1004975 h 1004975"/>
                  <a:gd name="connsiteX1" fmla="*/ 2067 w 137927"/>
                  <a:gd name="connsiteY1" fmla="*/ 572435 h 1004975"/>
                  <a:gd name="connsiteX2" fmla="*/ 137552 w 137927"/>
                  <a:gd name="connsiteY2" fmla="*/ 437092 h 1004975"/>
                  <a:gd name="connsiteX3" fmla="*/ 133031 w 137927"/>
                  <a:gd name="connsiteY3" fmla="*/ 0 h 1004975"/>
                  <a:gd name="connsiteX0" fmla="*/ 752 w 140622"/>
                  <a:gd name="connsiteY0" fmla="*/ 1004975 h 1004975"/>
                  <a:gd name="connsiteX1" fmla="*/ 4762 w 140622"/>
                  <a:gd name="connsiteY1" fmla="*/ 572435 h 1004975"/>
                  <a:gd name="connsiteX2" fmla="*/ 140247 w 140622"/>
                  <a:gd name="connsiteY2" fmla="*/ 437092 h 1004975"/>
                  <a:gd name="connsiteX3" fmla="*/ 135726 w 140622"/>
                  <a:gd name="connsiteY3" fmla="*/ 0 h 1004975"/>
                  <a:gd name="connsiteX0" fmla="*/ 752 w 140623"/>
                  <a:gd name="connsiteY0" fmla="*/ 981402 h 981402"/>
                  <a:gd name="connsiteX1" fmla="*/ 4763 w 140623"/>
                  <a:gd name="connsiteY1" fmla="*/ 572435 h 981402"/>
                  <a:gd name="connsiteX2" fmla="*/ 140248 w 140623"/>
                  <a:gd name="connsiteY2" fmla="*/ 437092 h 981402"/>
                  <a:gd name="connsiteX3" fmla="*/ 135727 w 140623"/>
                  <a:gd name="connsiteY3" fmla="*/ 0 h 981402"/>
                  <a:gd name="connsiteX0" fmla="*/ 994 w 139181"/>
                  <a:gd name="connsiteY0" fmla="*/ 979717 h 979717"/>
                  <a:gd name="connsiteX1" fmla="*/ 3321 w 139181"/>
                  <a:gd name="connsiteY1" fmla="*/ 572435 h 979717"/>
                  <a:gd name="connsiteX2" fmla="*/ 138806 w 139181"/>
                  <a:gd name="connsiteY2" fmla="*/ 437092 h 979717"/>
                  <a:gd name="connsiteX3" fmla="*/ 134285 w 139181"/>
                  <a:gd name="connsiteY3" fmla="*/ 0 h 979717"/>
                  <a:gd name="connsiteX0" fmla="*/ 2226 w 137045"/>
                  <a:gd name="connsiteY0" fmla="*/ 979718 h 979718"/>
                  <a:gd name="connsiteX1" fmla="*/ 1185 w 137045"/>
                  <a:gd name="connsiteY1" fmla="*/ 572435 h 979718"/>
                  <a:gd name="connsiteX2" fmla="*/ 136670 w 137045"/>
                  <a:gd name="connsiteY2" fmla="*/ 437092 h 979718"/>
                  <a:gd name="connsiteX3" fmla="*/ 132149 w 137045"/>
                  <a:gd name="connsiteY3" fmla="*/ 0 h 979718"/>
                  <a:gd name="connsiteX0" fmla="*/ 752 w 140623"/>
                  <a:gd name="connsiteY0" fmla="*/ 981401 h 981401"/>
                  <a:gd name="connsiteX1" fmla="*/ 4763 w 140623"/>
                  <a:gd name="connsiteY1" fmla="*/ 572435 h 981401"/>
                  <a:gd name="connsiteX2" fmla="*/ 140248 w 140623"/>
                  <a:gd name="connsiteY2" fmla="*/ 437092 h 981401"/>
                  <a:gd name="connsiteX3" fmla="*/ 135727 w 140623"/>
                  <a:gd name="connsiteY3" fmla="*/ 0 h 981401"/>
                  <a:gd name="connsiteX0" fmla="*/ 994 w 139182"/>
                  <a:gd name="connsiteY0" fmla="*/ 979716 h 979716"/>
                  <a:gd name="connsiteX1" fmla="*/ 3322 w 139182"/>
                  <a:gd name="connsiteY1" fmla="*/ 572435 h 979716"/>
                  <a:gd name="connsiteX2" fmla="*/ 138807 w 139182"/>
                  <a:gd name="connsiteY2" fmla="*/ 437092 h 979716"/>
                  <a:gd name="connsiteX3" fmla="*/ 134286 w 139182"/>
                  <a:gd name="connsiteY3" fmla="*/ 0 h 979716"/>
                  <a:gd name="connsiteX0" fmla="*/ 619 w 138807"/>
                  <a:gd name="connsiteY0" fmla="*/ 979716 h 979716"/>
                  <a:gd name="connsiteX1" fmla="*/ 2947 w 138807"/>
                  <a:gd name="connsiteY1" fmla="*/ 572435 h 979716"/>
                  <a:gd name="connsiteX2" fmla="*/ 138432 w 138807"/>
                  <a:gd name="connsiteY2" fmla="*/ 437092 h 979716"/>
                  <a:gd name="connsiteX3" fmla="*/ 133911 w 138807"/>
                  <a:gd name="connsiteY3" fmla="*/ 0 h 979716"/>
                  <a:gd name="connsiteX0" fmla="*/ 1335 w 139523"/>
                  <a:gd name="connsiteY0" fmla="*/ 979716 h 979716"/>
                  <a:gd name="connsiteX1" fmla="*/ 3663 w 139523"/>
                  <a:gd name="connsiteY1" fmla="*/ 572435 h 979716"/>
                  <a:gd name="connsiteX2" fmla="*/ 139148 w 139523"/>
                  <a:gd name="connsiteY2" fmla="*/ 437092 h 979716"/>
                  <a:gd name="connsiteX3" fmla="*/ 134627 w 139523"/>
                  <a:gd name="connsiteY3" fmla="*/ 0 h 979716"/>
                  <a:gd name="connsiteX0" fmla="*/ 1335 w 139523"/>
                  <a:gd name="connsiteY0" fmla="*/ 979716 h 979716"/>
                  <a:gd name="connsiteX1" fmla="*/ 3663 w 139523"/>
                  <a:gd name="connsiteY1" fmla="*/ 572435 h 979716"/>
                  <a:gd name="connsiteX2" fmla="*/ 139148 w 139523"/>
                  <a:gd name="connsiteY2" fmla="*/ 437092 h 979716"/>
                  <a:gd name="connsiteX3" fmla="*/ 134627 w 139523"/>
                  <a:gd name="connsiteY3" fmla="*/ 0 h 979716"/>
                  <a:gd name="connsiteX0" fmla="*/ 2951 w 137771"/>
                  <a:gd name="connsiteY0" fmla="*/ 979715 h 979715"/>
                  <a:gd name="connsiteX1" fmla="*/ 1911 w 137771"/>
                  <a:gd name="connsiteY1" fmla="*/ 572435 h 979715"/>
                  <a:gd name="connsiteX2" fmla="*/ 137396 w 137771"/>
                  <a:gd name="connsiteY2" fmla="*/ 437092 h 979715"/>
                  <a:gd name="connsiteX3" fmla="*/ 132875 w 137771"/>
                  <a:gd name="connsiteY3" fmla="*/ 0 h 979715"/>
                  <a:gd name="connsiteX0" fmla="*/ 5582 w 137035"/>
                  <a:gd name="connsiteY0" fmla="*/ 979715 h 979715"/>
                  <a:gd name="connsiteX1" fmla="*/ 1175 w 137035"/>
                  <a:gd name="connsiteY1" fmla="*/ 572435 h 979715"/>
                  <a:gd name="connsiteX2" fmla="*/ 136660 w 137035"/>
                  <a:gd name="connsiteY2" fmla="*/ 437092 h 979715"/>
                  <a:gd name="connsiteX3" fmla="*/ 132139 w 137035"/>
                  <a:gd name="connsiteY3" fmla="*/ 0 h 979715"/>
                  <a:gd name="connsiteX0" fmla="*/ 1335 w 139524"/>
                  <a:gd name="connsiteY0" fmla="*/ 983083 h 983083"/>
                  <a:gd name="connsiteX1" fmla="*/ 3664 w 139524"/>
                  <a:gd name="connsiteY1" fmla="*/ 572435 h 983083"/>
                  <a:gd name="connsiteX2" fmla="*/ 139149 w 139524"/>
                  <a:gd name="connsiteY2" fmla="*/ 437092 h 983083"/>
                  <a:gd name="connsiteX3" fmla="*/ 134628 w 139524"/>
                  <a:gd name="connsiteY3" fmla="*/ 0 h 983083"/>
                  <a:gd name="connsiteX0" fmla="*/ 0 w 138189"/>
                  <a:gd name="connsiteY0" fmla="*/ 983083 h 983083"/>
                  <a:gd name="connsiteX1" fmla="*/ 2329 w 138189"/>
                  <a:gd name="connsiteY1" fmla="*/ 572435 h 983083"/>
                  <a:gd name="connsiteX2" fmla="*/ 137814 w 138189"/>
                  <a:gd name="connsiteY2" fmla="*/ 437092 h 983083"/>
                  <a:gd name="connsiteX3" fmla="*/ 133293 w 138189"/>
                  <a:gd name="connsiteY3" fmla="*/ 0 h 98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189" h="983083">
                    <a:moveTo>
                      <a:pt x="0" y="983083"/>
                    </a:moveTo>
                    <a:cubicBezTo>
                      <a:pt x="2474" y="916793"/>
                      <a:pt x="-1218" y="745659"/>
                      <a:pt x="2329" y="572435"/>
                    </a:cubicBezTo>
                    <a:cubicBezTo>
                      <a:pt x="63126" y="517077"/>
                      <a:pt x="124525" y="450557"/>
                      <a:pt x="137814" y="437092"/>
                    </a:cubicBezTo>
                    <a:cubicBezTo>
                      <a:pt x="139315" y="179477"/>
                      <a:pt x="136011" y="89025"/>
                      <a:pt x="133293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9" name="Freeform 690">
                <a:extLst>
                  <a:ext uri="{FF2B5EF4-FFF2-40B4-BE49-F238E27FC236}">
                    <a16:creationId xmlns:a16="http://schemas.microsoft.com/office/drawing/2014/main" id="{2F28CC83-18B0-45D8-A3CA-924CD464BA51}"/>
                  </a:ext>
                </a:extLst>
              </p:cNvPr>
              <p:cNvSpPr/>
              <p:nvPr/>
            </p:nvSpPr>
            <p:spPr>
              <a:xfrm flipH="1" flipV="1">
                <a:off x="1569525" y="2342680"/>
                <a:ext cx="70084" cy="60062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80384"/>
                  <a:gd name="connsiteY0" fmla="*/ 637360 h 637360"/>
                  <a:gd name="connsiteX1" fmla="*/ 74083 w 80384"/>
                  <a:gd name="connsiteY1" fmla="*/ 568095 h 637360"/>
                  <a:gd name="connsiteX2" fmla="*/ 80384 w 80384"/>
                  <a:gd name="connsiteY2" fmla="*/ 0 h 637360"/>
                  <a:gd name="connsiteX0" fmla="*/ 0 w 80458"/>
                  <a:gd name="connsiteY0" fmla="*/ 637360 h 637360"/>
                  <a:gd name="connsiteX1" fmla="*/ 74083 w 80458"/>
                  <a:gd name="connsiteY1" fmla="*/ 568095 h 637360"/>
                  <a:gd name="connsiteX2" fmla="*/ 77228 w 80458"/>
                  <a:gd name="connsiteY2" fmla="*/ 95671 h 637360"/>
                  <a:gd name="connsiteX3" fmla="*/ 80384 w 80458"/>
                  <a:gd name="connsiteY3" fmla="*/ 0 h 637360"/>
                  <a:gd name="connsiteX0" fmla="*/ 4600 w 85058"/>
                  <a:gd name="connsiteY0" fmla="*/ 647558 h 647558"/>
                  <a:gd name="connsiteX1" fmla="*/ 78683 w 85058"/>
                  <a:gd name="connsiteY1" fmla="*/ 578293 h 647558"/>
                  <a:gd name="connsiteX2" fmla="*/ 81828 w 85058"/>
                  <a:gd name="connsiteY2" fmla="*/ 105869 h 647558"/>
                  <a:gd name="connsiteX3" fmla="*/ 2 w 85058"/>
                  <a:gd name="connsiteY3" fmla="*/ 0 h 647558"/>
                  <a:gd name="connsiteX0" fmla="*/ 4600 w 85058"/>
                  <a:gd name="connsiteY0" fmla="*/ 647558 h 647558"/>
                  <a:gd name="connsiteX1" fmla="*/ 78683 w 85058"/>
                  <a:gd name="connsiteY1" fmla="*/ 578293 h 647558"/>
                  <a:gd name="connsiteX2" fmla="*/ 81828 w 85058"/>
                  <a:gd name="connsiteY2" fmla="*/ 105869 h 647558"/>
                  <a:gd name="connsiteX3" fmla="*/ 2 w 85058"/>
                  <a:gd name="connsiteY3" fmla="*/ 0 h 647558"/>
                  <a:gd name="connsiteX0" fmla="*/ 11398 w 91856"/>
                  <a:gd name="connsiteY0" fmla="*/ 647558 h 647558"/>
                  <a:gd name="connsiteX1" fmla="*/ 85481 w 91856"/>
                  <a:gd name="connsiteY1" fmla="*/ 578293 h 647558"/>
                  <a:gd name="connsiteX2" fmla="*/ 88626 w 91856"/>
                  <a:gd name="connsiteY2" fmla="*/ 105869 h 647558"/>
                  <a:gd name="connsiteX3" fmla="*/ 2 w 91856"/>
                  <a:gd name="connsiteY3" fmla="*/ 0 h 647558"/>
                  <a:gd name="connsiteX0" fmla="*/ 0 w 80458"/>
                  <a:gd name="connsiteY0" fmla="*/ 633961 h 633961"/>
                  <a:gd name="connsiteX1" fmla="*/ 74083 w 80458"/>
                  <a:gd name="connsiteY1" fmla="*/ 564696 h 633961"/>
                  <a:gd name="connsiteX2" fmla="*/ 77228 w 80458"/>
                  <a:gd name="connsiteY2" fmla="*/ 92272 h 633961"/>
                  <a:gd name="connsiteX3" fmla="*/ 2201 w 80458"/>
                  <a:gd name="connsiteY3" fmla="*/ 0 h 633961"/>
                  <a:gd name="connsiteX0" fmla="*/ 0 w 80458"/>
                  <a:gd name="connsiteY0" fmla="*/ 633961 h 633961"/>
                  <a:gd name="connsiteX1" fmla="*/ 74083 w 80458"/>
                  <a:gd name="connsiteY1" fmla="*/ 564696 h 633961"/>
                  <a:gd name="connsiteX2" fmla="*/ 77228 w 80458"/>
                  <a:gd name="connsiteY2" fmla="*/ 92272 h 633961"/>
                  <a:gd name="connsiteX3" fmla="*/ 2201 w 80458"/>
                  <a:gd name="connsiteY3" fmla="*/ 0 h 633961"/>
                  <a:gd name="connsiteX0" fmla="*/ 4942 w 85400"/>
                  <a:gd name="connsiteY0" fmla="*/ 631580 h 631580"/>
                  <a:gd name="connsiteX1" fmla="*/ 79025 w 85400"/>
                  <a:gd name="connsiteY1" fmla="*/ 562315 h 631580"/>
                  <a:gd name="connsiteX2" fmla="*/ 82170 w 85400"/>
                  <a:gd name="connsiteY2" fmla="*/ 89891 h 631580"/>
                  <a:gd name="connsiteX3" fmla="*/ 0 w 85400"/>
                  <a:gd name="connsiteY3" fmla="*/ 0 h 631580"/>
                  <a:gd name="connsiteX0" fmla="*/ 9704 w 90162"/>
                  <a:gd name="connsiteY0" fmla="*/ 638724 h 638724"/>
                  <a:gd name="connsiteX1" fmla="*/ 83787 w 90162"/>
                  <a:gd name="connsiteY1" fmla="*/ 569459 h 638724"/>
                  <a:gd name="connsiteX2" fmla="*/ 86932 w 90162"/>
                  <a:gd name="connsiteY2" fmla="*/ 97035 h 638724"/>
                  <a:gd name="connsiteX3" fmla="*/ 0 w 90162"/>
                  <a:gd name="connsiteY3" fmla="*/ 0 h 638724"/>
                  <a:gd name="connsiteX0" fmla="*/ 9704 w 86932"/>
                  <a:gd name="connsiteY0" fmla="*/ 638724 h 638724"/>
                  <a:gd name="connsiteX1" fmla="*/ 83787 w 86932"/>
                  <a:gd name="connsiteY1" fmla="*/ 569459 h 638724"/>
                  <a:gd name="connsiteX2" fmla="*/ 86932 w 86932"/>
                  <a:gd name="connsiteY2" fmla="*/ 97035 h 638724"/>
                  <a:gd name="connsiteX3" fmla="*/ 0 w 86932"/>
                  <a:gd name="connsiteY3" fmla="*/ 0 h 638724"/>
                  <a:gd name="connsiteX0" fmla="*/ 9704 w 84551"/>
                  <a:gd name="connsiteY0" fmla="*/ 638724 h 638724"/>
                  <a:gd name="connsiteX1" fmla="*/ 83787 w 84551"/>
                  <a:gd name="connsiteY1" fmla="*/ 569459 h 638724"/>
                  <a:gd name="connsiteX2" fmla="*/ 84551 w 84551"/>
                  <a:gd name="connsiteY2" fmla="*/ 99417 h 638724"/>
                  <a:gd name="connsiteX3" fmla="*/ 0 w 84551"/>
                  <a:gd name="connsiteY3" fmla="*/ 0 h 638724"/>
                  <a:gd name="connsiteX0" fmla="*/ 0 w 74847"/>
                  <a:gd name="connsiteY0" fmla="*/ 612530 h 612530"/>
                  <a:gd name="connsiteX1" fmla="*/ 74083 w 74847"/>
                  <a:gd name="connsiteY1" fmla="*/ 543265 h 612530"/>
                  <a:gd name="connsiteX2" fmla="*/ 74847 w 74847"/>
                  <a:gd name="connsiteY2" fmla="*/ 73223 h 612530"/>
                  <a:gd name="connsiteX3" fmla="*/ 14109 w 74847"/>
                  <a:gd name="connsiteY3" fmla="*/ 0 h 612530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4847"/>
                  <a:gd name="connsiteY0" fmla="*/ 598242 h 598242"/>
                  <a:gd name="connsiteX1" fmla="*/ 74083 w 74847"/>
                  <a:gd name="connsiteY1" fmla="*/ 528977 h 598242"/>
                  <a:gd name="connsiteX2" fmla="*/ 74847 w 74847"/>
                  <a:gd name="connsiteY2" fmla="*/ 58935 h 598242"/>
                  <a:gd name="connsiteX3" fmla="*/ 28397 w 74847"/>
                  <a:gd name="connsiteY3" fmla="*/ 0 h 598242"/>
                  <a:gd name="connsiteX0" fmla="*/ 0 w 77228"/>
                  <a:gd name="connsiteY0" fmla="*/ 598242 h 598242"/>
                  <a:gd name="connsiteX1" fmla="*/ 76464 w 77228"/>
                  <a:gd name="connsiteY1" fmla="*/ 528977 h 598242"/>
                  <a:gd name="connsiteX2" fmla="*/ 77228 w 77228"/>
                  <a:gd name="connsiteY2" fmla="*/ 58935 h 598242"/>
                  <a:gd name="connsiteX3" fmla="*/ 30778 w 77228"/>
                  <a:gd name="connsiteY3" fmla="*/ 0 h 598242"/>
                  <a:gd name="connsiteX0" fmla="*/ 0 w 72465"/>
                  <a:gd name="connsiteY0" fmla="*/ 598242 h 598242"/>
                  <a:gd name="connsiteX1" fmla="*/ 71701 w 72465"/>
                  <a:gd name="connsiteY1" fmla="*/ 528977 h 598242"/>
                  <a:gd name="connsiteX2" fmla="*/ 72465 w 72465"/>
                  <a:gd name="connsiteY2" fmla="*/ 58935 h 598242"/>
                  <a:gd name="connsiteX3" fmla="*/ 26015 w 72465"/>
                  <a:gd name="connsiteY3" fmla="*/ 0 h 598242"/>
                  <a:gd name="connsiteX0" fmla="*/ 0 w 70084"/>
                  <a:gd name="connsiteY0" fmla="*/ 600623 h 600623"/>
                  <a:gd name="connsiteX1" fmla="*/ 69320 w 70084"/>
                  <a:gd name="connsiteY1" fmla="*/ 528977 h 600623"/>
                  <a:gd name="connsiteX2" fmla="*/ 70084 w 70084"/>
                  <a:gd name="connsiteY2" fmla="*/ 58935 h 600623"/>
                  <a:gd name="connsiteX3" fmla="*/ 23634 w 70084"/>
                  <a:gd name="connsiteY3" fmla="*/ 0 h 60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84" h="600623">
                    <a:moveTo>
                      <a:pt x="0" y="600623"/>
                    </a:moveTo>
                    <a:lnTo>
                      <a:pt x="69320" y="528977"/>
                    </a:lnTo>
                    <a:cubicBezTo>
                      <a:pt x="67904" y="436315"/>
                      <a:pt x="69034" y="153617"/>
                      <a:pt x="70084" y="58935"/>
                    </a:cubicBezTo>
                    <a:cubicBezTo>
                      <a:pt x="57537" y="39037"/>
                      <a:pt x="42158" y="25470"/>
                      <a:pt x="23634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0" name="Freeform 691">
                <a:extLst>
                  <a:ext uri="{FF2B5EF4-FFF2-40B4-BE49-F238E27FC236}">
                    <a16:creationId xmlns:a16="http://schemas.microsoft.com/office/drawing/2014/main" id="{74F3D22B-773D-4F0E-935D-7FFB49A16137}"/>
                  </a:ext>
                </a:extLst>
              </p:cNvPr>
              <p:cNvSpPr/>
              <p:nvPr/>
            </p:nvSpPr>
            <p:spPr>
              <a:xfrm>
                <a:off x="1483794" y="1951695"/>
                <a:ext cx="1150" cy="99038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3314 w 10000"/>
                  <a:gd name="connsiteY0" fmla="*/ 10000 h 10000"/>
                  <a:gd name="connsiteX1" fmla="*/ 6688 w 10000"/>
                  <a:gd name="connsiteY1" fmla="*/ 0 h 10000"/>
                  <a:gd name="connsiteX0" fmla="*/ 3314 w 10000"/>
                  <a:gd name="connsiteY0" fmla="*/ 10000 h 10000"/>
                  <a:gd name="connsiteX1" fmla="*/ 6688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3314" y="10000"/>
                    </a:moveTo>
                    <a:cubicBezTo>
                      <a:pt x="-9372" y="6723"/>
                      <a:pt x="19374" y="3277"/>
                      <a:pt x="6688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1" name="Freeform 692">
                <a:extLst>
                  <a:ext uri="{FF2B5EF4-FFF2-40B4-BE49-F238E27FC236}">
                    <a16:creationId xmlns:a16="http://schemas.microsoft.com/office/drawing/2014/main" id="{5E773542-7D70-4738-95EE-2F518106EB43}"/>
                  </a:ext>
                </a:extLst>
              </p:cNvPr>
              <p:cNvSpPr/>
              <p:nvPr/>
            </p:nvSpPr>
            <p:spPr>
              <a:xfrm>
                <a:off x="1422651" y="1975507"/>
                <a:ext cx="1994" cy="9713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0000 w 10000"/>
                  <a:gd name="connsiteY0" fmla="*/ 10000 h 10000"/>
                  <a:gd name="connsiteX1" fmla="*/ 1 w 10000"/>
                  <a:gd name="connsiteY1" fmla="*/ 0 h 10000"/>
                  <a:gd name="connsiteX0" fmla="*/ 10000 w 10000"/>
                  <a:gd name="connsiteY0" fmla="*/ 10000 h 10000"/>
                  <a:gd name="connsiteX1" fmla="*/ 1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10000" y="10000"/>
                    </a:moveTo>
                    <a:cubicBezTo>
                      <a:pt x="2684" y="6659"/>
                      <a:pt x="7317" y="3341"/>
                      <a:pt x="1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2" name="Freeform 693">
                <a:extLst>
                  <a:ext uri="{FF2B5EF4-FFF2-40B4-BE49-F238E27FC236}">
                    <a16:creationId xmlns:a16="http://schemas.microsoft.com/office/drawing/2014/main" id="{005F3BB1-24DA-49A0-9476-8EAC9C52C9B1}"/>
                  </a:ext>
                </a:extLst>
              </p:cNvPr>
              <p:cNvSpPr/>
              <p:nvPr/>
            </p:nvSpPr>
            <p:spPr>
              <a:xfrm>
                <a:off x="1363051" y="2008844"/>
                <a:ext cx="4021" cy="9713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0000 w 10000"/>
                  <a:gd name="connsiteY0" fmla="*/ 10000 h 10000"/>
                  <a:gd name="connsiteX1" fmla="*/ 1 w 10000"/>
                  <a:gd name="connsiteY1" fmla="*/ 0 h 10000"/>
                  <a:gd name="connsiteX0" fmla="*/ 10000 w 10000"/>
                  <a:gd name="connsiteY0" fmla="*/ 10000 h 10000"/>
                  <a:gd name="connsiteX1" fmla="*/ 1 w 10000"/>
                  <a:gd name="connsiteY1" fmla="*/ 0 h 10000"/>
                  <a:gd name="connsiteX0" fmla="*/ 10000 w 21795"/>
                  <a:gd name="connsiteY0" fmla="*/ 10000 h 10000"/>
                  <a:gd name="connsiteX1" fmla="*/ 1 w 21795"/>
                  <a:gd name="connsiteY1" fmla="*/ 0 h 10000"/>
                  <a:gd name="connsiteX0" fmla="*/ 10000 w 27858"/>
                  <a:gd name="connsiteY0" fmla="*/ 10000 h 10000"/>
                  <a:gd name="connsiteX1" fmla="*/ 1 w 27858"/>
                  <a:gd name="connsiteY1" fmla="*/ 0 h 10000"/>
                  <a:gd name="connsiteX0" fmla="*/ 10351 w 20165"/>
                  <a:gd name="connsiteY0" fmla="*/ 10000 h 10000"/>
                  <a:gd name="connsiteX1" fmla="*/ 352 w 20165"/>
                  <a:gd name="connsiteY1" fmla="*/ 0 h 10000"/>
                  <a:gd name="connsiteX0" fmla="*/ 10000 w 24453"/>
                  <a:gd name="connsiteY0" fmla="*/ 10000 h 10000"/>
                  <a:gd name="connsiteX1" fmla="*/ 1 w 24453"/>
                  <a:gd name="connsiteY1" fmla="*/ 0 h 10000"/>
                  <a:gd name="connsiteX0" fmla="*/ 10351 w 20165"/>
                  <a:gd name="connsiteY0" fmla="*/ 10000 h 10000"/>
                  <a:gd name="connsiteX1" fmla="*/ 352 w 20165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165" h="10000">
                    <a:moveTo>
                      <a:pt x="10351" y="10000"/>
                    </a:moveTo>
                    <a:cubicBezTo>
                      <a:pt x="38862" y="5899"/>
                      <a:pt x="-4273" y="1208"/>
                      <a:pt x="352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3" name="Freeform 694">
                <a:extLst>
                  <a:ext uri="{FF2B5EF4-FFF2-40B4-BE49-F238E27FC236}">
                    <a16:creationId xmlns:a16="http://schemas.microsoft.com/office/drawing/2014/main" id="{293E83C3-4693-4069-997E-4BF5D867D1BB}"/>
                  </a:ext>
                </a:extLst>
              </p:cNvPr>
              <p:cNvSpPr/>
              <p:nvPr/>
            </p:nvSpPr>
            <p:spPr>
              <a:xfrm>
                <a:off x="1298261" y="2030278"/>
                <a:ext cx="5505" cy="238578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911" h="13047">
                    <a:moveTo>
                      <a:pt x="1540" y="13047"/>
                    </a:moveTo>
                    <a:cubicBezTo>
                      <a:pt x="-11157" y="11272"/>
                      <a:pt x="59060" y="2374"/>
                      <a:pt x="46365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4" name="Freeform 695">
                <a:extLst>
                  <a:ext uri="{FF2B5EF4-FFF2-40B4-BE49-F238E27FC236}">
                    <a16:creationId xmlns:a16="http://schemas.microsoft.com/office/drawing/2014/main" id="{26ADE0CC-8198-4DAF-93C7-0FB4B61CABEB}"/>
                  </a:ext>
                </a:extLst>
              </p:cNvPr>
              <p:cNvSpPr/>
              <p:nvPr/>
            </p:nvSpPr>
            <p:spPr>
              <a:xfrm>
                <a:off x="1363121" y="3880497"/>
                <a:ext cx="1993" cy="2760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330" h="9508">
                    <a:moveTo>
                      <a:pt x="17331" y="9508"/>
                    </a:moveTo>
                    <a:cubicBezTo>
                      <a:pt x="4645" y="-1670"/>
                      <a:pt x="12686" y="11178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5" name="Freeform 696">
                <a:extLst>
                  <a:ext uri="{FF2B5EF4-FFF2-40B4-BE49-F238E27FC236}">
                    <a16:creationId xmlns:a16="http://schemas.microsoft.com/office/drawing/2014/main" id="{742FE90C-0624-4A26-9970-BD7990C26F81}"/>
                  </a:ext>
                </a:extLst>
              </p:cNvPr>
              <p:cNvSpPr/>
              <p:nvPr/>
            </p:nvSpPr>
            <p:spPr>
              <a:xfrm>
                <a:off x="1420271" y="3885259"/>
                <a:ext cx="1993" cy="55705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20179">
                    <a:moveTo>
                      <a:pt x="10000" y="20179"/>
                    </a:moveTo>
                    <a:cubicBezTo>
                      <a:pt x="2679" y="8423"/>
                      <a:pt x="7320" y="11756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6" name="Freeform 697">
                <a:extLst>
                  <a:ext uri="{FF2B5EF4-FFF2-40B4-BE49-F238E27FC236}">
                    <a16:creationId xmlns:a16="http://schemas.microsoft.com/office/drawing/2014/main" id="{7DE4931A-729C-4192-B93D-6E228575138E}"/>
                  </a:ext>
                </a:extLst>
              </p:cNvPr>
              <p:cNvSpPr/>
              <p:nvPr/>
            </p:nvSpPr>
            <p:spPr>
              <a:xfrm>
                <a:off x="1482184" y="3882877"/>
                <a:ext cx="2282" cy="58325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10000 w 11450"/>
                  <a:gd name="connsiteY0" fmla="*/ 21128 h 21128"/>
                  <a:gd name="connsiteX1" fmla="*/ 0 w 11450"/>
                  <a:gd name="connsiteY1" fmla="*/ 0 h 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50" h="21128">
                    <a:moveTo>
                      <a:pt x="10000" y="21128"/>
                    </a:moveTo>
                    <a:cubicBezTo>
                      <a:pt x="14631" y="8509"/>
                      <a:pt x="7320" y="11756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7" name="Freeform 698">
                <a:extLst>
                  <a:ext uri="{FF2B5EF4-FFF2-40B4-BE49-F238E27FC236}">
                    <a16:creationId xmlns:a16="http://schemas.microsoft.com/office/drawing/2014/main" id="{28CD5C18-5E99-447F-AAE7-A33A67368E6F}"/>
                  </a:ext>
                </a:extLst>
              </p:cNvPr>
              <p:cNvSpPr/>
              <p:nvPr/>
            </p:nvSpPr>
            <p:spPr>
              <a:xfrm>
                <a:off x="1589340" y="3885259"/>
                <a:ext cx="4375" cy="61897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952" h="22422">
                    <a:moveTo>
                      <a:pt x="21952" y="22422"/>
                    </a:moveTo>
                    <a:cubicBezTo>
                      <a:pt x="14631" y="10580"/>
                      <a:pt x="7320" y="11756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8" name="Freeform 699">
                <a:extLst>
                  <a:ext uri="{FF2B5EF4-FFF2-40B4-BE49-F238E27FC236}">
                    <a16:creationId xmlns:a16="http://schemas.microsoft.com/office/drawing/2014/main" id="{021E7612-D0CE-42A1-9BE7-B0A933410262}"/>
                  </a:ext>
                </a:extLst>
              </p:cNvPr>
              <p:cNvSpPr/>
              <p:nvPr/>
            </p:nvSpPr>
            <p:spPr>
              <a:xfrm>
                <a:off x="1705633" y="3892406"/>
                <a:ext cx="2001" cy="72612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4 w 10000"/>
                  <a:gd name="connsiteY0" fmla="*/ 10000 h 10000"/>
                  <a:gd name="connsiteX1" fmla="*/ 6688 w 10000"/>
                  <a:gd name="connsiteY1" fmla="*/ 0 h 10000"/>
                  <a:gd name="connsiteX0" fmla="*/ 3314 w 10000"/>
                  <a:gd name="connsiteY0" fmla="*/ 10000 h 10000"/>
                  <a:gd name="connsiteX1" fmla="*/ 6688 w 10000"/>
                  <a:gd name="connsiteY1" fmla="*/ 0 h 10000"/>
                  <a:gd name="connsiteX0" fmla="*/ 1 w 17400"/>
                  <a:gd name="connsiteY0" fmla="*/ 10000 h 10000"/>
                  <a:gd name="connsiteX1" fmla="*/ 3375 w 17400"/>
                  <a:gd name="connsiteY1" fmla="*/ 0 h 10000"/>
                  <a:gd name="connsiteX0" fmla="*/ 1 w 17400"/>
                  <a:gd name="connsiteY0" fmla="*/ 10339 h 10339"/>
                  <a:gd name="connsiteX1" fmla="*/ 3374 w 17400"/>
                  <a:gd name="connsiteY1" fmla="*/ 0 h 1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400" h="10339">
                    <a:moveTo>
                      <a:pt x="1" y="10339"/>
                    </a:moveTo>
                    <a:cubicBezTo>
                      <a:pt x="28722" y="5006"/>
                      <a:pt x="16060" y="4621"/>
                      <a:pt x="3374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9" name="Freeform 700">
                <a:extLst>
                  <a:ext uri="{FF2B5EF4-FFF2-40B4-BE49-F238E27FC236}">
                    <a16:creationId xmlns:a16="http://schemas.microsoft.com/office/drawing/2014/main" id="{3B21F3F1-7774-4017-B0A4-BFCB82169924}"/>
                  </a:ext>
                </a:extLst>
              </p:cNvPr>
              <p:cNvSpPr/>
              <p:nvPr/>
            </p:nvSpPr>
            <p:spPr>
              <a:xfrm>
                <a:off x="1772308" y="3890021"/>
                <a:ext cx="2001" cy="73567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3 w 10000"/>
                  <a:gd name="connsiteY0" fmla="*/ 10475 h 10475"/>
                  <a:gd name="connsiteX1" fmla="*/ 6688 w 10000"/>
                  <a:gd name="connsiteY1" fmla="*/ 0 h 10475"/>
                  <a:gd name="connsiteX0" fmla="*/ 0 w 17400"/>
                  <a:gd name="connsiteY0" fmla="*/ 10475 h 10475"/>
                  <a:gd name="connsiteX1" fmla="*/ 3375 w 17400"/>
                  <a:gd name="connsiteY1" fmla="*/ 0 h 10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400" h="10475">
                    <a:moveTo>
                      <a:pt x="0" y="10475"/>
                    </a:moveTo>
                    <a:cubicBezTo>
                      <a:pt x="28722" y="5854"/>
                      <a:pt x="16061" y="4621"/>
                      <a:pt x="3375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0" name="Freeform 701">
                <a:extLst>
                  <a:ext uri="{FF2B5EF4-FFF2-40B4-BE49-F238E27FC236}">
                    <a16:creationId xmlns:a16="http://schemas.microsoft.com/office/drawing/2014/main" id="{C2B9A672-903C-4C2F-9E30-5B3AF4F68F29}"/>
                  </a:ext>
                </a:extLst>
              </p:cNvPr>
              <p:cNvSpPr/>
              <p:nvPr/>
            </p:nvSpPr>
            <p:spPr>
              <a:xfrm>
                <a:off x="1838984" y="3878115"/>
                <a:ext cx="1150" cy="78329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3 w 10000"/>
                  <a:gd name="connsiteY0" fmla="*/ 10475 h 10475"/>
                  <a:gd name="connsiteX1" fmla="*/ 6688 w 10000"/>
                  <a:gd name="connsiteY1" fmla="*/ 0 h 10475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11791 w 17296"/>
                  <a:gd name="connsiteY0" fmla="*/ 11153 h 11153"/>
                  <a:gd name="connsiteX1" fmla="*/ 15166 w 17296"/>
                  <a:gd name="connsiteY1" fmla="*/ 0 h 11153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0 w 10000"/>
                  <a:gd name="connsiteY0" fmla="*/ 11153 h 11153"/>
                  <a:gd name="connsiteX1" fmla="*/ 3375 w 10000"/>
                  <a:gd name="connsiteY1" fmla="*/ 0 h 1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1153">
                    <a:moveTo>
                      <a:pt x="0" y="11153"/>
                    </a:moveTo>
                    <a:cubicBezTo>
                      <a:pt x="8017" y="6498"/>
                      <a:pt x="16061" y="4621"/>
                      <a:pt x="3375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1" name="Freeform 702">
                <a:extLst>
                  <a:ext uri="{FF2B5EF4-FFF2-40B4-BE49-F238E27FC236}">
                    <a16:creationId xmlns:a16="http://schemas.microsoft.com/office/drawing/2014/main" id="{BF4C855A-2181-4C1A-AD7A-3D15826FD6A0}"/>
                  </a:ext>
                </a:extLst>
              </p:cNvPr>
              <p:cNvSpPr/>
              <p:nvPr/>
            </p:nvSpPr>
            <p:spPr>
              <a:xfrm>
                <a:off x="1898134" y="3861447"/>
                <a:ext cx="1150" cy="78329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3 w 10000"/>
                  <a:gd name="connsiteY0" fmla="*/ 10475 h 10475"/>
                  <a:gd name="connsiteX1" fmla="*/ 6688 w 10000"/>
                  <a:gd name="connsiteY1" fmla="*/ 0 h 10475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1153">
                    <a:moveTo>
                      <a:pt x="3313" y="11153"/>
                    </a:moveTo>
                    <a:cubicBezTo>
                      <a:pt x="-9375" y="6532"/>
                      <a:pt x="19374" y="4621"/>
                      <a:pt x="6688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2" name="Freeform 703">
                <a:extLst>
                  <a:ext uri="{FF2B5EF4-FFF2-40B4-BE49-F238E27FC236}">
                    <a16:creationId xmlns:a16="http://schemas.microsoft.com/office/drawing/2014/main" id="{D25986BF-5AF4-40EC-80F5-12DCAE859B8E}"/>
                  </a:ext>
                </a:extLst>
              </p:cNvPr>
              <p:cNvSpPr/>
              <p:nvPr/>
            </p:nvSpPr>
            <p:spPr>
              <a:xfrm>
                <a:off x="1967308" y="4206751"/>
                <a:ext cx="103051" cy="49034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3 w 10000"/>
                  <a:gd name="connsiteY0" fmla="*/ 10475 h 10475"/>
                  <a:gd name="connsiteX1" fmla="*/ 6688 w 10000"/>
                  <a:gd name="connsiteY1" fmla="*/ 0 h 10475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131 w 873313"/>
                  <a:gd name="connsiteY0" fmla="*/ 6745 h 6745"/>
                  <a:gd name="connsiteX1" fmla="*/ 873184 w 873313"/>
                  <a:gd name="connsiteY1" fmla="*/ 0 h 6745"/>
                  <a:gd name="connsiteX0" fmla="*/ 0 w 9998"/>
                  <a:gd name="connsiteY0" fmla="*/ 10000 h 10000"/>
                  <a:gd name="connsiteX1" fmla="*/ 2352 w 9998"/>
                  <a:gd name="connsiteY1" fmla="*/ 6161 h 10000"/>
                  <a:gd name="connsiteX2" fmla="*/ 9997 w 9998"/>
                  <a:gd name="connsiteY2" fmla="*/ 0 h 10000"/>
                  <a:gd name="connsiteX0" fmla="*/ 1042 w 11042"/>
                  <a:gd name="connsiteY0" fmla="*/ 10000 h 10000"/>
                  <a:gd name="connsiteX1" fmla="*/ 311 w 11042"/>
                  <a:gd name="connsiteY1" fmla="*/ 7619 h 10000"/>
                  <a:gd name="connsiteX2" fmla="*/ 11041 w 11042"/>
                  <a:gd name="connsiteY2" fmla="*/ 0 h 10000"/>
                  <a:gd name="connsiteX0" fmla="*/ 1042 w 11042"/>
                  <a:gd name="connsiteY0" fmla="*/ 10000 h 10000"/>
                  <a:gd name="connsiteX1" fmla="*/ 311 w 11042"/>
                  <a:gd name="connsiteY1" fmla="*/ 7619 h 10000"/>
                  <a:gd name="connsiteX2" fmla="*/ 11041 w 11042"/>
                  <a:gd name="connsiteY2" fmla="*/ 0 h 10000"/>
                  <a:gd name="connsiteX0" fmla="*/ 731 w 10732"/>
                  <a:gd name="connsiteY0" fmla="*/ 10000 h 10000"/>
                  <a:gd name="connsiteX1" fmla="*/ 0 w 10732"/>
                  <a:gd name="connsiteY1" fmla="*/ 7619 h 10000"/>
                  <a:gd name="connsiteX2" fmla="*/ 10730 w 10732"/>
                  <a:gd name="connsiteY2" fmla="*/ 0 h 10000"/>
                  <a:gd name="connsiteX0" fmla="*/ 731 w 10730"/>
                  <a:gd name="connsiteY0" fmla="*/ 10000 h 10000"/>
                  <a:gd name="connsiteX1" fmla="*/ 0 w 10730"/>
                  <a:gd name="connsiteY1" fmla="*/ 7619 h 10000"/>
                  <a:gd name="connsiteX2" fmla="*/ 8063 w 10730"/>
                  <a:gd name="connsiteY2" fmla="*/ 4804 h 10000"/>
                  <a:gd name="connsiteX3" fmla="*/ 10730 w 10730"/>
                  <a:gd name="connsiteY3" fmla="*/ 0 h 10000"/>
                  <a:gd name="connsiteX0" fmla="*/ 731 w 11578"/>
                  <a:gd name="connsiteY0" fmla="*/ 10000 h 10000"/>
                  <a:gd name="connsiteX1" fmla="*/ 0 w 11578"/>
                  <a:gd name="connsiteY1" fmla="*/ 7619 h 10000"/>
                  <a:gd name="connsiteX2" fmla="*/ 10909 w 11578"/>
                  <a:gd name="connsiteY2" fmla="*/ 4905 h 10000"/>
                  <a:gd name="connsiteX3" fmla="*/ 10730 w 11578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035"/>
                  <a:gd name="connsiteY0" fmla="*/ 10000 h 10000"/>
                  <a:gd name="connsiteX1" fmla="*/ 0 w 11035"/>
                  <a:gd name="connsiteY1" fmla="*/ 7619 h 10000"/>
                  <a:gd name="connsiteX2" fmla="*/ 10198 w 11035"/>
                  <a:gd name="connsiteY2" fmla="*/ 5106 h 10000"/>
                  <a:gd name="connsiteX3" fmla="*/ 10730 w 11035"/>
                  <a:gd name="connsiteY3" fmla="*/ 0 h 10000"/>
                  <a:gd name="connsiteX0" fmla="*/ 731 w 10970"/>
                  <a:gd name="connsiteY0" fmla="*/ 10050 h 10050"/>
                  <a:gd name="connsiteX1" fmla="*/ 0 w 10970"/>
                  <a:gd name="connsiteY1" fmla="*/ 7669 h 10050"/>
                  <a:gd name="connsiteX2" fmla="*/ 10198 w 10970"/>
                  <a:gd name="connsiteY2" fmla="*/ 5156 h 10050"/>
                  <a:gd name="connsiteX3" fmla="*/ 10493 w 10970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256"/>
                  <a:gd name="connsiteY0" fmla="*/ 10150 h 10150"/>
                  <a:gd name="connsiteX1" fmla="*/ 0 w 10256"/>
                  <a:gd name="connsiteY1" fmla="*/ 7568 h 10150"/>
                  <a:gd name="connsiteX2" fmla="*/ 10198 w 10256"/>
                  <a:gd name="connsiteY2" fmla="*/ 5206 h 10150"/>
                  <a:gd name="connsiteX3" fmla="*/ 10256 w 10256"/>
                  <a:gd name="connsiteY3" fmla="*/ 0 h 10150"/>
                  <a:gd name="connsiteX0" fmla="*/ 27 w 10263"/>
                  <a:gd name="connsiteY0" fmla="*/ 10351 h 10351"/>
                  <a:gd name="connsiteX1" fmla="*/ 7 w 10263"/>
                  <a:gd name="connsiteY1" fmla="*/ 7568 h 10351"/>
                  <a:gd name="connsiteX2" fmla="*/ 10205 w 10263"/>
                  <a:gd name="connsiteY2" fmla="*/ 5206 h 10351"/>
                  <a:gd name="connsiteX3" fmla="*/ 10263 w 10263"/>
                  <a:gd name="connsiteY3" fmla="*/ 0 h 1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63" h="10351">
                    <a:moveTo>
                      <a:pt x="27" y="10351"/>
                    </a:moveTo>
                    <a:cubicBezTo>
                      <a:pt x="-59" y="9541"/>
                      <a:pt x="93" y="8378"/>
                      <a:pt x="7" y="7568"/>
                    </a:cubicBezTo>
                    <a:lnTo>
                      <a:pt x="10205" y="5206"/>
                    </a:lnTo>
                    <a:cubicBezTo>
                      <a:pt x="10352" y="2628"/>
                      <a:pt x="10115" y="2578"/>
                      <a:pt x="10263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3" name="Freeform 704">
                <a:extLst>
                  <a:ext uri="{FF2B5EF4-FFF2-40B4-BE49-F238E27FC236}">
                    <a16:creationId xmlns:a16="http://schemas.microsoft.com/office/drawing/2014/main" id="{D51FF9AE-089A-4267-A53F-A72CF3264615}"/>
                  </a:ext>
                </a:extLst>
              </p:cNvPr>
              <p:cNvSpPr/>
              <p:nvPr/>
            </p:nvSpPr>
            <p:spPr>
              <a:xfrm flipH="1">
                <a:off x="2115021" y="4287708"/>
                <a:ext cx="50665" cy="4355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7"/>
                  <a:gd name="connsiteY0" fmla="*/ 2989 h 2989"/>
                  <a:gd name="connsiteX1" fmla="*/ 3857 w 5767"/>
                  <a:gd name="connsiteY1" fmla="*/ 0 h 2989"/>
                  <a:gd name="connsiteX0" fmla="*/ 17331 w 17330"/>
                  <a:gd name="connsiteY0" fmla="*/ 9508 h 9508"/>
                  <a:gd name="connsiteX1" fmla="*/ 0 w 17330"/>
                  <a:gd name="connsiteY1" fmla="*/ 0 h 9508"/>
                  <a:gd name="connsiteX0" fmla="*/ 10000 w 10000"/>
                  <a:gd name="connsiteY0" fmla="*/ 19834 h 19834"/>
                  <a:gd name="connsiteX1" fmla="*/ 0 w 10000"/>
                  <a:gd name="connsiteY1" fmla="*/ 0 h 19834"/>
                  <a:gd name="connsiteX0" fmla="*/ 10000 w 10000"/>
                  <a:gd name="connsiteY0" fmla="*/ 20179 h 20179"/>
                  <a:gd name="connsiteX1" fmla="*/ 0 w 10000"/>
                  <a:gd name="connsiteY1" fmla="*/ 0 h 20179"/>
                  <a:gd name="connsiteX0" fmla="*/ 10000 w 10000"/>
                  <a:gd name="connsiteY0" fmla="*/ 21128 h 21128"/>
                  <a:gd name="connsiteX1" fmla="*/ 0 w 10000"/>
                  <a:gd name="connsiteY1" fmla="*/ 0 h 21128"/>
                  <a:gd name="connsiteX0" fmla="*/ 21952 w 21952"/>
                  <a:gd name="connsiteY0" fmla="*/ 22422 h 22422"/>
                  <a:gd name="connsiteX1" fmla="*/ 0 w 21952"/>
                  <a:gd name="connsiteY1" fmla="*/ 0 h 22422"/>
                  <a:gd name="connsiteX0" fmla="*/ 1912 w 5770"/>
                  <a:gd name="connsiteY0" fmla="*/ 25441 h 25441"/>
                  <a:gd name="connsiteX1" fmla="*/ 3859 w 5770"/>
                  <a:gd name="connsiteY1" fmla="*/ 0 h 25441"/>
                  <a:gd name="connsiteX0" fmla="*/ 3313 w 10000"/>
                  <a:gd name="connsiteY0" fmla="*/ 10475 h 10475"/>
                  <a:gd name="connsiteX1" fmla="*/ 6688 w 10000"/>
                  <a:gd name="connsiteY1" fmla="*/ 0 h 10475"/>
                  <a:gd name="connsiteX0" fmla="*/ 3313 w 10000"/>
                  <a:gd name="connsiteY0" fmla="*/ 11153 h 11153"/>
                  <a:gd name="connsiteX1" fmla="*/ 6688 w 10000"/>
                  <a:gd name="connsiteY1" fmla="*/ 0 h 11153"/>
                  <a:gd name="connsiteX0" fmla="*/ 131 w 873313"/>
                  <a:gd name="connsiteY0" fmla="*/ 6745 h 6745"/>
                  <a:gd name="connsiteX1" fmla="*/ 873184 w 873313"/>
                  <a:gd name="connsiteY1" fmla="*/ 0 h 6745"/>
                  <a:gd name="connsiteX0" fmla="*/ 0 w 9998"/>
                  <a:gd name="connsiteY0" fmla="*/ 10000 h 10000"/>
                  <a:gd name="connsiteX1" fmla="*/ 2352 w 9998"/>
                  <a:gd name="connsiteY1" fmla="*/ 6161 h 10000"/>
                  <a:gd name="connsiteX2" fmla="*/ 9997 w 9998"/>
                  <a:gd name="connsiteY2" fmla="*/ 0 h 10000"/>
                  <a:gd name="connsiteX0" fmla="*/ 1042 w 11042"/>
                  <a:gd name="connsiteY0" fmla="*/ 10000 h 10000"/>
                  <a:gd name="connsiteX1" fmla="*/ 311 w 11042"/>
                  <a:gd name="connsiteY1" fmla="*/ 7619 h 10000"/>
                  <a:gd name="connsiteX2" fmla="*/ 11041 w 11042"/>
                  <a:gd name="connsiteY2" fmla="*/ 0 h 10000"/>
                  <a:gd name="connsiteX0" fmla="*/ 1042 w 11042"/>
                  <a:gd name="connsiteY0" fmla="*/ 10000 h 10000"/>
                  <a:gd name="connsiteX1" fmla="*/ 311 w 11042"/>
                  <a:gd name="connsiteY1" fmla="*/ 7619 h 10000"/>
                  <a:gd name="connsiteX2" fmla="*/ 11041 w 11042"/>
                  <a:gd name="connsiteY2" fmla="*/ 0 h 10000"/>
                  <a:gd name="connsiteX0" fmla="*/ 731 w 10732"/>
                  <a:gd name="connsiteY0" fmla="*/ 10000 h 10000"/>
                  <a:gd name="connsiteX1" fmla="*/ 0 w 10732"/>
                  <a:gd name="connsiteY1" fmla="*/ 7619 h 10000"/>
                  <a:gd name="connsiteX2" fmla="*/ 10730 w 10732"/>
                  <a:gd name="connsiteY2" fmla="*/ 0 h 10000"/>
                  <a:gd name="connsiteX0" fmla="*/ 731 w 10730"/>
                  <a:gd name="connsiteY0" fmla="*/ 10000 h 10000"/>
                  <a:gd name="connsiteX1" fmla="*/ 0 w 10730"/>
                  <a:gd name="connsiteY1" fmla="*/ 7619 h 10000"/>
                  <a:gd name="connsiteX2" fmla="*/ 8063 w 10730"/>
                  <a:gd name="connsiteY2" fmla="*/ 4804 h 10000"/>
                  <a:gd name="connsiteX3" fmla="*/ 10730 w 10730"/>
                  <a:gd name="connsiteY3" fmla="*/ 0 h 10000"/>
                  <a:gd name="connsiteX0" fmla="*/ 731 w 11578"/>
                  <a:gd name="connsiteY0" fmla="*/ 10000 h 10000"/>
                  <a:gd name="connsiteX1" fmla="*/ 0 w 11578"/>
                  <a:gd name="connsiteY1" fmla="*/ 7619 h 10000"/>
                  <a:gd name="connsiteX2" fmla="*/ 10909 w 11578"/>
                  <a:gd name="connsiteY2" fmla="*/ 4905 h 10000"/>
                  <a:gd name="connsiteX3" fmla="*/ 10730 w 11578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207"/>
                  <a:gd name="connsiteY0" fmla="*/ 10000 h 10000"/>
                  <a:gd name="connsiteX1" fmla="*/ 0 w 11207"/>
                  <a:gd name="connsiteY1" fmla="*/ 7619 h 10000"/>
                  <a:gd name="connsiteX2" fmla="*/ 10435 w 11207"/>
                  <a:gd name="connsiteY2" fmla="*/ 4955 h 10000"/>
                  <a:gd name="connsiteX3" fmla="*/ 10730 w 11207"/>
                  <a:gd name="connsiteY3" fmla="*/ 0 h 10000"/>
                  <a:gd name="connsiteX0" fmla="*/ 731 w 11035"/>
                  <a:gd name="connsiteY0" fmla="*/ 10000 h 10000"/>
                  <a:gd name="connsiteX1" fmla="*/ 0 w 11035"/>
                  <a:gd name="connsiteY1" fmla="*/ 7619 h 10000"/>
                  <a:gd name="connsiteX2" fmla="*/ 10198 w 11035"/>
                  <a:gd name="connsiteY2" fmla="*/ 5106 h 10000"/>
                  <a:gd name="connsiteX3" fmla="*/ 10730 w 11035"/>
                  <a:gd name="connsiteY3" fmla="*/ 0 h 10000"/>
                  <a:gd name="connsiteX0" fmla="*/ 731 w 10970"/>
                  <a:gd name="connsiteY0" fmla="*/ 10050 h 10050"/>
                  <a:gd name="connsiteX1" fmla="*/ 0 w 10970"/>
                  <a:gd name="connsiteY1" fmla="*/ 7669 h 10050"/>
                  <a:gd name="connsiteX2" fmla="*/ 10198 w 10970"/>
                  <a:gd name="connsiteY2" fmla="*/ 5156 h 10050"/>
                  <a:gd name="connsiteX3" fmla="*/ 10493 w 10970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731 w 10493"/>
                  <a:gd name="connsiteY0" fmla="*/ 10050 h 10050"/>
                  <a:gd name="connsiteX1" fmla="*/ 0 w 10493"/>
                  <a:gd name="connsiteY1" fmla="*/ 7669 h 10050"/>
                  <a:gd name="connsiteX2" fmla="*/ 10198 w 10493"/>
                  <a:gd name="connsiteY2" fmla="*/ 5156 h 10050"/>
                  <a:gd name="connsiteX3" fmla="*/ 10493 w 10493"/>
                  <a:gd name="connsiteY3" fmla="*/ 0 h 1005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669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493"/>
                  <a:gd name="connsiteY0" fmla="*/ 10100 h 10100"/>
                  <a:gd name="connsiteX1" fmla="*/ 0 w 10493"/>
                  <a:gd name="connsiteY1" fmla="*/ 7518 h 10100"/>
                  <a:gd name="connsiteX2" fmla="*/ 10198 w 10493"/>
                  <a:gd name="connsiteY2" fmla="*/ 5156 h 10100"/>
                  <a:gd name="connsiteX3" fmla="*/ 10493 w 10493"/>
                  <a:gd name="connsiteY3" fmla="*/ 0 h 10100"/>
                  <a:gd name="connsiteX0" fmla="*/ 257 w 10226"/>
                  <a:gd name="connsiteY0" fmla="*/ 10552 h 10552"/>
                  <a:gd name="connsiteX1" fmla="*/ 0 w 10226"/>
                  <a:gd name="connsiteY1" fmla="*/ 7970 h 10552"/>
                  <a:gd name="connsiteX2" fmla="*/ 10198 w 10226"/>
                  <a:gd name="connsiteY2" fmla="*/ 5608 h 10552"/>
                  <a:gd name="connsiteX3" fmla="*/ 10019 w 10226"/>
                  <a:gd name="connsiteY3" fmla="*/ 0 h 10552"/>
                  <a:gd name="connsiteX0" fmla="*/ 257 w 10493"/>
                  <a:gd name="connsiteY0" fmla="*/ 10502 h 10502"/>
                  <a:gd name="connsiteX1" fmla="*/ 0 w 10493"/>
                  <a:gd name="connsiteY1" fmla="*/ 7920 h 10502"/>
                  <a:gd name="connsiteX2" fmla="*/ 10198 w 10493"/>
                  <a:gd name="connsiteY2" fmla="*/ 5558 h 10502"/>
                  <a:gd name="connsiteX3" fmla="*/ 10493 w 10493"/>
                  <a:gd name="connsiteY3" fmla="*/ 0 h 10502"/>
                  <a:gd name="connsiteX0" fmla="*/ 1 w 10237"/>
                  <a:gd name="connsiteY0" fmla="*/ 10502 h 10502"/>
                  <a:gd name="connsiteX1" fmla="*/ 5673 w 10237"/>
                  <a:gd name="connsiteY1" fmla="*/ 6814 h 10502"/>
                  <a:gd name="connsiteX2" fmla="*/ 9942 w 10237"/>
                  <a:gd name="connsiteY2" fmla="*/ 5558 h 10502"/>
                  <a:gd name="connsiteX3" fmla="*/ 10237 w 10237"/>
                  <a:gd name="connsiteY3" fmla="*/ 0 h 10502"/>
                  <a:gd name="connsiteX0" fmla="*/ 9 w 5028"/>
                  <a:gd name="connsiteY0" fmla="*/ 10100 h 10100"/>
                  <a:gd name="connsiteX1" fmla="*/ 464 w 5028"/>
                  <a:gd name="connsiteY1" fmla="*/ 6814 h 10100"/>
                  <a:gd name="connsiteX2" fmla="*/ 4733 w 5028"/>
                  <a:gd name="connsiteY2" fmla="*/ 5558 h 10100"/>
                  <a:gd name="connsiteX3" fmla="*/ 5028 w 5028"/>
                  <a:gd name="connsiteY3" fmla="*/ 0 h 10100"/>
                  <a:gd name="connsiteX0" fmla="*/ 510 w 10492"/>
                  <a:gd name="connsiteY0" fmla="*/ 10000 h 10000"/>
                  <a:gd name="connsiteX1" fmla="*/ 0 w 10492"/>
                  <a:gd name="connsiteY1" fmla="*/ 6797 h 10000"/>
                  <a:gd name="connsiteX2" fmla="*/ 9905 w 10492"/>
                  <a:gd name="connsiteY2" fmla="*/ 5503 h 10000"/>
                  <a:gd name="connsiteX3" fmla="*/ 10492 w 10492"/>
                  <a:gd name="connsiteY3" fmla="*/ 0 h 10000"/>
                  <a:gd name="connsiteX0" fmla="*/ 510 w 10492"/>
                  <a:gd name="connsiteY0" fmla="*/ 9104 h 9104"/>
                  <a:gd name="connsiteX1" fmla="*/ 0 w 10492"/>
                  <a:gd name="connsiteY1" fmla="*/ 6797 h 9104"/>
                  <a:gd name="connsiteX2" fmla="*/ 9905 w 10492"/>
                  <a:gd name="connsiteY2" fmla="*/ 5503 h 9104"/>
                  <a:gd name="connsiteX3" fmla="*/ 10492 w 10492"/>
                  <a:gd name="connsiteY3" fmla="*/ 0 h 9104"/>
                  <a:gd name="connsiteX0" fmla="*/ 51 w 10015"/>
                  <a:gd name="connsiteY0" fmla="*/ 10000 h 10000"/>
                  <a:gd name="connsiteX1" fmla="*/ 15 w 10015"/>
                  <a:gd name="connsiteY1" fmla="*/ 7466 h 10000"/>
                  <a:gd name="connsiteX2" fmla="*/ 9456 w 10015"/>
                  <a:gd name="connsiteY2" fmla="*/ 6045 h 10000"/>
                  <a:gd name="connsiteX3" fmla="*/ 10015 w 10015"/>
                  <a:gd name="connsiteY3" fmla="*/ 0 h 10000"/>
                  <a:gd name="connsiteX0" fmla="*/ 51 w 10015"/>
                  <a:gd name="connsiteY0" fmla="*/ 10000 h 10000"/>
                  <a:gd name="connsiteX1" fmla="*/ 15 w 10015"/>
                  <a:gd name="connsiteY1" fmla="*/ 7466 h 10000"/>
                  <a:gd name="connsiteX2" fmla="*/ 9456 w 10015"/>
                  <a:gd name="connsiteY2" fmla="*/ 6045 h 10000"/>
                  <a:gd name="connsiteX3" fmla="*/ 10015 w 10015"/>
                  <a:gd name="connsiteY3" fmla="*/ 0 h 10000"/>
                  <a:gd name="connsiteX0" fmla="*/ 51 w 10015"/>
                  <a:gd name="connsiteY0" fmla="*/ 10000 h 10000"/>
                  <a:gd name="connsiteX1" fmla="*/ 15 w 10015"/>
                  <a:gd name="connsiteY1" fmla="*/ 7466 h 10000"/>
                  <a:gd name="connsiteX2" fmla="*/ 9456 w 10015"/>
                  <a:gd name="connsiteY2" fmla="*/ 6045 h 10000"/>
                  <a:gd name="connsiteX3" fmla="*/ 10015 w 10015"/>
                  <a:gd name="connsiteY3" fmla="*/ 0 h 10000"/>
                  <a:gd name="connsiteX0" fmla="*/ 51 w 9565"/>
                  <a:gd name="connsiteY0" fmla="*/ 10000 h 10000"/>
                  <a:gd name="connsiteX1" fmla="*/ 15 w 9565"/>
                  <a:gd name="connsiteY1" fmla="*/ 7466 h 10000"/>
                  <a:gd name="connsiteX2" fmla="*/ 9456 w 9565"/>
                  <a:gd name="connsiteY2" fmla="*/ 6045 h 10000"/>
                  <a:gd name="connsiteX3" fmla="*/ 9565 w 9565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65" h="10000">
                    <a:moveTo>
                      <a:pt x="51" y="10000"/>
                    </a:moveTo>
                    <a:cubicBezTo>
                      <a:pt x="-112" y="9119"/>
                      <a:pt x="178" y="8347"/>
                      <a:pt x="15" y="7466"/>
                    </a:cubicBezTo>
                    <a:lnTo>
                      <a:pt x="9456" y="6045"/>
                    </a:lnTo>
                    <a:cubicBezTo>
                      <a:pt x="9735" y="3022"/>
                      <a:pt x="9285" y="2803"/>
                      <a:pt x="9565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4" name="Freeform 705">
                <a:extLst>
                  <a:ext uri="{FF2B5EF4-FFF2-40B4-BE49-F238E27FC236}">
                    <a16:creationId xmlns:a16="http://schemas.microsoft.com/office/drawing/2014/main" id="{49D8F5E6-8AE5-454E-89A3-1BAAAC2FDF08}"/>
                  </a:ext>
                </a:extLst>
              </p:cNvPr>
              <p:cNvSpPr/>
              <p:nvPr/>
            </p:nvSpPr>
            <p:spPr>
              <a:xfrm rot="18900000">
                <a:off x="4047322" y="3342294"/>
                <a:ext cx="1648" cy="51658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85" h="11248">
                    <a:moveTo>
                      <a:pt x="10785" y="0"/>
                    </a:moveTo>
                    <a:cubicBezTo>
                      <a:pt x="40" y="2637"/>
                      <a:pt x="10746" y="8611"/>
                      <a:pt x="1" y="1124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5" name="Freeform 706">
                <a:extLst>
                  <a:ext uri="{FF2B5EF4-FFF2-40B4-BE49-F238E27FC236}">
                    <a16:creationId xmlns:a16="http://schemas.microsoft.com/office/drawing/2014/main" id="{1043E7C9-A1E1-4502-A7A9-5F863492EF59}"/>
                  </a:ext>
                </a:extLst>
              </p:cNvPr>
              <p:cNvSpPr/>
              <p:nvPr/>
            </p:nvSpPr>
            <p:spPr>
              <a:xfrm rot="18900000">
                <a:off x="3869413" y="3358001"/>
                <a:ext cx="5014" cy="66135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3076 w 6387"/>
                  <a:gd name="connsiteY0" fmla="*/ 0 h 13924"/>
                  <a:gd name="connsiteX1" fmla="*/ 3311 w 6387"/>
                  <a:gd name="connsiteY1" fmla="*/ 13924 h 13924"/>
                  <a:gd name="connsiteX0" fmla="*/ 3443 w 24508"/>
                  <a:gd name="connsiteY0" fmla="*/ 0 h 10237"/>
                  <a:gd name="connsiteX1" fmla="*/ 21069 w 24508"/>
                  <a:gd name="connsiteY1" fmla="*/ 10237 h 10237"/>
                  <a:gd name="connsiteX0" fmla="*/ 103135 w 103134"/>
                  <a:gd name="connsiteY0" fmla="*/ 0 h 10263"/>
                  <a:gd name="connsiteX1" fmla="*/ 2 w 103134"/>
                  <a:gd name="connsiteY1" fmla="*/ 10263 h 10263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61065 w 61064"/>
                  <a:gd name="connsiteY0" fmla="*/ 0 h 10342"/>
                  <a:gd name="connsiteX1" fmla="*/ 9693 w 61064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372" h="10342">
                    <a:moveTo>
                      <a:pt x="51373" y="0"/>
                    </a:moveTo>
                    <a:cubicBezTo>
                      <a:pt x="34550" y="1894"/>
                      <a:pt x="68576" y="7263"/>
                      <a:pt x="1" y="10342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6" name="Freeform 707">
                <a:extLst>
                  <a:ext uri="{FF2B5EF4-FFF2-40B4-BE49-F238E27FC236}">
                    <a16:creationId xmlns:a16="http://schemas.microsoft.com/office/drawing/2014/main" id="{3A33558C-862B-48B6-A5FE-6C41E2ACDDA5}"/>
                  </a:ext>
                </a:extLst>
              </p:cNvPr>
              <p:cNvSpPr/>
              <p:nvPr/>
            </p:nvSpPr>
            <p:spPr>
              <a:xfrm rot="18900000">
                <a:off x="3789705" y="3463008"/>
                <a:ext cx="171749" cy="88695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3076 w 6387"/>
                  <a:gd name="connsiteY0" fmla="*/ 0 h 13924"/>
                  <a:gd name="connsiteX1" fmla="*/ 3311 w 6387"/>
                  <a:gd name="connsiteY1" fmla="*/ 13924 h 13924"/>
                  <a:gd name="connsiteX0" fmla="*/ 3443 w 24508"/>
                  <a:gd name="connsiteY0" fmla="*/ 0 h 10237"/>
                  <a:gd name="connsiteX1" fmla="*/ 21069 w 24508"/>
                  <a:gd name="connsiteY1" fmla="*/ 10237 h 10237"/>
                  <a:gd name="connsiteX0" fmla="*/ 103135 w 103134"/>
                  <a:gd name="connsiteY0" fmla="*/ 0 h 10263"/>
                  <a:gd name="connsiteX1" fmla="*/ 2 w 103134"/>
                  <a:gd name="connsiteY1" fmla="*/ 10263 h 10263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61065 w 61064"/>
                  <a:gd name="connsiteY0" fmla="*/ 0 h 10342"/>
                  <a:gd name="connsiteX1" fmla="*/ 9693 w 61064"/>
                  <a:gd name="connsiteY1" fmla="*/ 10342 h 10342"/>
                  <a:gd name="connsiteX0" fmla="*/ 51373 w 51372"/>
                  <a:gd name="connsiteY0" fmla="*/ 0 h 10342"/>
                  <a:gd name="connsiteX1" fmla="*/ 1 w 51372"/>
                  <a:gd name="connsiteY1" fmla="*/ 10342 h 10342"/>
                  <a:gd name="connsiteX0" fmla="*/ 51373 w 51372"/>
                  <a:gd name="connsiteY0" fmla="*/ 0 h 10342"/>
                  <a:gd name="connsiteX1" fmla="*/ 44098 w 51372"/>
                  <a:gd name="connsiteY1" fmla="*/ 3099 h 10342"/>
                  <a:gd name="connsiteX2" fmla="*/ 1 w 51372"/>
                  <a:gd name="connsiteY2" fmla="*/ 10342 h 10342"/>
                  <a:gd name="connsiteX0" fmla="*/ 51373 w 62786"/>
                  <a:gd name="connsiteY0" fmla="*/ 0 h 10342"/>
                  <a:gd name="connsiteX1" fmla="*/ 44098 w 62786"/>
                  <a:gd name="connsiteY1" fmla="*/ 3099 h 10342"/>
                  <a:gd name="connsiteX2" fmla="*/ 61341 w 62786"/>
                  <a:gd name="connsiteY2" fmla="*/ 5601 h 10342"/>
                  <a:gd name="connsiteX3" fmla="*/ 1 w 62786"/>
                  <a:gd name="connsiteY3" fmla="*/ 10342 h 10342"/>
                  <a:gd name="connsiteX0" fmla="*/ 1766994 w 1766994"/>
                  <a:gd name="connsiteY0" fmla="*/ 0 h 10342"/>
                  <a:gd name="connsiteX1" fmla="*/ 1759719 w 1766994"/>
                  <a:gd name="connsiteY1" fmla="*/ 3099 h 10342"/>
                  <a:gd name="connsiteX2" fmla="*/ 21 w 1766994"/>
                  <a:gd name="connsiteY2" fmla="*/ 6101 h 10342"/>
                  <a:gd name="connsiteX3" fmla="*/ 1715622 w 1766994"/>
                  <a:gd name="connsiteY3" fmla="*/ 10342 h 10342"/>
                  <a:gd name="connsiteX0" fmla="*/ 1767834 w 1767834"/>
                  <a:gd name="connsiteY0" fmla="*/ 0 h 13923"/>
                  <a:gd name="connsiteX1" fmla="*/ 1760559 w 1767834"/>
                  <a:gd name="connsiteY1" fmla="*/ 3099 h 13923"/>
                  <a:gd name="connsiteX2" fmla="*/ 861 w 1767834"/>
                  <a:gd name="connsiteY2" fmla="*/ 6101 h 13923"/>
                  <a:gd name="connsiteX3" fmla="*/ 25768 w 1767834"/>
                  <a:gd name="connsiteY3" fmla="*/ 13923 h 13923"/>
                  <a:gd name="connsiteX0" fmla="*/ 1767834 w 1767834"/>
                  <a:gd name="connsiteY0" fmla="*/ 0 h 13923"/>
                  <a:gd name="connsiteX1" fmla="*/ 1760559 w 1767834"/>
                  <a:gd name="connsiteY1" fmla="*/ 3099 h 13923"/>
                  <a:gd name="connsiteX2" fmla="*/ 861 w 1767834"/>
                  <a:gd name="connsiteY2" fmla="*/ 6101 h 13923"/>
                  <a:gd name="connsiteX3" fmla="*/ 25768 w 1767834"/>
                  <a:gd name="connsiteY3" fmla="*/ 13923 h 13923"/>
                  <a:gd name="connsiteX0" fmla="*/ 1767834 w 1767834"/>
                  <a:gd name="connsiteY0" fmla="*/ 0 h 13923"/>
                  <a:gd name="connsiteX1" fmla="*/ 1760559 w 1767834"/>
                  <a:gd name="connsiteY1" fmla="*/ 3099 h 13923"/>
                  <a:gd name="connsiteX2" fmla="*/ 861 w 1767834"/>
                  <a:gd name="connsiteY2" fmla="*/ 6101 h 13923"/>
                  <a:gd name="connsiteX3" fmla="*/ 25768 w 1767834"/>
                  <a:gd name="connsiteY3" fmla="*/ 13923 h 13923"/>
                  <a:gd name="connsiteX0" fmla="*/ 1766973 w 1766973"/>
                  <a:gd name="connsiteY0" fmla="*/ 0 h 13923"/>
                  <a:gd name="connsiteX1" fmla="*/ 1759698 w 1766973"/>
                  <a:gd name="connsiteY1" fmla="*/ 3099 h 13923"/>
                  <a:gd name="connsiteX2" fmla="*/ 0 w 1766973"/>
                  <a:gd name="connsiteY2" fmla="*/ 6101 h 13923"/>
                  <a:gd name="connsiteX3" fmla="*/ 24907 w 1766973"/>
                  <a:gd name="connsiteY3" fmla="*/ 13923 h 13923"/>
                  <a:gd name="connsiteX0" fmla="*/ 1766973 w 1766973"/>
                  <a:gd name="connsiteY0" fmla="*/ 0 h 13923"/>
                  <a:gd name="connsiteX1" fmla="*/ 1759698 w 1766973"/>
                  <a:gd name="connsiteY1" fmla="*/ 3099 h 13923"/>
                  <a:gd name="connsiteX2" fmla="*/ 0 w 1766973"/>
                  <a:gd name="connsiteY2" fmla="*/ 6101 h 13923"/>
                  <a:gd name="connsiteX3" fmla="*/ 24907 w 1766973"/>
                  <a:gd name="connsiteY3" fmla="*/ 13923 h 13923"/>
                  <a:gd name="connsiteX0" fmla="*/ 1766973 w 1766973"/>
                  <a:gd name="connsiteY0" fmla="*/ 0 h 13923"/>
                  <a:gd name="connsiteX1" fmla="*/ 1759696 w 1766973"/>
                  <a:gd name="connsiteY1" fmla="*/ 3415 h 13923"/>
                  <a:gd name="connsiteX2" fmla="*/ 0 w 1766973"/>
                  <a:gd name="connsiteY2" fmla="*/ 6101 h 13923"/>
                  <a:gd name="connsiteX3" fmla="*/ 24907 w 1766973"/>
                  <a:gd name="connsiteY3" fmla="*/ 13923 h 13923"/>
                  <a:gd name="connsiteX0" fmla="*/ 1697956 w 1759699"/>
                  <a:gd name="connsiteY0" fmla="*/ 0 h 13870"/>
                  <a:gd name="connsiteX1" fmla="*/ 1759696 w 1759699"/>
                  <a:gd name="connsiteY1" fmla="*/ 3362 h 13870"/>
                  <a:gd name="connsiteX2" fmla="*/ 0 w 1759699"/>
                  <a:gd name="connsiteY2" fmla="*/ 6048 h 13870"/>
                  <a:gd name="connsiteX3" fmla="*/ 24907 w 1759699"/>
                  <a:gd name="connsiteY3" fmla="*/ 13870 h 13870"/>
                  <a:gd name="connsiteX0" fmla="*/ 1697956 w 1759699"/>
                  <a:gd name="connsiteY0" fmla="*/ 0 h 13870"/>
                  <a:gd name="connsiteX1" fmla="*/ 1759696 w 1759699"/>
                  <a:gd name="connsiteY1" fmla="*/ 3362 h 13870"/>
                  <a:gd name="connsiteX2" fmla="*/ 0 w 1759699"/>
                  <a:gd name="connsiteY2" fmla="*/ 6048 h 13870"/>
                  <a:gd name="connsiteX3" fmla="*/ 24907 w 1759699"/>
                  <a:gd name="connsiteY3" fmla="*/ 13870 h 13870"/>
                  <a:gd name="connsiteX0" fmla="*/ 1697956 w 1759699"/>
                  <a:gd name="connsiteY0" fmla="*/ 0 h 13870"/>
                  <a:gd name="connsiteX1" fmla="*/ 1759696 w 1759699"/>
                  <a:gd name="connsiteY1" fmla="*/ 3362 h 13870"/>
                  <a:gd name="connsiteX2" fmla="*/ 0 w 1759699"/>
                  <a:gd name="connsiteY2" fmla="*/ 6048 h 13870"/>
                  <a:gd name="connsiteX3" fmla="*/ 24907 w 1759699"/>
                  <a:gd name="connsiteY3" fmla="*/ 13870 h 13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9699" h="13870">
                    <a:moveTo>
                      <a:pt x="1697956" y="0"/>
                    </a:moveTo>
                    <a:cubicBezTo>
                      <a:pt x="1735777" y="1095"/>
                      <a:pt x="1739116" y="2241"/>
                      <a:pt x="1759696" y="3362"/>
                    </a:cubicBezTo>
                    <a:lnTo>
                      <a:pt x="0" y="6048"/>
                    </a:lnTo>
                    <a:lnTo>
                      <a:pt x="24907" y="1387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7" name="Freeform 708">
                <a:extLst>
                  <a:ext uri="{FF2B5EF4-FFF2-40B4-BE49-F238E27FC236}">
                    <a16:creationId xmlns:a16="http://schemas.microsoft.com/office/drawing/2014/main" id="{B0E23049-7CB9-4698-BE84-CBB62B9C9CD2}"/>
                  </a:ext>
                </a:extLst>
              </p:cNvPr>
              <p:cNvSpPr/>
              <p:nvPr/>
            </p:nvSpPr>
            <p:spPr>
              <a:xfrm rot="18780000">
                <a:off x="4307491" y="3843689"/>
                <a:ext cx="112333" cy="29721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6" h="10051">
                    <a:moveTo>
                      <a:pt x="10476" y="0"/>
                    </a:moveTo>
                    <a:cubicBezTo>
                      <a:pt x="10440" y="2443"/>
                      <a:pt x="10390" y="6542"/>
                      <a:pt x="9948" y="6813"/>
                    </a:cubicBezTo>
                    <a:cubicBezTo>
                      <a:pt x="8716" y="7130"/>
                      <a:pt x="3540" y="8926"/>
                      <a:pt x="0" y="1005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8" name="Freeform 709">
                <a:extLst>
                  <a:ext uri="{FF2B5EF4-FFF2-40B4-BE49-F238E27FC236}">
                    <a16:creationId xmlns:a16="http://schemas.microsoft.com/office/drawing/2014/main" id="{4B01E670-8D9B-4580-8F85-547D31C39205}"/>
                  </a:ext>
                </a:extLst>
              </p:cNvPr>
              <p:cNvSpPr/>
              <p:nvPr/>
            </p:nvSpPr>
            <p:spPr>
              <a:xfrm rot="18780000" flipH="1" flipV="1">
                <a:off x="4163757" y="3975552"/>
                <a:ext cx="283116" cy="45973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03" h="15547">
                    <a:moveTo>
                      <a:pt x="26403" y="0"/>
                    </a:moveTo>
                    <a:cubicBezTo>
                      <a:pt x="26367" y="2443"/>
                      <a:pt x="26317" y="6542"/>
                      <a:pt x="25875" y="6813"/>
                    </a:cubicBezTo>
                    <a:cubicBezTo>
                      <a:pt x="24643" y="7130"/>
                      <a:pt x="3540" y="14422"/>
                      <a:pt x="0" y="15547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9" name="Freeform 710">
                <a:extLst>
                  <a:ext uri="{FF2B5EF4-FFF2-40B4-BE49-F238E27FC236}">
                    <a16:creationId xmlns:a16="http://schemas.microsoft.com/office/drawing/2014/main" id="{5CB0242F-16CA-4C50-AFD9-56F3753644E7}"/>
                  </a:ext>
                </a:extLst>
              </p:cNvPr>
              <p:cNvSpPr/>
              <p:nvPr/>
            </p:nvSpPr>
            <p:spPr>
              <a:xfrm rot="18780000">
                <a:off x="4046966" y="4325380"/>
                <a:ext cx="581319" cy="62313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4173 w 54213"/>
                  <a:gd name="connsiteY0" fmla="*/ 0 h 21073"/>
                  <a:gd name="connsiteX1" fmla="*/ 53845 w 54213"/>
                  <a:gd name="connsiteY1" fmla="*/ 10931 h 21073"/>
                  <a:gd name="connsiteX2" fmla="*/ 23464 w 54213"/>
                  <a:gd name="connsiteY2" fmla="*/ 21073 h 21073"/>
                  <a:gd name="connsiteX3" fmla="*/ 0 w 54213"/>
                  <a:gd name="connsiteY3" fmla="*/ 20611 h 21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213" h="21073">
                    <a:moveTo>
                      <a:pt x="54173" y="0"/>
                    </a:moveTo>
                    <a:cubicBezTo>
                      <a:pt x="54137" y="2443"/>
                      <a:pt x="54425" y="10093"/>
                      <a:pt x="53845" y="10931"/>
                    </a:cubicBezTo>
                    <a:cubicBezTo>
                      <a:pt x="47557" y="13141"/>
                      <a:pt x="35380" y="17162"/>
                      <a:pt x="23464" y="21073"/>
                    </a:cubicBezTo>
                    <a:lnTo>
                      <a:pt x="0" y="2061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0" name="Freeform 711">
                <a:extLst>
                  <a:ext uri="{FF2B5EF4-FFF2-40B4-BE49-F238E27FC236}">
                    <a16:creationId xmlns:a16="http://schemas.microsoft.com/office/drawing/2014/main" id="{A2B254CA-AC77-49B8-8800-1758E2F8FF9F}"/>
                  </a:ext>
                </a:extLst>
              </p:cNvPr>
              <p:cNvSpPr/>
              <p:nvPr/>
            </p:nvSpPr>
            <p:spPr>
              <a:xfrm rot="2820000" flipV="1">
                <a:off x="3653726" y="4159923"/>
                <a:ext cx="1488206" cy="15971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788" h="54012">
                    <a:moveTo>
                      <a:pt x="138788" y="0"/>
                    </a:moveTo>
                    <a:lnTo>
                      <a:pt x="90571" y="16039"/>
                    </a:lnTo>
                    <a:lnTo>
                      <a:pt x="89056" y="31823"/>
                    </a:lnTo>
                    <a:cubicBezTo>
                      <a:pt x="82768" y="34033"/>
                      <a:pt x="56260" y="42917"/>
                      <a:pt x="23464" y="54012"/>
                    </a:cubicBezTo>
                    <a:lnTo>
                      <a:pt x="0" y="5355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1" name="Freeform 712">
                <a:extLst>
                  <a:ext uri="{FF2B5EF4-FFF2-40B4-BE49-F238E27FC236}">
                    <a16:creationId xmlns:a16="http://schemas.microsoft.com/office/drawing/2014/main" id="{A5EEB08F-C400-4881-ADA2-678FA1DB3B53}"/>
                  </a:ext>
                </a:extLst>
              </p:cNvPr>
              <p:cNvSpPr/>
              <p:nvPr/>
            </p:nvSpPr>
            <p:spPr>
              <a:xfrm rot="2820000" flipV="1">
                <a:off x="3695661" y="4126147"/>
                <a:ext cx="1546184" cy="166771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195" h="56398">
                    <a:moveTo>
                      <a:pt x="144195" y="0"/>
                    </a:moveTo>
                    <a:lnTo>
                      <a:pt x="95361" y="16248"/>
                    </a:lnTo>
                    <a:lnTo>
                      <a:pt x="93777" y="32753"/>
                    </a:lnTo>
                    <a:cubicBezTo>
                      <a:pt x="87489" y="34963"/>
                      <a:pt x="56260" y="45303"/>
                      <a:pt x="23464" y="56398"/>
                    </a:cubicBezTo>
                    <a:lnTo>
                      <a:pt x="0" y="5593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2" name="Freeform 713">
                <a:extLst>
                  <a:ext uri="{FF2B5EF4-FFF2-40B4-BE49-F238E27FC236}">
                    <a16:creationId xmlns:a16="http://schemas.microsoft.com/office/drawing/2014/main" id="{78E2FEB5-DD53-4B85-9595-C972C4708E9A}"/>
                  </a:ext>
                </a:extLst>
              </p:cNvPr>
              <p:cNvSpPr/>
              <p:nvPr/>
            </p:nvSpPr>
            <p:spPr>
              <a:xfrm rot="2820000" flipV="1">
                <a:off x="3906197" y="4258971"/>
                <a:ext cx="1727282" cy="137221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084" h="46405">
                    <a:moveTo>
                      <a:pt x="161084" y="0"/>
                    </a:moveTo>
                    <a:cubicBezTo>
                      <a:pt x="152560" y="2687"/>
                      <a:pt x="56260" y="35310"/>
                      <a:pt x="23464" y="46405"/>
                    </a:cubicBezTo>
                    <a:lnTo>
                      <a:pt x="0" y="4594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3" name="Freeform 714">
                <a:extLst>
                  <a:ext uri="{FF2B5EF4-FFF2-40B4-BE49-F238E27FC236}">
                    <a16:creationId xmlns:a16="http://schemas.microsoft.com/office/drawing/2014/main" id="{212AEAEE-D481-4A50-96E1-5143B7680114}"/>
                  </a:ext>
                </a:extLst>
              </p:cNvPr>
              <p:cNvSpPr/>
              <p:nvPr/>
            </p:nvSpPr>
            <p:spPr>
              <a:xfrm rot="2820000" flipV="1">
                <a:off x="3985426" y="4221451"/>
                <a:ext cx="1710222" cy="137221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493" h="46405">
                    <a:moveTo>
                      <a:pt x="159493" y="0"/>
                    </a:moveTo>
                    <a:cubicBezTo>
                      <a:pt x="150969" y="2687"/>
                      <a:pt x="54669" y="35310"/>
                      <a:pt x="21873" y="46405"/>
                    </a:cubicBezTo>
                    <a:lnTo>
                      <a:pt x="0" y="4596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4" name="Freeform 715">
                <a:extLst>
                  <a:ext uri="{FF2B5EF4-FFF2-40B4-BE49-F238E27FC236}">
                    <a16:creationId xmlns:a16="http://schemas.microsoft.com/office/drawing/2014/main" id="{58AC3BD2-C7CF-4FCE-BE72-5C9A329F11D0}"/>
                  </a:ext>
                </a:extLst>
              </p:cNvPr>
              <p:cNvSpPr/>
              <p:nvPr/>
            </p:nvSpPr>
            <p:spPr>
              <a:xfrm rot="2820000" flipV="1">
                <a:off x="3758610" y="4470123"/>
                <a:ext cx="2634629" cy="17349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702" h="58672">
                    <a:moveTo>
                      <a:pt x="245702" y="0"/>
                    </a:moveTo>
                    <a:lnTo>
                      <a:pt x="197524" y="16369"/>
                    </a:lnTo>
                    <a:lnTo>
                      <a:pt x="149201" y="15685"/>
                    </a:lnTo>
                    <a:lnTo>
                      <a:pt x="21873" y="58672"/>
                    </a:lnTo>
                    <a:lnTo>
                      <a:pt x="0" y="5823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5" name="Freeform 716">
                <a:extLst>
                  <a:ext uri="{FF2B5EF4-FFF2-40B4-BE49-F238E27FC236}">
                    <a16:creationId xmlns:a16="http://schemas.microsoft.com/office/drawing/2014/main" id="{6CE78404-AC48-46FC-886F-4C5236582F6C}"/>
                  </a:ext>
                </a:extLst>
              </p:cNvPr>
              <p:cNvSpPr/>
              <p:nvPr/>
            </p:nvSpPr>
            <p:spPr>
              <a:xfrm rot="2820000" flipV="1">
                <a:off x="3810541" y="4438028"/>
                <a:ext cx="2660525" cy="175911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8117 w 248117"/>
                  <a:gd name="connsiteY0" fmla="*/ 0 h 59489"/>
                  <a:gd name="connsiteX1" fmla="*/ 197524 w 248117"/>
                  <a:gd name="connsiteY1" fmla="*/ 17186 h 59489"/>
                  <a:gd name="connsiteX2" fmla="*/ 149201 w 248117"/>
                  <a:gd name="connsiteY2" fmla="*/ 16502 h 59489"/>
                  <a:gd name="connsiteX3" fmla="*/ 21873 w 248117"/>
                  <a:gd name="connsiteY3" fmla="*/ 59489 h 59489"/>
                  <a:gd name="connsiteX4" fmla="*/ 0 w 248117"/>
                  <a:gd name="connsiteY4" fmla="*/ 59047 h 5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117" h="59489">
                    <a:moveTo>
                      <a:pt x="248117" y="0"/>
                    </a:moveTo>
                    <a:lnTo>
                      <a:pt x="197524" y="17186"/>
                    </a:lnTo>
                    <a:lnTo>
                      <a:pt x="149201" y="16502"/>
                    </a:lnTo>
                    <a:lnTo>
                      <a:pt x="21873" y="59489"/>
                    </a:lnTo>
                    <a:lnTo>
                      <a:pt x="0" y="5904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6" name="Freeform 717">
                <a:extLst>
                  <a:ext uri="{FF2B5EF4-FFF2-40B4-BE49-F238E27FC236}">
                    <a16:creationId xmlns:a16="http://schemas.microsoft.com/office/drawing/2014/main" id="{E11324FC-2CEE-4BF6-B335-161C82EF0FC3}"/>
                  </a:ext>
                </a:extLst>
              </p:cNvPr>
              <p:cNvSpPr/>
              <p:nvPr/>
            </p:nvSpPr>
            <p:spPr>
              <a:xfrm rot="2820000" flipV="1">
                <a:off x="2750805" y="4457537"/>
                <a:ext cx="2221991" cy="99424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220" h="33623">
                    <a:moveTo>
                      <a:pt x="207220" y="0"/>
                    </a:moveTo>
                    <a:lnTo>
                      <a:pt x="106627" y="33623"/>
                    </a:lnTo>
                    <a:lnTo>
                      <a:pt x="0" y="3238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7" name="Freeform 718">
                <a:extLst>
                  <a:ext uri="{FF2B5EF4-FFF2-40B4-BE49-F238E27FC236}">
                    <a16:creationId xmlns:a16="http://schemas.microsoft.com/office/drawing/2014/main" id="{C7042676-3C64-4EF3-82D2-A52B82394382}"/>
                  </a:ext>
                </a:extLst>
              </p:cNvPr>
              <p:cNvSpPr/>
              <p:nvPr/>
            </p:nvSpPr>
            <p:spPr>
              <a:xfrm rot="2820000" flipV="1">
                <a:off x="2688282" y="4492705"/>
                <a:ext cx="2221991" cy="99424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7220" h="33623">
                    <a:moveTo>
                      <a:pt x="207220" y="0"/>
                    </a:moveTo>
                    <a:lnTo>
                      <a:pt x="106627" y="33623"/>
                    </a:lnTo>
                    <a:lnTo>
                      <a:pt x="0" y="3238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8" name="Freeform 719">
                <a:extLst>
                  <a:ext uri="{FF2B5EF4-FFF2-40B4-BE49-F238E27FC236}">
                    <a16:creationId xmlns:a16="http://schemas.microsoft.com/office/drawing/2014/main" id="{F472801B-4D08-4FB0-92E4-55527872C496}"/>
                  </a:ext>
                </a:extLst>
              </p:cNvPr>
              <p:cNvSpPr/>
              <p:nvPr/>
            </p:nvSpPr>
            <p:spPr>
              <a:xfrm rot="2820000" flipV="1">
                <a:off x="2762565" y="4466183"/>
                <a:ext cx="1956203" cy="74638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433" h="25241">
                    <a:moveTo>
                      <a:pt x="182433" y="0"/>
                    </a:moveTo>
                    <a:lnTo>
                      <a:pt x="106627" y="25241"/>
                    </a:lnTo>
                    <a:lnTo>
                      <a:pt x="0" y="2400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9" name="Freeform 720">
                <a:extLst>
                  <a:ext uri="{FF2B5EF4-FFF2-40B4-BE49-F238E27FC236}">
                    <a16:creationId xmlns:a16="http://schemas.microsoft.com/office/drawing/2014/main" id="{3DA0C9BC-9C54-4390-9974-027E69DAC8CE}"/>
                  </a:ext>
                </a:extLst>
              </p:cNvPr>
              <p:cNvSpPr/>
              <p:nvPr/>
            </p:nvSpPr>
            <p:spPr>
              <a:xfrm rot="2820000" flipV="1">
                <a:off x="2599519" y="4525771"/>
                <a:ext cx="2132937" cy="9100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8915 w 198915"/>
                  <a:gd name="connsiteY0" fmla="*/ 0 h 30774"/>
                  <a:gd name="connsiteX1" fmla="*/ 107366 w 198915"/>
                  <a:gd name="connsiteY1" fmla="*/ 30745 h 30774"/>
                  <a:gd name="connsiteX2" fmla="*/ 4361 w 198915"/>
                  <a:gd name="connsiteY2" fmla="*/ 29287 h 30774"/>
                  <a:gd name="connsiteX3" fmla="*/ 0 w 198915"/>
                  <a:gd name="connsiteY3" fmla="*/ 30774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915" h="30774">
                    <a:moveTo>
                      <a:pt x="198915" y="0"/>
                    </a:moveTo>
                    <a:lnTo>
                      <a:pt x="107366" y="30745"/>
                    </a:lnTo>
                    <a:lnTo>
                      <a:pt x="4361" y="29287"/>
                    </a:lnTo>
                    <a:cubicBezTo>
                      <a:pt x="2857" y="29763"/>
                      <a:pt x="1504" y="30298"/>
                      <a:pt x="0" y="30774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0" name="Freeform 721">
                <a:extLst>
                  <a:ext uri="{FF2B5EF4-FFF2-40B4-BE49-F238E27FC236}">
                    <a16:creationId xmlns:a16="http://schemas.microsoft.com/office/drawing/2014/main" id="{32C7D280-CEC2-4934-AE02-785D8C925224}"/>
                  </a:ext>
                </a:extLst>
              </p:cNvPr>
              <p:cNvSpPr/>
              <p:nvPr/>
            </p:nvSpPr>
            <p:spPr>
              <a:xfrm rot="2820000" flipV="1">
                <a:off x="2512394" y="4526609"/>
                <a:ext cx="2078165" cy="87706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8510 w 193807"/>
                  <a:gd name="connsiteY2" fmla="*/ 26880 h 29660"/>
                  <a:gd name="connsiteX3" fmla="*/ 0 w 193807"/>
                  <a:gd name="connsiteY3" fmla="*/ 29660 h 2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807" h="29660">
                    <a:moveTo>
                      <a:pt x="193807" y="0"/>
                    </a:moveTo>
                    <a:lnTo>
                      <a:pt x="109206" y="28215"/>
                    </a:lnTo>
                    <a:lnTo>
                      <a:pt x="8510" y="26880"/>
                    </a:lnTo>
                    <a:lnTo>
                      <a:pt x="0" y="2966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1" name="Freeform 722">
                <a:extLst>
                  <a:ext uri="{FF2B5EF4-FFF2-40B4-BE49-F238E27FC236}">
                    <a16:creationId xmlns:a16="http://schemas.microsoft.com/office/drawing/2014/main" id="{9318AA0F-37E4-4995-8B2D-CDDFEF19DC90}"/>
                  </a:ext>
                </a:extLst>
              </p:cNvPr>
              <p:cNvSpPr/>
              <p:nvPr/>
            </p:nvSpPr>
            <p:spPr>
              <a:xfrm rot="2820000" flipV="1">
                <a:off x="2443949" y="4516138"/>
                <a:ext cx="2083880" cy="8823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340" h="29840">
                    <a:moveTo>
                      <a:pt x="194340" y="0"/>
                    </a:moveTo>
                    <a:lnTo>
                      <a:pt x="112120" y="27591"/>
                    </a:lnTo>
                    <a:lnTo>
                      <a:pt x="10660" y="26153"/>
                    </a:lnTo>
                    <a:lnTo>
                      <a:pt x="0" y="2984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2" name="Freeform 723">
                <a:extLst>
                  <a:ext uri="{FF2B5EF4-FFF2-40B4-BE49-F238E27FC236}">
                    <a16:creationId xmlns:a16="http://schemas.microsoft.com/office/drawing/2014/main" id="{CB3F70C5-5B2C-407F-ADCA-5AA041791CF6}"/>
                  </a:ext>
                </a:extLst>
              </p:cNvPr>
              <p:cNvSpPr/>
              <p:nvPr/>
            </p:nvSpPr>
            <p:spPr>
              <a:xfrm rot="2820000" flipV="1">
                <a:off x="2378137" y="4524996"/>
                <a:ext cx="2092651" cy="89592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158" h="30298">
                    <a:moveTo>
                      <a:pt x="195158" y="0"/>
                    </a:moveTo>
                    <a:lnTo>
                      <a:pt x="114004" y="27231"/>
                    </a:lnTo>
                    <a:lnTo>
                      <a:pt x="12544" y="25793"/>
                    </a:lnTo>
                    <a:lnTo>
                      <a:pt x="0" y="3029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3" name="Freeform 724">
                <a:extLst>
                  <a:ext uri="{FF2B5EF4-FFF2-40B4-BE49-F238E27FC236}">
                    <a16:creationId xmlns:a16="http://schemas.microsoft.com/office/drawing/2014/main" id="{7EE9B7CD-DE0F-4BD7-93A8-C45087BF3209}"/>
                  </a:ext>
                </a:extLst>
              </p:cNvPr>
              <p:cNvSpPr/>
              <p:nvPr/>
            </p:nvSpPr>
            <p:spPr>
              <a:xfrm rot="2820000" flipV="1">
                <a:off x="2328706" y="4498870"/>
                <a:ext cx="2056076" cy="87786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747" h="29687">
                    <a:moveTo>
                      <a:pt x="191747" y="0"/>
                    </a:moveTo>
                    <a:lnTo>
                      <a:pt x="116190" y="25339"/>
                    </a:lnTo>
                    <a:lnTo>
                      <a:pt x="15724" y="24288"/>
                    </a:lnTo>
                    <a:lnTo>
                      <a:pt x="0" y="2968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4" name="Freeform 725">
                <a:extLst>
                  <a:ext uri="{FF2B5EF4-FFF2-40B4-BE49-F238E27FC236}">
                    <a16:creationId xmlns:a16="http://schemas.microsoft.com/office/drawing/2014/main" id="{99D51327-433A-4273-BAEB-A26446C83C47}"/>
                  </a:ext>
                </a:extLst>
              </p:cNvPr>
              <p:cNvSpPr/>
              <p:nvPr/>
            </p:nvSpPr>
            <p:spPr>
              <a:xfrm rot="2940000" flipV="1">
                <a:off x="3318574" y="5264184"/>
                <a:ext cx="650900" cy="57275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557" h="25339">
                    <a:moveTo>
                      <a:pt x="75557" y="0"/>
                    </a:moveTo>
                    <a:lnTo>
                      <a:pt x="0" y="2533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5" name="Freeform 726">
                <a:extLst>
                  <a:ext uri="{FF2B5EF4-FFF2-40B4-BE49-F238E27FC236}">
                    <a16:creationId xmlns:a16="http://schemas.microsoft.com/office/drawing/2014/main" id="{19CBEC6B-B06E-43E1-B41A-08653BE12298}"/>
                  </a:ext>
                </a:extLst>
              </p:cNvPr>
              <p:cNvSpPr/>
              <p:nvPr/>
            </p:nvSpPr>
            <p:spPr>
              <a:xfrm rot="2940000" flipV="1">
                <a:off x="3140512" y="5009666"/>
                <a:ext cx="833368" cy="72618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6738" h="32127">
                    <a:moveTo>
                      <a:pt x="96738" y="0"/>
                    </a:moveTo>
                    <a:lnTo>
                      <a:pt x="0" y="3212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6" name="Freeform 727">
                <a:extLst>
                  <a:ext uri="{FF2B5EF4-FFF2-40B4-BE49-F238E27FC236}">
                    <a16:creationId xmlns:a16="http://schemas.microsoft.com/office/drawing/2014/main" id="{A62D418D-F0DA-4894-9B60-D9F3FC57A218}"/>
                  </a:ext>
                </a:extLst>
              </p:cNvPr>
              <p:cNvSpPr/>
              <p:nvPr/>
            </p:nvSpPr>
            <p:spPr>
              <a:xfrm rot="2820000" flipV="1">
                <a:off x="3169320" y="5233967"/>
                <a:ext cx="631756" cy="5784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5557" h="25339">
                    <a:moveTo>
                      <a:pt x="75557" y="0"/>
                    </a:moveTo>
                    <a:lnTo>
                      <a:pt x="0" y="2533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7" name="Freeform 728">
                <a:extLst>
                  <a:ext uri="{FF2B5EF4-FFF2-40B4-BE49-F238E27FC236}">
                    <a16:creationId xmlns:a16="http://schemas.microsoft.com/office/drawing/2014/main" id="{AC69FD54-56F3-41D5-811E-0D3682E99DC4}"/>
                  </a:ext>
                </a:extLst>
              </p:cNvPr>
              <p:cNvSpPr/>
              <p:nvPr/>
            </p:nvSpPr>
            <p:spPr>
              <a:xfrm rot="2940000" flipV="1">
                <a:off x="2984662" y="4978777"/>
                <a:ext cx="865424" cy="7488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59" h="33131">
                    <a:moveTo>
                      <a:pt x="100459" y="0"/>
                    </a:moveTo>
                    <a:lnTo>
                      <a:pt x="0" y="3313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8" name="Freeform 729">
                <a:extLst>
                  <a:ext uri="{FF2B5EF4-FFF2-40B4-BE49-F238E27FC236}">
                    <a16:creationId xmlns:a16="http://schemas.microsoft.com/office/drawing/2014/main" id="{E42C8033-2F7C-440F-80D9-F2E9AD672427}"/>
                  </a:ext>
                </a:extLst>
              </p:cNvPr>
              <p:cNvSpPr/>
              <p:nvPr/>
            </p:nvSpPr>
            <p:spPr>
              <a:xfrm rot="2940000" flipV="1">
                <a:off x="3005306" y="5046714"/>
                <a:ext cx="710696" cy="61436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498" h="27180">
                    <a:moveTo>
                      <a:pt x="82498" y="0"/>
                    </a:moveTo>
                    <a:lnTo>
                      <a:pt x="0" y="2718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9" name="Freeform 730">
                <a:extLst>
                  <a:ext uri="{FF2B5EF4-FFF2-40B4-BE49-F238E27FC236}">
                    <a16:creationId xmlns:a16="http://schemas.microsoft.com/office/drawing/2014/main" id="{DC53A55A-F9D5-45F7-9AAF-F0D274F533BB}"/>
                  </a:ext>
                </a:extLst>
              </p:cNvPr>
              <p:cNvSpPr/>
              <p:nvPr/>
            </p:nvSpPr>
            <p:spPr>
              <a:xfrm rot="2940000" flipV="1">
                <a:off x="2861131" y="4790659"/>
                <a:ext cx="875642" cy="75774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645" h="33523">
                    <a:moveTo>
                      <a:pt x="101645" y="0"/>
                    </a:moveTo>
                    <a:lnTo>
                      <a:pt x="0" y="3352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0" name="Freeform 731">
                <a:extLst>
                  <a:ext uri="{FF2B5EF4-FFF2-40B4-BE49-F238E27FC236}">
                    <a16:creationId xmlns:a16="http://schemas.microsoft.com/office/drawing/2014/main" id="{8EF1AA03-94DA-44CE-8963-1B91345FD4F0}"/>
                  </a:ext>
                </a:extLst>
              </p:cNvPr>
              <p:cNvSpPr/>
              <p:nvPr/>
            </p:nvSpPr>
            <p:spPr>
              <a:xfrm rot="2940000" flipV="1">
                <a:off x="3061578" y="5327483"/>
                <a:ext cx="363902" cy="31771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57141 w 57141"/>
                  <a:gd name="connsiteY0" fmla="*/ 0 h 18779"/>
                  <a:gd name="connsiteX1" fmla="*/ 0 w 57141"/>
                  <a:gd name="connsiteY1" fmla="*/ 18779 h 18779"/>
                  <a:gd name="connsiteX0" fmla="*/ 43154 w 43154"/>
                  <a:gd name="connsiteY0" fmla="*/ 0 h 14145"/>
                  <a:gd name="connsiteX1" fmla="*/ 0 w 43154"/>
                  <a:gd name="connsiteY1" fmla="*/ 14145 h 14145"/>
                  <a:gd name="connsiteX0" fmla="*/ 42242 w 42242"/>
                  <a:gd name="connsiteY0" fmla="*/ 0 h 14056"/>
                  <a:gd name="connsiteX1" fmla="*/ 0 w 42242"/>
                  <a:gd name="connsiteY1" fmla="*/ 14056 h 1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242" h="14056">
                    <a:moveTo>
                      <a:pt x="42242" y="0"/>
                    </a:moveTo>
                    <a:lnTo>
                      <a:pt x="0" y="1405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1" name="Freeform 732">
                <a:extLst>
                  <a:ext uri="{FF2B5EF4-FFF2-40B4-BE49-F238E27FC236}">
                    <a16:creationId xmlns:a16="http://schemas.microsoft.com/office/drawing/2014/main" id="{D3E67611-943C-45B4-A1A1-F65B05B3D659}"/>
                  </a:ext>
                </a:extLst>
              </p:cNvPr>
              <p:cNvSpPr/>
              <p:nvPr/>
            </p:nvSpPr>
            <p:spPr>
              <a:xfrm rot="2940000" flipV="1">
                <a:off x="2724481" y="4651244"/>
                <a:ext cx="916717" cy="79345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3" h="35103">
                    <a:moveTo>
                      <a:pt x="106413" y="0"/>
                    </a:moveTo>
                    <a:lnTo>
                      <a:pt x="0" y="3510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2" name="Freeform 733">
                <a:extLst>
                  <a:ext uri="{FF2B5EF4-FFF2-40B4-BE49-F238E27FC236}">
                    <a16:creationId xmlns:a16="http://schemas.microsoft.com/office/drawing/2014/main" id="{C3C6C1D3-F7D4-48B8-AEFD-C0D1D8BBAFC7}"/>
                  </a:ext>
                </a:extLst>
              </p:cNvPr>
              <p:cNvSpPr/>
              <p:nvPr/>
            </p:nvSpPr>
            <p:spPr>
              <a:xfrm rot="2880000" flipV="1">
                <a:off x="2845500" y="4714663"/>
                <a:ext cx="401039" cy="44056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45" h="26799">
                    <a:moveTo>
                      <a:pt x="67945" y="819"/>
                    </a:moveTo>
                    <a:cubicBezTo>
                      <a:pt x="58586" y="546"/>
                      <a:pt x="48686" y="58"/>
                      <a:pt x="39867" y="0"/>
                    </a:cubicBezTo>
                    <a:lnTo>
                      <a:pt x="291" y="12794"/>
                    </a:lnTo>
                    <a:cubicBezTo>
                      <a:pt x="-90" y="16420"/>
                      <a:pt x="149" y="20279"/>
                      <a:pt x="0" y="26799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3" name="Freeform 734">
                <a:extLst>
                  <a:ext uri="{FF2B5EF4-FFF2-40B4-BE49-F238E27FC236}">
                    <a16:creationId xmlns:a16="http://schemas.microsoft.com/office/drawing/2014/main" id="{047268ED-31E0-42A2-AAD3-F6BAD95D479B}"/>
                  </a:ext>
                </a:extLst>
              </p:cNvPr>
              <p:cNvSpPr/>
              <p:nvPr/>
            </p:nvSpPr>
            <p:spPr>
              <a:xfrm rot="2880000" flipV="1">
                <a:off x="2712123" y="4844245"/>
                <a:ext cx="623536" cy="38730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41" h="23559">
                    <a:moveTo>
                      <a:pt x="105641" y="1570"/>
                    </a:moveTo>
                    <a:lnTo>
                      <a:pt x="43108" y="0"/>
                    </a:lnTo>
                    <a:lnTo>
                      <a:pt x="804" y="13871"/>
                    </a:lnTo>
                    <a:cubicBezTo>
                      <a:pt x="423" y="17497"/>
                      <a:pt x="149" y="17039"/>
                      <a:pt x="0" y="23559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4" name="Freeform 735">
                <a:extLst>
                  <a:ext uri="{FF2B5EF4-FFF2-40B4-BE49-F238E27FC236}">
                    <a16:creationId xmlns:a16="http://schemas.microsoft.com/office/drawing/2014/main" id="{798FBE3E-90E1-467B-98E3-68FE4BBAD3E1}"/>
                  </a:ext>
                </a:extLst>
              </p:cNvPr>
              <p:cNvSpPr/>
              <p:nvPr/>
            </p:nvSpPr>
            <p:spPr>
              <a:xfrm rot="18720000">
                <a:off x="2685500" y="4642691"/>
                <a:ext cx="669168" cy="54571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72" h="33195">
                    <a:moveTo>
                      <a:pt x="113372" y="1301"/>
                    </a:moveTo>
                    <a:lnTo>
                      <a:pt x="48800" y="0"/>
                    </a:lnTo>
                    <a:lnTo>
                      <a:pt x="1999" y="15325"/>
                    </a:lnTo>
                    <a:cubicBezTo>
                      <a:pt x="1618" y="18951"/>
                      <a:pt x="388" y="25039"/>
                      <a:pt x="0" y="33195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5" name="Freeform 736">
                <a:extLst>
                  <a:ext uri="{FF2B5EF4-FFF2-40B4-BE49-F238E27FC236}">
                    <a16:creationId xmlns:a16="http://schemas.microsoft.com/office/drawing/2014/main" id="{33057313-0C58-44C8-AC82-DD3B3490BFAE}"/>
                  </a:ext>
                </a:extLst>
              </p:cNvPr>
              <p:cNvSpPr/>
              <p:nvPr/>
            </p:nvSpPr>
            <p:spPr>
              <a:xfrm rot="2880000" flipV="1">
                <a:off x="2584677" y="4796867"/>
                <a:ext cx="722815" cy="4792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73038 w 73038"/>
                  <a:gd name="connsiteY0" fmla="*/ 819 h 26799"/>
                  <a:gd name="connsiteX1" fmla="*/ 44960 w 73038"/>
                  <a:gd name="connsiteY1" fmla="*/ 0 h 26799"/>
                  <a:gd name="connsiteX2" fmla="*/ 18 w 73038"/>
                  <a:gd name="connsiteY2" fmla="*/ 14334 h 26799"/>
                  <a:gd name="connsiteX3" fmla="*/ 5093 w 73038"/>
                  <a:gd name="connsiteY3" fmla="*/ 26799 h 26799"/>
                  <a:gd name="connsiteX0" fmla="*/ 73038 w 73038"/>
                  <a:gd name="connsiteY0" fmla="*/ 2187 h 28167"/>
                  <a:gd name="connsiteX1" fmla="*/ 48587 w 73038"/>
                  <a:gd name="connsiteY1" fmla="*/ 0 h 28167"/>
                  <a:gd name="connsiteX2" fmla="*/ 18 w 73038"/>
                  <a:gd name="connsiteY2" fmla="*/ 15702 h 28167"/>
                  <a:gd name="connsiteX3" fmla="*/ 5093 w 73038"/>
                  <a:gd name="connsiteY3" fmla="*/ 28167 h 28167"/>
                  <a:gd name="connsiteX0" fmla="*/ 120867 w 120867"/>
                  <a:gd name="connsiteY0" fmla="*/ 1343 h 28167"/>
                  <a:gd name="connsiteX1" fmla="*/ 48587 w 120867"/>
                  <a:gd name="connsiteY1" fmla="*/ 0 h 28167"/>
                  <a:gd name="connsiteX2" fmla="*/ 18 w 120867"/>
                  <a:gd name="connsiteY2" fmla="*/ 15702 h 28167"/>
                  <a:gd name="connsiteX3" fmla="*/ 5093 w 120867"/>
                  <a:gd name="connsiteY3" fmla="*/ 28167 h 28167"/>
                  <a:gd name="connsiteX0" fmla="*/ 120867 w 120867"/>
                  <a:gd name="connsiteY0" fmla="*/ 1408 h 28232"/>
                  <a:gd name="connsiteX1" fmla="*/ 50596 w 120867"/>
                  <a:gd name="connsiteY1" fmla="*/ 0 h 28232"/>
                  <a:gd name="connsiteX2" fmla="*/ 18 w 120867"/>
                  <a:gd name="connsiteY2" fmla="*/ 15767 h 28232"/>
                  <a:gd name="connsiteX3" fmla="*/ 5093 w 120867"/>
                  <a:gd name="connsiteY3" fmla="*/ 28232 h 28232"/>
                  <a:gd name="connsiteX0" fmla="*/ 120867 w 120867"/>
                  <a:gd name="connsiteY0" fmla="*/ 1516 h 28340"/>
                  <a:gd name="connsiteX1" fmla="*/ 50326 w 120867"/>
                  <a:gd name="connsiteY1" fmla="*/ 0 h 28340"/>
                  <a:gd name="connsiteX2" fmla="*/ 18 w 120867"/>
                  <a:gd name="connsiteY2" fmla="*/ 15875 h 28340"/>
                  <a:gd name="connsiteX3" fmla="*/ 5093 w 120867"/>
                  <a:gd name="connsiteY3" fmla="*/ 28340 h 28340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092 w 122941"/>
                  <a:gd name="connsiteY2" fmla="*/ 15875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516 h 28513"/>
                  <a:gd name="connsiteX1" fmla="*/ 52400 w 122941"/>
                  <a:gd name="connsiteY1" fmla="*/ 0 h 28513"/>
                  <a:gd name="connsiteX2" fmla="*/ 2452 w 122941"/>
                  <a:gd name="connsiteY2" fmla="*/ 15369 h 28513"/>
                  <a:gd name="connsiteX3" fmla="*/ 0 w 122941"/>
                  <a:gd name="connsiteY3" fmla="*/ 28513 h 28513"/>
                  <a:gd name="connsiteX0" fmla="*/ 122941 w 122941"/>
                  <a:gd name="connsiteY0" fmla="*/ 1839 h 28836"/>
                  <a:gd name="connsiteX1" fmla="*/ 51590 w 122941"/>
                  <a:gd name="connsiteY1" fmla="*/ 0 h 28836"/>
                  <a:gd name="connsiteX2" fmla="*/ 2452 w 122941"/>
                  <a:gd name="connsiteY2" fmla="*/ 15692 h 28836"/>
                  <a:gd name="connsiteX3" fmla="*/ 0 w 122941"/>
                  <a:gd name="connsiteY3" fmla="*/ 28836 h 28836"/>
                  <a:gd name="connsiteX0" fmla="*/ 122971 w 122971"/>
                  <a:gd name="connsiteY0" fmla="*/ 1839 h 29041"/>
                  <a:gd name="connsiteX1" fmla="*/ 51620 w 122971"/>
                  <a:gd name="connsiteY1" fmla="*/ 0 h 29041"/>
                  <a:gd name="connsiteX2" fmla="*/ 2482 w 122971"/>
                  <a:gd name="connsiteY2" fmla="*/ 15692 h 29041"/>
                  <a:gd name="connsiteX3" fmla="*/ 0 w 122971"/>
                  <a:gd name="connsiteY3" fmla="*/ 29041 h 29041"/>
                  <a:gd name="connsiteX0" fmla="*/ 122461 w 122461"/>
                  <a:gd name="connsiteY0" fmla="*/ 1419 h 29041"/>
                  <a:gd name="connsiteX1" fmla="*/ 51620 w 122461"/>
                  <a:gd name="connsiteY1" fmla="*/ 0 h 29041"/>
                  <a:gd name="connsiteX2" fmla="*/ 2482 w 122461"/>
                  <a:gd name="connsiteY2" fmla="*/ 15692 h 29041"/>
                  <a:gd name="connsiteX3" fmla="*/ 0 w 122461"/>
                  <a:gd name="connsiteY3" fmla="*/ 29041 h 29041"/>
                  <a:gd name="connsiteX0" fmla="*/ 121921 w 121921"/>
                  <a:gd name="connsiteY0" fmla="*/ 1204 h 29041"/>
                  <a:gd name="connsiteX1" fmla="*/ 51620 w 121921"/>
                  <a:gd name="connsiteY1" fmla="*/ 0 h 29041"/>
                  <a:gd name="connsiteX2" fmla="*/ 2482 w 121921"/>
                  <a:gd name="connsiteY2" fmla="*/ 15692 h 29041"/>
                  <a:gd name="connsiteX3" fmla="*/ 0 w 121921"/>
                  <a:gd name="connsiteY3" fmla="*/ 29041 h 29041"/>
                  <a:gd name="connsiteX0" fmla="*/ 122731 w 122731"/>
                  <a:gd name="connsiteY0" fmla="*/ 1527 h 29041"/>
                  <a:gd name="connsiteX1" fmla="*/ 51620 w 122731"/>
                  <a:gd name="connsiteY1" fmla="*/ 0 h 29041"/>
                  <a:gd name="connsiteX2" fmla="*/ 2482 w 122731"/>
                  <a:gd name="connsiteY2" fmla="*/ 15692 h 29041"/>
                  <a:gd name="connsiteX3" fmla="*/ 0 w 122731"/>
                  <a:gd name="connsiteY3" fmla="*/ 29041 h 29041"/>
                  <a:gd name="connsiteX0" fmla="*/ 122461 w 122461"/>
                  <a:gd name="connsiteY0" fmla="*/ 1527 h 29149"/>
                  <a:gd name="connsiteX1" fmla="*/ 51350 w 122461"/>
                  <a:gd name="connsiteY1" fmla="*/ 0 h 29149"/>
                  <a:gd name="connsiteX2" fmla="*/ 2212 w 122461"/>
                  <a:gd name="connsiteY2" fmla="*/ 15692 h 29149"/>
                  <a:gd name="connsiteX3" fmla="*/ 0 w 122461"/>
                  <a:gd name="connsiteY3" fmla="*/ 29149 h 29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461" h="29149">
                    <a:moveTo>
                      <a:pt x="122461" y="1527"/>
                    </a:moveTo>
                    <a:lnTo>
                      <a:pt x="51350" y="0"/>
                    </a:lnTo>
                    <a:lnTo>
                      <a:pt x="2212" y="15692"/>
                    </a:lnTo>
                    <a:lnTo>
                      <a:pt x="0" y="2914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6" name="Freeform 737">
                <a:extLst>
                  <a:ext uri="{FF2B5EF4-FFF2-40B4-BE49-F238E27FC236}">
                    <a16:creationId xmlns:a16="http://schemas.microsoft.com/office/drawing/2014/main" id="{228E06E4-50E6-43F3-9F6A-B8176580FF05}"/>
                  </a:ext>
                </a:extLst>
              </p:cNvPr>
              <p:cNvSpPr/>
              <p:nvPr/>
            </p:nvSpPr>
            <p:spPr>
              <a:xfrm rot="2880000" flipH="1">
                <a:off x="2083971" y="3840540"/>
                <a:ext cx="757981" cy="7581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758 w 130098"/>
                  <a:gd name="connsiteY2" fmla="*/ 17059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188 w 130098"/>
                  <a:gd name="connsiteY2" fmla="*/ 17048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458 w 130098"/>
                  <a:gd name="connsiteY2" fmla="*/ 17156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1559 w 130098"/>
                  <a:gd name="connsiteY2" fmla="*/ 17447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29828 w 129828"/>
                  <a:gd name="connsiteY0" fmla="*/ 1301 h 46116"/>
                  <a:gd name="connsiteX1" fmla="*/ 65256 w 129828"/>
                  <a:gd name="connsiteY1" fmla="*/ 0 h 46116"/>
                  <a:gd name="connsiteX2" fmla="*/ 11289 w 129828"/>
                  <a:gd name="connsiteY2" fmla="*/ 17447 h 46116"/>
                  <a:gd name="connsiteX3" fmla="*/ 7470 w 129828"/>
                  <a:gd name="connsiteY3" fmla="*/ 43763 h 46116"/>
                  <a:gd name="connsiteX4" fmla="*/ 0 w 129828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1289 w 128419"/>
                  <a:gd name="connsiteY2" fmla="*/ 1744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419" h="46116">
                    <a:moveTo>
                      <a:pt x="128419" y="1172"/>
                    </a:moveTo>
                    <a:lnTo>
                      <a:pt x="65256" y="0"/>
                    </a:lnTo>
                    <a:lnTo>
                      <a:pt x="11289" y="17447"/>
                    </a:lnTo>
                    <a:cubicBezTo>
                      <a:pt x="9636" y="26212"/>
                      <a:pt x="9979" y="30411"/>
                      <a:pt x="7470" y="43763"/>
                    </a:cubicBezTo>
                    <a:lnTo>
                      <a:pt x="0" y="4611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7" name="Freeform 738">
                <a:extLst>
                  <a:ext uri="{FF2B5EF4-FFF2-40B4-BE49-F238E27FC236}">
                    <a16:creationId xmlns:a16="http://schemas.microsoft.com/office/drawing/2014/main" id="{4C14F031-EC12-40D2-8FBF-7BCD7C6DE630}"/>
                  </a:ext>
                </a:extLst>
              </p:cNvPr>
              <p:cNvSpPr/>
              <p:nvPr/>
            </p:nvSpPr>
            <p:spPr>
              <a:xfrm rot="2880000" flipH="1">
                <a:off x="2052579" y="3869470"/>
                <a:ext cx="704529" cy="73298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18133 w 118133"/>
                  <a:gd name="connsiteY0" fmla="*/ 1291 h 46223"/>
                  <a:gd name="connsiteX1" fmla="*/ 64986 w 118133"/>
                  <a:gd name="connsiteY1" fmla="*/ 0 h 46223"/>
                  <a:gd name="connsiteX2" fmla="*/ 12218 w 118133"/>
                  <a:gd name="connsiteY2" fmla="*/ 17059 h 46223"/>
                  <a:gd name="connsiteX3" fmla="*/ 7200 w 118133"/>
                  <a:gd name="connsiteY3" fmla="*/ 43763 h 46223"/>
                  <a:gd name="connsiteX4" fmla="*/ 0 w 118133"/>
                  <a:gd name="connsiteY4" fmla="*/ 46223 h 46223"/>
                  <a:gd name="connsiteX0" fmla="*/ 118133 w 118133"/>
                  <a:gd name="connsiteY0" fmla="*/ 1291 h 46223"/>
                  <a:gd name="connsiteX1" fmla="*/ 64986 w 118133"/>
                  <a:gd name="connsiteY1" fmla="*/ 0 h 46223"/>
                  <a:gd name="connsiteX2" fmla="*/ 13417 w 118133"/>
                  <a:gd name="connsiteY2" fmla="*/ 16671 h 46223"/>
                  <a:gd name="connsiteX3" fmla="*/ 7200 w 118133"/>
                  <a:gd name="connsiteY3" fmla="*/ 43763 h 46223"/>
                  <a:gd name="connsiteX4" fmla="*/ 0 w 118133"/>
                  <a:gd name="connsiteY4" fmla="*/ 46223 h 46223"/>
                  <a:gd name="connsiteX0" fmla="*/ 118133 w 118133"/>
                  <a:gd name="connsiteY0" fmla="*/ 1291 h 46223"/>
                  <a:gd name="connsiteX1" fmla="*/ 64986 w 118133"/>
                  <a:gd name="connsiteY1" fmla="*/ 0 h 46223"/>
                  <a:gd name="connsiteX2" fmla="*/ 13417 w 118133"/>
                  <a:gd name="connsiteY2" fmla="*/ 16671 h 46223"/>
                  <a:gd name="connsiteX3" fmla="*/ 9476 w 118133"/>
                  <a:gd name="connsiteY3" fmla="*/ 39908 h 46223"/>
                  <a:gd name="connsiteX4" fmla="*/ 0 w 118133"/>
                  <a:gd name="connsiteY4" fmla="*/ 46223 h 46223"/>
                  <a:gd name="connsiteX0" fmla="*/ 118133 w 118133"/>
                  <a:gd name="connsiteY0" fmla="*/ 1291 h 46223"/>
                  <a:gd name="connsiteX1" fmla="*/ 64986 w 118133"/>
                  <a:gd name="connsiteY1" fmla="*/ 0 h 46223"/>
                  <a:gd name="connsiteX2" fmla="*/ 13417 w 118133"/>
                  <a:gd name="connsiteY2" fmla="*/ 16671 h 46223"/>
                  <a:gd name="connsiteX3" fmla="*/ 9327 w 118133"/>
                  <a:gd name="connsiteY3" fmla="*/ 40931 h 46223"/>
                  <a:gd name="connsiteX4" fmla="*/ 0 w 118133"/>
                  <a:gd name="connsiteY4" fmla="*/ 46223 h 46223"/>
                  <a:gd name="connsiteX0" fmla="*/ 120773 w 120773"/>
                  <a:gd name="connsiteY0" fmla="*/ 1291 h 44737"/>
                  <a:gd name="connsiteX1" fmla="*/ 67626 w 120773"/>
                  <a:gd name="connsiteY1" fmla="*/ 0 h 44737"/>
                  <a:gd name="connsiteX2" fmla="*/ 16057 w 120773"/>
                  <a:gd name="connsiteY2" fmla="*/ 16671 h 44737"/>
                  <a:gd name="connsiteX3" fmla="*/ 11967 w 120773"/>
                  <a:gd name="connsiteY3" fmla="*/ 40931 h 44737"/>
                  <a:gd name="connsiteX4" fmla="*/ 0 w 120773"/>
                  <a:gd name="connsiteY4" fmla="*/ 44737 h 44737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3448 w 118164"/>
                  <a:gd name="connsiteY2" fmla="*/ 16671 h 44478"/>
                  <a:gd name="connsiteX3" fmla="*/ 9358 w 118164"/>
                  <a:gd name="connsiteY3" fmla="*/ 40931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3448 w 118164"/>
                  <a:gd name="connsiteY2" fmla="*/ 16671 h 44478"/>
                  <a:gd name="connsiteX3" fmla="*/ 9269 w 118164"/>
                  <a:gd name="connsiteY3" fmla="*/ 41545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578 w 118164"/>
                  <a:gd name="connsiteY2" fmla="*/ 16757 h 44478"/>
                  <a:gd name="connsiteX3" fmla="*/ 9269 w 118164"/>
                  <a:gd name="connsiteY3" fmla="*/ 41545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578 w 118164"/>
                  <a:gd name="connsiteY2" fmla="*/ 16757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3477 w 118164"/>
                  <a:gd name="connsiteY2" fmla="*/ 16466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878 w 118164"/>
                  <a:gd name="connsiteY2" fmla="*/ 16660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878 w 118164"/>
                  <a:gd name="connsiteY2" fmla="*/ 16660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878 w 118164"/>
                  <a:gd name="connsiteY2" fmla="*/ 16660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878 w 118164"/>
                  <a:gd name="connsiteY2" fmla="*/ 16660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291 h 44478"/>
                  <a:gd name="connsiteX1" fmla="*/ 65017 w 118164"/>
                  <a:gd name="connsiteY1" fmla="*/ 0 h 44478"/>
                  <a:gd name="connsiteX2" fmla="*/ 12878 w 118164"/>
                  <a:gd name="connsiteY2" fmla="*/ 16660 h 44478"/>
                  <a:gd name="connsiteX3" fmla="*/ 8969 w 118164"/>
                  <a:gd name="connsiteY3" fmla="*/ 41642 h 44478"/>
                  <a:gd name="connsiteX4" fmla="*/ 0 w 118164"/>
                  <a:gd name="connsiteY4" fmla="*/ 44478 h 44478"/>
                  <a:gd name="connsiteX0" fmla="*/ 118164 w 118164"/>
                  <a:gd name="connsiteY0" fmla="*/ 1399 h 44586"/>
                  <a:gd name="connsiteX1" fmla="*/ 64747 w 118164"/>
                  <a:gd name="connsiteY1" fmla="*/ 0 h 44586"/>
                  <a:gd name="connsiteX2" fmla="*/ 12878 w 118164"/>
                  <a:gd name="connsiteY2" fmla="*/ 16768 h 44586"/>
                  <a:gd name="connsiteX3" fmla="*/ 8969 w 118164"/>
                  <a:gd name="connsiteY3" fmla="*/ 41750 h 44586"/>
                  <a:gd name="connsiteX4" fmla="*/ 0 w 118164"/>
                  <a:gd name="connsiteY4" fmla="*/ 44586 h 44586"/>
                  <a:gd name="connsiteX0" fmla="*/ 118764 w 118764"/>
                  <a:gd name="connsiteY0" fmla="*/ 1205 h 44586"/>
                  <a:gd name="connsiteX1" fmla="*/ 64747 w 118764"/>
                  <a:gd name="connsiteY1" fmla="*/ 0 h 44586"/>
                  <a:gd name="connsiteX2" fmla="*/ 12878 w 118764"/>
                  <a:gd name="connsiteY2" fmla="*/ 16768 h 44586"/>
                  <a:gd name="connsiteX3" fmla="*/ 8969 w 118764"/>
                  <a:gd name="connsiteY3" fmla="*/ 41750 h 44586"/>
                  <a:gd name="connsiteX4" fmla="*/ 0 w 118764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969 w 119363"/>
                  <a:gd name="connsiteY3" fmla="*/ 41750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129 w 119363"/>
                  <a:gd name="connsiteY3" fmla="*/ 41632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129 w 119363"/>
                  <a:gd name="connsiteY3" fmla="*/ 41632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129 w 119363"/>
                  <a:gd name="connsiteY3" fmla="*/ 41632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9239 w 119363"/>
                  <a:gd name="connsiteY3" fmla="*/ 41858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969 w 119363"/>
                  <a:gd name="connsiteY3" fmla="*/ 41750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969 w 119363"/>
                  <a:gd name="connsiteY3" fmla="*/ 41750 h 44586"/>
                  <a:gd name="connsiteX4" fmla="*/ 0 w 119363"/>
                  <a:gd name="connsiteY4" fmla="*/ 44586 h 44586"/>
                  <a:gd name="connsiteX0" fmla="*/ 119363 w 119363"/>
                  <a:gd name="connsiteY0" fmla="*/ 1011 h 44586"/>
                  <a:gd name="connsiteX1" fmla="*/ 64747 w 119363"/>
                  <a:gd name="connsiteY1" fmla="*/ 0 h 44586"/>
                  <a:gd name="connsiteX2" fmla="*/ 12878 w 119363"/>
                  <a:gd name="connsiteY2" fmla="*/ 16768 h 44586"/>
                  <a:gd name="connsiteX3" fmla="*/ 8969 w 119363"/>
                  <a:gd name="connsiteY3" fmla="*/ 41750 h 44586"/>
                  <a:gd name="connsiteX4" fmla="*/ 0 w 119363"/>
                  <a:gd name="connsiteY4" fmla="*/ 44586 h 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63" h="44586">
                    <a:moveTo>
                      <a:pt x="119363" y="1011"/>
                    </a:moveTo>
                    <a:lnTo>
                      <a:pt x="64747" y="0"/>
                    </a:lnTo>
                    <a:lnTo>
                      <a:pt x="12878" y="16768"/>
                    </a:lnTo>
                    <a:cubicBezTo>
                      <a:pt x="10113" y="28936"/>
                      <a:pt x="10848" y="28796"/>
                      <a:pt x="8969" y="41750"/>
                    </a:cubicBezTo>
                    <a:lnTo>
                      <a:pt x="0" y="4458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8" name="Freeform 739">
                <a:extLst>
                  <a:ext uri="{FF2B5EF4-FFF2-40B4-BE49-F238E27FC236}">
                    <a16:creationId xmlns:a16="http://schemas.microsoft.com/office/drawing/2014/main" id="{95273717-4AF2-45DC-85FD-7A17E111F90B}"/>
                  </a:ext>
                </a:extLst>
              </p:cNvPr>
              <p:cNvSpPr/>
              <p:nvPr/>
            </p:nvSpPr>
            <p:spPr>
              <a:xfrm rot="2880000" flipH="1">
                <a:off x="2078479" y="3935413"/>
                <a:ext cx="579404" cy="70113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758 w 130098"/>
                  <a:gd name="connsiteY2" fmla="*/ 17059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188 w 130098"/>
                  <a:gd name="connsiteY2" fmla="*/ 17048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458 w 130098"/>
                  <a:gd name="connsiteY2" fmla="*/ 17156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1559 w 130098"/>
                  <a:gd name="connsiteY2" fmla="*/ 17447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29828 w 129828"/>
                  <a:gd name="connsiteY0" fmla="*/ 1301 h 46116"/>
                  <a:gd name="connsiteX1" fmla="*/ 65256 w 129828"/>
                  <a:gd name="connsiteY1" fmla="*/ 0 h 46116"/>
                  <a:gd name="connsiteX2" fmla="*/ 11289 w 129828"/>
                  <a:gd name="connsiteY2" fmla="*/ 17447 h 46116"/>
                  <a:gd name="connsiteX3" fmla="*/ 7470 w 129828"/>
                  <a:gd name="connsiteY3" fmla="*/ 43763 h 46116"/>
                  <a:gd name="connsiteX4" fmla="*/ 0 w 129828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1289 w 128419"/>
                  <a:gd name="connsiteY2" fmla="*/ 1744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6656 w 128419"/>
                  <a:gd name="connsiteY2" fmla="*/ 1590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07218 w 107218"/>
                  <a:gd name="connsiteY0" fmla="*/ 1594 h 46116"/>
                  <a:gd name="connsiteX1" fmla="*/ 65256 w 107218"/>
                  <a:gd name="connsiteY1" fmla="*/ 0 h 46116"/>
                  <a:gd name="connsiteX2" fmla="*/ 16656 w 107218"/>
                  <a:gd name="connsiteY2" fmla="*/ 15907 h 46116"/>
                  <a:gd name="connsiteX3" fmla="*/ 7470 w 107218"/>
                  <a:gd name="connsiteY3" fmla="*/ 43763 h 46116"/>
                  <a:gd name="connsiteX4" fmla="*/ 0 w 107218"/>
                  <a:gd name="connsiteY4" fmla="*/ 46116 h 46116"/>
                  <a:gd name="connsiteX0" fmla="*/ 98461 w 98461"/>
                  <a:gd name="connsiteY0" fmla="*/ 916 h 46116"/>
                  <a:gd name="connsiteX1" fmla="*/ 65256 w 98461"/>
                  <a:gd name="connsiteY1" fmla="*/ 0 h 46116"/>
                  <a:gd name="connsiteX2" fmla="*/ 16656 w 98461"/>
                  <a:gd name="connsiteY2" fmla="*/ 15907 h 46116"/>
                  <a:gd name="connsiteX3" fmla="*/ 7470 w 98461"/>
                  <a:gd name="connsiteY3" fmla="*/ 43763 h 46116"/>
                  <a:gd name="connsiteX4" fmla="*/ 0 w 9846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7470 w 98941"/>
                  <a:gd name="connsiteY3" fmla="*/ 43763 h 46116"/>
                  <a:gd name="connsiteX4" fmla="*/ 0 w 9894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12745 w 98941"/>
                  <a:gd name="connsiteY3" fmla="*/ 38939 h 46116"/>
                  <a:gd name="connsiteX4" fmla="*/ 0 w 98941"/>
                  <a:gd name="connsiteY4" fmla="*/ 46116 h 46116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677 w 99333"/>
                  <a:gd name="connsiteY3" fmla="*/ 39154 h 42929"/>
                  <a:gd name="connsiteX4" fmla="*/ 0 w 99333"/>
                  <a:gd name="connsiteY4" fmla="*/ 42929 h 42929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4829 w 97654"/>
                  <a:gd name="connsiteY2" fmla="*/ 15692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998 w 97654"/>
                  <a:gd name="connsiteY3" fmla="*/ 39057 h 43069"/>
                  <a:gd name="connsiteX4" fmla="*/ 0 w 97654"/>
                  <a:gd name="connsiteY4" fmla="*/ 43069 h 43069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158 w 97654"/>
                  <a:gd name="connsiteY3" fmla="*/ 38939 h 43069"/>
                  <a:gd name="connsiteX4" fmla="*/ 0 w 97654"/>
                  <a:gd name="connsiteY4" fmla="*/ 43069 h 43069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4799 w 97624"/>
                  <a:gd name="connsiteY2" fmla="*/ 15595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5069 w 97624"/>
                  <a:gd name="connsiteY2" fmla="*/ 15703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668 w 98164"/>
                  <a:gd name="connsiteY3" fmla="*/ 38939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64" h="42649">
                    <a:moveTo>
                      <a:pt x="98164" y="1443"/>
                    </a:moveTo>
                    <a:lnTo>
                      <a:pt x="64179" y="0"/>
                    </a:lnTo>
                    <a:lnTo>
                      <a:pt x="15609" y="15703"/>
                    </a:lnTo>
                    <a:cubicBezTo>
                      <a:pt x="13956" y="24468"/>
                      <a:pt x="13653" y="27218"/>
                      <a:pt x="11968" y="38842"/>
                    </a:cubicBezTo>
                    <a:lnTo>
                      <a:pt x="0" y="4264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59" name="Freeform 740">
                <a:extLst>
                  <a:ext uri="{FF2B5EF4-FFF2-40B4-BE49-F238E27FC236}">
                    <a16:creationId xmlns:a16="http://schemas.microsoft.com/office/drawing/2014/main" id="{B39F6624-21F0-4BE3-AF5E-31EC20AF1465}"/>
                  </a:ext>
                </a:extLst>
              </p:cNvPr>
              <p:cNvSpPr/>
              <p:nvPr/>
            </p:nvSpPr>
            <p:spPr>
              <a:xfrm rot="2880000" flipH="1">
                <a:off x="2030468" y="3940806"/>
                <a:ext cx="559401" cy="70643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758 w 130098"/>
                  <a:gd name="connsiteY2" fmla="*/ 17059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188 w 130098"/>
                  <a:gd name="connsiteY2" fmla="*/ 17048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458 w 130098"/>
                  <a:gd name="connsiteY2" fmla="*/ 17156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1559 w 130098"/>
                  <a:gd name="connsiteY2" fmla="*/ 17447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29828 w 129828"/>
                  <a:gd name="connsiteY0" fmla="*/ 1301 h 46116"/>
                  <a:gd name="connsiteX1" fmla="*/ 65256 w 129828"/>
                  <a:gd name="connsiteY1" fmla="*/ 0 h 46116"/>
                  <a:gd name="connsiteX2" fmla="*/ 11289 w 129828"/>
                  <a:gd name="connsiteY2" fmla="*/ 17447 h 46116"/>
                  <a:gd name="connsiteX3" fmla="*/ 7470 w 129828"/>
                  <a:gd name="connsiteY3" fmla="*/ 43763 h 46116"/>
                  <a:gd name="connsiteX4" fmla="*/ 0 w 129828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1289 w 128419"/>
                  <a:gd name="connsiteY2" fmla="*/ 1744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6656 w 128419"/>
                  <a:gd name="connsiteY2" fmla="*/ 1590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07218 w 107218"/>
                  <a:gd name="connsiteY0" fmla="*/ 1594 h 46116"/>
                  <a:gd name="connsiteX1" fmla="*/ 65256 w 107218"/>
                  <a:gd name="connsiteY1" fmla="*/ 0 h 46116"/>
                  <a:gd name="connsiteX2" fmla="*/ 16656 w 107218"/>
                  <a:gd name="connsiteY2" fmla="*/ 15907 h 46116"/>
                  <a:gd name="connsiteX3" fmla="*/ 7470 w 107218"/>
                  <a:gd name="connsiteY3" fmla="*/ 43763 h 46116"/>
                  <a:gd name="connsiteX4" fmla="*/ 0 w 107218"/>
                  <a:gd name="connsiteY4" fmla="*/ 46116 h 46116"/>
                  <a:gd name="connsiteX0" fmla="*/ 98461 w 98461"/>
                  <a:gd name="connsiteY0" fmla="*/ 916 h 46116"/>
                  <a:gd name="connsiteX1" fmla="*/ 65256 w 98461"/>
                  <a:gd name="connsiteY1" fmla="*/ 0 h 46116"/>
                  <a:gd name="connsiteX2" fmla="*/ 16656 w 98461"/>
                  <a:gd name="connsiteY2" fmla="*/ 15907 h 46116"/>
                  <a:gd name="connsiteX3" fmla="*/ 7470 w 98461"/>
                  <a:gd name="connsiteY3" fmla="*/ 43763 h 46116"/>
                  <a:gd name="connsiteX4" fmla="*/ 0 w 9846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7470 w 98941"/>
                  <a:gd name="connsiteY3" fmla="*/ 43763 h 46116"/>
                  <a:gd name="connsiteX4" fmla="*/ 0 w 9894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12745 w 98941"/>
                  <a:gd name="connsiteY3" fmla="*/ 38939 h 46116"/>
                  <a:gd name="connsiteX4" fmla="*/ 0 w 98941"/>
                  <a:gd name="connsiteY4" fmla="*/ 46116 h 46116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677 w 99333"/>
                  <a:gd name="connsiteY3" fmla="*/ 39154 h 42929"/>
                  <a:gd name="connsiteX4" fmla="*/ 0 w 99333"/>
                  <a:gd name="connsiteY4" fmla="*/ 42929 h 42929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4829 w 97654"/>
                  <a:gd name="connsiteY2" fmla="*/ 15692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998 w 97654"/>
                  <a:gd name="connsiteY3" fmla="*/ 39057 h 43069"/>
                  <a:gd name="connsiteX4" fmla="*/ 0 w 97654"/>
                  <a:gd name="connsiteY4" fmla="*/ 43069 h 43069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158 w 97654"/>
                  <a:gd name="connsiteY3" fmla="*/ 38939 h 43069"/>
                  <a:gd name="connsiteX4" fmla="*/ 0 w 97654"/>
                  <a:gd name="connsiteY4" fmla="*/ 43069 h 43069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4799 w 97624"/>
                  <a:gd name="connsiteY2" fmla="*/ 15595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5069 w 97624"/>
                  <a:gd name="connsiteY2" fmla="*/ 15703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668 w 98164"/>
                  <a:gd name="connsiteY3" fmla="*/ 38939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6808 w 98164"/>
                  <a:gd name="connsiteY2" fmla="*/ 15315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6239 w 98164"/>
                  <a:gd name="connsiteY2" fmla="*/ 15304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  <a:gd name="connsiteX0" fmla="*/ 98164 w 98164"/>
                  <a:gd name="connsiteY0" fmla="*/ 1658 h 42864"/>
                  <a:gd name="connsiteX1" fmla="*/ 63639 w 98164"/>
                  <a:gd name="connsiteY1" fmla="*/ 0 h 42864"/>
                  <a:gd name="connsiteX2" fmla="*/ 16239 w 98164"/>
                  <a:gd name="connsiteY2" fmla="*/ 15519 h 42864"/>
                  <a:gd name="connsiteX3" fmla="*/ 11968 w 98164"/>
                  <a:gd name="connsiteY3" fmla="*/ 39057 h 42864"/>
                  <a:gd name="connsiteX4" fmla="*/ 0 w 98164"/>
                  <a:gd name="connsiteY4" fmla="*/ 42864 h 42864"/>
                  <a:gd name="connsiteX0" fmla="*/ 98164 w 98164"/>
                  <a:gd name="connsiteY0" fmla="*/ 1550 h 42756"/>
                  <a:gd name="connsiteX1" fmla="*/ 63909 w 98164"/>
                  <a:gd name="connsiteY1" fmla="*/ 0 h 42756"/>
                  <a:gd name="connsiteX2" fmla="*/ 16239 w 98164"/>
                  <a:gd name="connsiteY2" fmla="*/ 15411 h 42756"/>
                  <a:gd name="connsiteX3" fmla="*/ 11968 w 98164"/>
                  <a:gd name="connsiteY3" fmla="*/ 38949 h 42756"/>
                  <a:gd name="connsiteX4" fmla="*/ 0 w 98164"/>
                  <a:gd name="connsiteY4" fmla="*/ 42756 h 42756"/>
                  <a:gd name="connsiteX0" fmla="*/ 95315 w 95315"/>
                  <a:gd name="connsiteY0" fmla="*/ 1496 h 42756"/>
                  <a:gd name="connsiteX1" fmla="*/ 63909 w 95315"/>
                  <a:gd name="connsiteY1" fmla="*/ 0 h 42756"/>
                  <a:gd name="connsiteX2" fmla="*/ 16239 w 95315"/>
                  <a:gd name="connsiteY2" fmla="*/ 15411 h 42756"/>
                  <a:gd name="connsiteX3" fmla="*/ 11968 w 95315"/>
                  <a:gd name="connsiteY3" fmla="*/ 38949 h 42756"/>
                  <a:gd name="connsiteX4" fmla="*/ 0 w 95315"/>
                  <a:gd name="connsiteY4" fmla="*/ 42756 h 42756"/>
                  <a:gd name="connsiteX0" fmla="*/ 95315 w 95315"/>
                  <a:gd name="connsiteY0" fmla="*/ 1496 h 42756"/>
                  <a:gd name="connsiteX1" fmla="*/ 63909 w 95315"/>
                  <a:gd name="connsiteY1" fmla="*/ 0 h 42756"/>
                  <a:gd name="connsiteX2" fmla="*/ 16239 w 95315"/>
                  <a:gd name="connsiteY2" fmla="*/ 15411 h 42756"/>
                  <a:gd name="connsiteX3" fmla="*/ 13108 w 95315"/>
                  <a:gd name="connsiteY3" fmla="*/ 38970 h 42756"/>
                  <a:gd name="connsiteX4" fmla="*/ 0 w 95315"/>
                  <a:gd name="connsiteY4" fmla="*/ 42756 h 42756"/>
                  <a:gd name="connsiteX0" fmla="*/ 94775 w 94775"/>
                  <a:gd name="connsiteY0" fmla="*/ 1496 h 42971"/>
                  <a:gd name="connsiteX1" fmla="*/ 63369 w 94775"/>
                  <a:gd name="connsiteY1" fmla="*/ 0 h 42971"/>
                  <a:gd name="connsiteX2" fmla="*/ 15699 w 94775"/>
                  <a:gd name="connsiteY2" fmla="*/ 15411 h 42971"/>
                  <a:gd name="connsiteX3" fmla="*/ 12568 w 94775"/>
                  <a:gd name="connsiteY3" fmla="*/ 38970 h 42971"/>
                  <a:gd name="connsiteX4" fmla="*/ 0 w 94775"/>
                  <a:gd name="connsiteY4" fmla="*/ 42971 h 42971"/>
                  <a:gd name="connsiteX0" fmla="*/ 94775 w 94775"/>
                  <a:gd name="connsiteY0" fmla="*/ 1496 h 42971"/>
                  <a:gd name="connsiteX1" fmla="*/ 63369 w 94775"/>
                  <a:gd name="connsiteY1" fmla="*/ 0 h 42971"/>
                  <a:gd name="connsiteX2" fmla="*/ 15969 w 94775"/>
                  <a:gd name="connsiteY2" fmla="*/ 15519 h 42971"/>
                  <a:gd name="connsiteX3" fmla="*/ 12568 w 94775"/>
                  <a:gd name="connsiteY3" fmla="*/ 38970 h 42971"/>
                  <a:gd name="connsiteX4" fmla="*/ 0 w 94775"/>
                  <a:gd name="connsiteY4" fmla="*/ 42971 h 42971"/>
                  <a:gd name="connsiteX0" fmla="*/ 94775 w 94775"/>
                  <a:gd name="connsiteY0" fmla="*/ 1496 h 42971"/>
                  <a:gd name="connsiteX1" fmla="*/ 63369 w 94775"/>
                  <a:gd name="connsiteY1" fmla="*/ 0 h 42971"/>
                  <a:gd name="connsiteX2" fmla="*/ 15969 w 94775"/>
                  <a:gd name="connsiteY2" fmla="*/ 15519 h 42971"/>
                  <a:gd name="connsiteX3" fmla="*/ 12568 w 94775"/>
                  <a:gd name="connsiteY3" fmla="*/ 38970 h 42971"/>
                  <a:gd name="connsiteX4" fmla="*/ 0 w 94775"/>
                  <a:gd name="connsiteY4" fmla="*/ 42971 h 4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75" h="42971">
                    <a:moveTo>
                      <a:pt x="94775" y="1496"/>
                    </a:moveTo>
                    <a:lnTo>
                      <a:pt x="63369" y="0"/>
                    </a:lnTo>
                    <a:lnTo>
                      <a:pt x="15969" y="15519"/>
                    </a:lnTo>
                    <a:cubicBezTo>
                      <a:pt x="14316" y="24284"/>
                      <a:pt x="14253" y="27346"/>
                      <a:pt x="12568" y="38970"/>
                    </a:cubicBezTo>
                    <a:lnTo>
                      <a:pt x="0" y="4297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0" name="Freeform 741">
                <a:extLst>
                  <a:ext uri="{FF2B5EF4-FFF2-40B4-BE49-F238E27FC236}">
                    <a16:creationId xmlns:a16="http://schemas.microsoft.com/office/drawing/2014/main" id="{633DB969-82A7-48EE-B9C3-32774DD4F4F6}"/>
                  </a:ext>
                </a:extLst>
              </p:cNvPr>
              <p:cNvSpPr/>
              <p:nvPr/>
            </p:nvSpPr>
            <p:spPr>
              <a:xfrm rot="2880000" flipH="1">
                <a:off x="2059205" y="3952919"/>
                <a:ext cx="458629" cy="10201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758 w 130098"/>
                  <a:gd name="connsiteY2" fmla="*/ 17059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188 w 130098"/>
                  <a:gd name="connsiteY2" fmla="*/ 17048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458 w 130098"/>
                  <a:gd name="connsiteY2" fmla="*/ 17156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1559 w 130098"/>
                  <a:gd name="connsiteY2" fmla="*/ 17447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29828 w 129828"/>
                  <a:gd name="connsiteY0" fmla="*/ 1301 h 46116"/>
                  <a:gd name="connsiteX1" fmla="*/ 65256 w 129828"/>
                  <a:gd name="connsiteY1" fmla="*/ 0 h 46116"/>
                  <a:gd name="connsiteX2" fmla="*/ 11289 w 129828"/>
                  <a:gd name="connsiteY2" fmla="*/ 17447 h 46116"/>
                  <a:gd name="connsiteX3" fmla="*/ 7470 w 129828"/>
                  <a:gd name="connsiteY3" fmla="*/ 43763 h 46116"/>
                  <a:gd name="connsiteX4" fmla="*/ 0 w 129828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1289 w 128419"/>
                  <a:gd name="connsiteY2" fmla="*/ 1744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6656 w 128419"/>
                  <a:gd name="connsiteY2" fmla="*/ 1590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07218 w 107218"/>
                  <a:gd name="connsiteY0" fmla="*/ 1594 h 46116"/>
                  <a:gd name="connsiteX1" fmla="*/ 65256 w 107218"/>
                  <a:gd name="connsiteY1" fmla="*/ 0 h 46116"/>
                  <a:gd name="connsiteX2" fmla="*/ 16656 w 107218"/>
                  <a:gd name="connsiteY2" fmla="*/ 15907 h 46116"/>
                  <a:gd name="connsiteX3" fmla="*/ 7470 w 107218"/>
                  <a:gd name="connsiteY3" fmla="*/ 43763 h 46116"/>
                  <a:gd name="connsiteX4" fmla="*/ 0 w 107218"/>
                  <a:gd name="connsiteY4" fmla="*/ 46116 h 46116"/>
                  <a:gd name="connsiteX0" fmla="*/ 98461 w 98461"/>
                  <a:gd name="connsiteY0" fmla="*/ 916 h 46116"/>
                  <a:gd name="connsiteX1" fmla="*/ 65256 w 98461"/>
                  <a:gd name="connsiteY1" fmla="*/ 0 h 46116"/>
                  <a:gd name="connsiteX2" fmla="*/ 16656 w 98461"/>
                  <a:gd name="connsiteY2" fmla="*/ 15907 h 46116"/>
                  <a:gd name="connsiteX3" fmla="*/ 7470 w 98461"/>
                  <a:gd name="connsiteY3" fmla="*/ 43763 h 46116"/>
                  <a:gd name="connsiteX4" fmla="*/ 0 w 9846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7470 w 98941"/>
                  <a:gd name="connsiteY3" fmla="*/ 43763 h 46116"/>
                  <a:gd name="connsiteX4" fmla="*/ 0 w 9894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12745 w 98941"/>
                  <a:gd name="connsiteY3" fmla="*/ 38939 h 46116"/>
                  <a:gd name="connsiteX4" fmla="*/ 0 w 98941"/>
                  <a:gd name="connsiteY4" fmla="*/ 46116 h 46116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677 w 99333"/>
                  <a:gd name="connsiteY3" fmla="*/ 39154 h 42929"/>
                  <a:gd name="connsiteX4" fmla="*/ 0 w 99333"/>
                  <a:gd name="connsiteY4" fmla="*/ 42929 h 42929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4829 w 97654"/>
                  <a:gd name="connsiteY2" fmla="*/ 15692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998 w 97654"/>
                  <a:gd name="connsiteY3" fmla="*/ 39057 h 43069"/>
                  <a:gd name="connsiteX4" fmla="*/ 0 w 97654"/>
                  <a:gd name="connsiteY4" fmla="*/ 43069 h 43069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158 w 97654"/>
                  <a:gd name="connsiteY3" fmla="*/ 38939 h 43069"/>
                  <a:gd name="connsiteX4" fmla="*/ 0 w 97654"/>
                  <a:gd name="connsiteY4" fmla="*/ 43069 h 43069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4799 w 97624"/>
                  <a:gd name="connsiteY2" fmla="*/ 15595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5069 w 97624"/>
                  <a:gd name="connsiteY2" fmla="*/ 15703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668 w 98164"/>
                  <a:gd name="connsiteY3" fmla="*/ 38939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15609 w 83680"/>
                  <a:gd name="connsiteY2" fmla="*/ 15703 h 42649"/>
                  <a:gd name="connsiteX3" fmla="*/ 11968 w 83680"/>
                  <a:gd name="connsiteY3" fmla="*/ 38842 h 42649"/>
                  <a:gd name="connsiteX4" fmla="*/ 0 w 83680"/>
                  <a:gd name="connsiteY4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15609 w 83680"/>
                  <a:gd name="connsiteY2" fmla="*/ 15703 h 42649"/>
                  <a:gd name="connsiteX3" fmla="*/ 0 w 83680"/>
                  <a:gd name="connsiteY3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43521 w 83680"/>
                  <a:gd name="connsiteY2" fmla="*/ 6485 h 42649"/>
                  <a:gd name="connsiteX3" fmla="*/ 0 w 83680"/>
                  <a:gd name="connsiteY3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44990 w 83680"/>
                  <a:gd name="connsiteY2" fmla="*/ 6205 h 42649"/>
                  <a:gd name="connsiteX3" fmla="*/ 0 w 83680"/>
                  <a:gd name="connsiteY3" fmla="*/ 42649 h 42649"/>
                  <a:gd name="connsiteX0" fmla="*/ 73207 w 73207"/>
                  <a:gd name="connsiteY0" fmla="*/ 863 h 8416"/>
                  <a:gd name="connsiteX1" fmla="*/ 53706 w 73207"/>
                  <a:gd name="connsiteY1" fmla="*/ 0 h 8416"/>
                  <a:gd name="connsiteX2" fmla="*/ 34517 w 73207"/>
                  <a:gd name="connsiteY2" fmla="*/ 6205 h 8416"/>
                  <a:gd name="connsiteX3" fmla="*/ 0 w 73207"/>
                  <a:gd name="connsiteY3" fmla="*/ 6128 h 8416"/>
                  <a:gd name="connsiteX0" fmla="*/ 10000 w 10000"/>
                  <a:gd name="connsiteY0" fmla="*/ 1025 h 7373"/>
                  <a:gd name="connsiteX1" fmla="*/ 7336 w 10000"/>
                  <a:gd name="connsiteY1" fmla="*/ 0 h 7373"/>
                  <a:gd name="connsiteX2" fmla="*/ 4715 w 10000"/>
                  <a:gd name="connsiteY2" fmla="*/ 7373 h 7373"/>
                  <a:gd name="connsiteX3" fmla="*/ 0 w 10000"/>
                  <a:gd name="connsiteY3" fmla="*/ 7281 h 7373"/>
                  <a:gd name="connsiteX0" fmla="*/ 10000 w 10000"/>
                  <a:gd name="connsiteY0" fmla="*/ 1390 h 10000"/>
                  <a:gd name="connsiteX1" fmla="*/ 7336 w 10000"/>
                  <a:gd name="connsiteY1" fmla="*/ 0 h 10000"/>
                  <a:gd name="connsiteX2" fmla="*/ 4715 w 10000"/>
                  <a:gd name="connsiteY2" fmla="*/ 10000 h 10000"/>
                  <a:gd name="connsiteX3" fmla="*/ 0 w 10000"/>
                  <a:gd name="connsiteY3" fmla="*/ 9875 h 10000"/>
                  <a:gd name="connsiteX0" fmla="*/ 10180 w 10180"/>
                  <a:gd name="connsiteY0" fmla="*/ 1390 h 10000"/>
                  <a:gd name="connsiteX1" fmla="*/ 7516 w 10180"/>
                  <a:gd name="connsiteY1" fmla="*/ 0 h 10000"/>
                  <a:gd name="connsiteX2" fmla="*/ 4895 w 10180"/>
                  <a:gd name="connsiteY2" fmla="*/ 10000 h 10000"/>
                  <a:gd name="connsiteX3" fmla="*/ 0 w 10180"/>
                  <a:gd name="connsiteY3" fmla="*/ 8678 h 10000"/>
                  <a:gd name="connsiteX0" fmla="*/ 10373 w 10373"/>
                  <a:gd name="connsiteY0" fmla="*/ 1390 h 10000"/>
                  <a:gd name="connsiteX1" fmla="*/ 7709 w 10373"/>
                  <a:gd name="connsiteY1" fmla="*/ 0 h 10000"/>
                  <a:gd name="connsiteX2" fmla="*/ 5088 w 10373"/>
                  <a:gd name="connsiteY2" fmla="*/ 10000 h 10000"/>
                  <a:gd name="connsiteX3" fmla="*/ 0 w 10373"/>
                  <a:gd name="connsiteY3" fmla="*/ 8470 h 10000"/>
                  <a:gd name="connsiteX0" fmla="*/ 10410 w 10410"/>
                  <a:gd name="connsiteY0" fmla="*/ 1390 h 10000"/>
                  <a:gd name="connsiteX1" fmla="*/ 7746 w 10410"/>
                  <a:gd name="connsiteY1" fmla="*/ 0 h 10000"/>
                  <a:gd name="connsiteX2" fmla="*/ 5125 w 10410"/>
                  <a:gd name="connsiteY2" fmla="*/ 10000 h 10000"/>
                  <a:gd name="connsiteX3" fmla="*/ 0 w 10410"/>
                  <a:gd name="connsiteY3" fmla="*/ 8297 h 10000"/>
                  <a:gd name="connsiteX0" fmla="*/ 10598 w 10598"/>
                  <a:gd name="connsiteY0" fmla="*/ 1390 h 10000"/>
                  <a:gd name="connsiteX1" fmla="*/ 7934 w 10598"/>
                  <a:gd name="connsiteY1" fmla="*/ 0 h 10000"/>
                  <a:gd name="connsiteX2" fmla="*/ 5313 w 10598"/>
                  <a:gd name="connsiteY2" fmla="*/ 10000 h 10000"/>
                  <a:gd name="connsiteX3" fmla="*/ 0 w 10598"/>
                  <a:gd name="connsiteY3" fmla="*/ 7759 h 10000"/>
                  <a:gd name="connsiteX0" fmla="*/ 10565 w 10565"/>
                  <a:gd name="connsiteY0" fmla="*/ 1390 h 10000"/>
                  <a:gd name="connsiteX1" fmla="*/ 7901 w 10565"/>
                  <a:gd name="connsiteY1" fmla="*/ 0 h 10000"/>
                  <a:gd name="connsiteX2" fmla="*/ 5280 w 10565"/>
                  <a:gd name="connsiteY2" fmla="*/ 10000 h 10000"/>
                  <a:gd name="connsiteX3" fmla="*/ 0 w 10565"/>
                  <a:gd name="connsiteY3" fmla="*/ 8262 h 10000"/>
                  <a:gd name="connsiteX0" fmla="*/ 10569 w 10569"/>
                  <a:gd name="connsiteY0" fmla="*/ 1390 h 10000"/>
                  <a:gd name="connsiteX1" fmla="*/ 7905 w 10569"/>
                  <a:gd name="connsiteY1" fmla="*/ 0 h 10000"/>
                  <a:gd name="connsiteX2" fmla="*/ 5284 w 10569"/>
                  <a:gd name="connsiteY2" fmla="*/ 10000 h 10000"/>
                  <a:gd name="connsiteX3" fmla="*/ 0 w 10569"/>
                  <a:gd name="connsiteY3" fmla="*/ 8591 h 10000"/>
                  <a:gd name="connsiteX0" fmla="*/ 10532 w 10532"/>
                  <a:gd name="connsiteY0" fmla="*/ 1390 h 10000"/>
                  <a:gd name="connsiteX1" fmla="*/ 7868 w 10532"/>
                  <a:gd name="connsiteY1" fmla="*/ 0 h 10000"/>
                  <a:gd name="connsiteX2" fmla="*/ 5247 w 10532"/>
                  <a:gd name="connsiteY2" fmla="*/ 10000 h 10000"/>
                  <a:gd name="connsiteX3" fmla="*/ 0 w 10532"/>
                  <a:gd name="connsiteY3" fmla="*/ 8765 h 10000"/>
                  <a:gd name="connsiteX0" fmla="*/ 10606 w 10606"/>
                  <a:gd name="connsiteY0" fmla="*/ 1737 h 10000"/>
                  <a:gd name="connsiteX1" fmla="*/ 7868 w 10606"/>
                  <a:gd name="connsiteY1" fmla="*/ 0 h 10000"/>
                  <a:gd name="connsiteX2" fmla="*/ 5247 w 10606"/>
                  <a:gd name="connsiteY2" fmla="*/ 10000 h 10000"/>
                  <a:gd name="connsiteX3" fmla="*/ 0 w 10606"/>
                  <a:gd name="connsiteY3" fmla="*/ 8765 h 10000"/>
                  <a:gd name="connsiteX0" fmla="*/ 10614 w 10614"/>
                  <a:gd name="connsiteY0" fmla="*/ 1078 h 10000"/>
                  <a:gd name="connsiteX1" fmla="*/ 7868 w 10614"/>
                  <a:gd name="connsiteY1" fmla="*/ 0 h 10000"/>
                  <a:gd name="connsiteX2" fmla="*/ 5247 w 10614"/>
                  <a:gd name="connsiteY2" fmla="*/ 10000 h 10000"/>
                  <a:gd name="connsiteX3" fmla="*/ 0 w 10614"/>
                  <a:gd name="connsiteY3" fmla="*/ 8765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14" h="10000">
                    <a:moveTo>
                      <a:pt x="10614" y="1078"/>
                    </a:moveTo>
                    <a:lnTo>
                      <a:pt x="7868" y="0"/>
                    </a:lnTo>
                    <a:lnTo>
                      <a:pt x="5247" y="10000"/>
                    </a:lnTo>
                    <a:lnTo>
                      <a:pt x="0" y="876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1" name="Freeform 742">
                <a:extLst>
                  <a:ext uri="{FF2B5EF4-FFF2-40B4-BE49-F238E27FC236}">
                    <a16:creationId xmlns:a16="http://schemas.microsoft.com/office/drawing/2014/main" id="{8BA56466-1AB1-4BB9-BC1C-959790F9EEB3}"/>
                  </a:ext>
                </a:extLst>
              </p:cNvPr>
              <p:cNvSpPr/>
              <p:nvPr/>
            </p:nvSpPr>
            <p:spPr>
              <a:xfrm rot="2880000" flipH="1">
                <a:off x="1938178" y="4030846"/>
                <a:ext cx="572832" cy="10201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182433 w 182433"/>
                  <a:gd name="connsiteY0" fmla="*/ 0 h 25241"/>
                  <a:gd name="connsiteX1" fmla="*/ 106627 w 182433"/>
                  <a:gd name="connsiteY1" fmla="*/ 25241 h 25241"/>
                  <a:gd name="connsiteX2" fmla="*/ 0 w 182433"/>
                  <a:gd name="connsiteY2" fmla="*/ 24006 h 25241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0 w 198176"/>
                  <a:gd name="connsiteY2" fmla="*/ 29510 h 30745"/>
                  <a:gd name="connsiteX0" fmla="*/ 198176 w 198176"/>
                  <a:gd name="connsiteY0" fmla="*/ 0 h 30745"/>
                  <a:gd name="connsiteX1" fmla="*/ 106627 w 198176"/>
                  <a:gd name="connsiteY1" fmla="*/ 30745 h 30745"/>
                  <a:gd name="connsiteX2" fmla="*/ 16232 w 198176"/>
                  <a:gd name="connsiteY2" fmla="*/ 29540 h 30745"/>
                  <a:gd name="connsiteX3" fmla="*/ 0 w 198176"/>
                  <a:gd name="connsiteY3" fmla="*/ 29510 h 30745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21030 w 202974"/>
                  <a:gd name="connsiteY2" fmla="*/ 2954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10729 w 202974"/>
                  <a:gd name="connsiteY2" fmla="*/ 29410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9432 w 202974"/>
                  <a:gd name="connsiteY2" fmla="*/ 29487 h 31132"/>
                  <a:gd name="connsiteX3" fmla="*/ 0 w 202974"/>
                  <a:gd name="connsiteY3" fmla="*/ 31132 h 31132"/>
                  <a:gd name="connsiteX0" fmla="*/ 202974 w 202974"/>
                  <a:gd name="connsiteY0" fmla="*/ 0 h 31132"/>
                  <a:gd name="connsiteX1" fmla="*/ 111425 w 202974"/>
                  <a:gd name="connsiteY1" fmla="*/ 30745 h 31132"/>
                  <a:gd name="connsiteX2" fmla="*/ 7656 w 202974"/>
                  <a:gd name="connsiteY2" fmla="*/ 29184 h 31132"/>
                  <a:gd name="connsiteX3" fmla="*/ 0 w 202974"/>
                  <a:gd name="connsiteY3" fmla="*/ 31132 h 31132"/>
                  <a:gd name="connsiteX0" fmla="*/ 200950 w 200950"/>
                  <a:gd name="connsiteY0" fmla="*/ 0 h 31532"/>
                  <a:gd name="connsiteX1" fmla="*/ 109401 w 200950"/>
                  <a:gd name="connsiteY1" fmla="*/ 30745 h 31532"/>
                  <a:gd name="connsiteX2" fmla="*/ 5632 w 200950"/>
                  <a:gd name="connsiteY2" fmla="*/ 29184 h 31532"/>
                  <a:gd name="connsiteX3" fmla="*/ 0 w 200950"/>
                  <a:gd name="connsiteY3" fmla="*/ 31532 h 31532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4742 w 200060"/>
                  <a:gd name="connsiteY2" fmla="*/ 29184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470 w 200060"/>
                  <a:gd name="connsiteY2" fmla="*/ 29661 h 30745"/>
                  <a:gd name="connsiteX3" fmla="*/ 0 w 200060"/>
                  <a:gd name="connsiteY3" fmla="*/ 30328 h 30745"/>
                  <a:gd name="connsiteX0" fmla="*/ 200060 w 200060"/>
                  <a:gd name="connsiteY0" fmla="*/ 0 h 30745"/>
                  <a:gd name="connsiteX1" fmla="*/ 108511 w 200060"/>
                  <a:gd name="connsiteY1" fmla="*/ 30745 h 30745"/>
                  <a:gd name="connsiteX2" fmla="*/ 5506 w 200060"/>
                  <a:gd name="connsiteY2" fmla="*/ 29287 h 30745"/>
                  <a:gd name="connsiteX3" fmla="*/ 0 w 200060"/>
                  <a:gd name="connsiteY3" fmla="*/ 30328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9066 w 199066"/>
                  <a:gd name="connsiteY0" fmla="*/ 0 h 30745"/>
                  <a:gd name="connsiteX1" fmla="*/ 107517 w 199066"/>
                  <a:gd name="connsiteY1" fmla="*/ 30745 h 30745"/>
                  <a:gd name="connsiteX2" fmla="*/ 4512 w 199066"/>
                  <a:gd name="connsiteY2" fmla="*/ 29287 h 30745"/>
                  <a:gd name="connsiteX3" fmla="*/ 0 w 199066"/>
                  <a:gd name="connsiteY3" fmla="*/ 30715 h 3074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4512 w 192118"/>
                  <a:gd name="connsiteY2" fmla="*/ 26757 h 28215"/>
                  <a:gd name="connsiteX3" fmla="*/ 0 w 192118"/>
                  <a:gd name="connsiteY3" fmla="*/ 28185 h 28215"/>
                  <a:gd name="connsiteX0" fmla="*/ 192118 w 192118"/>
                  <a:gd name="connsiteY0" fmla="*/ 0 h 28215"/>
                  <a:gd name="connsiteX1" fmla="*/ 107517 w 192118"/>
                  <a:gd name="connsiteY1" fmla="*/ 28215 h 28215"/>
                  <a:gd name="connsiteX2" fmla="*/ 6057 w 192118"/>
                  <a:gd name="connsiteY2" fmla="*/ 26777 h 28215"/>
                  <a:gd name="connsiteX3" fmla="*/ 0 w 192118"/>
                  <a:gd name="connsiteY3" fmla="*/ 28185 h 28215"/>
                  <a:gd name="connsiteX0" fmla="*/ 193807 w 193807"/>
                  <a:gd name="connsiteY0" fmla="*/ 0 h 29660"/>
                  <a:gd name="connsiteX1" fmla="*/ 109206 w 193807"/>
                  <a:gd name="connsiteY1" fmla="*/ 28215 h 29660"/>
                  <a:gd name="connsiteX2" fmla="*/ 7746 w 193807"/>
                  <a:gd name="connsiteY2" fmla="*/ 26777 h 29660"/>
                  <a:gd name="connsiteX3" fmla="*/ 0 w 193807"/>
                  <a:gd name="connsiteY3" fmla="*/ 29660 h 29660"/>
                  <a:gd name="connsiteX0" fmla="*/ 194073 w 194073"/>
                  <a:gd name="connsiteY0" fmla="*/ 0 h 29750"/>
                  <a:gd name="connsiteX1" fmla="*/ 109206 w 194073"/>
                  <a:gd name="connsiteY1" fmla="*/ 28305 h 29750"/>
                  <a:gd name="connsiteX2" fmla="*/ 7746 w 194073"/>
                  <a:gd name="connsiteY2" fmla="*/ 26867 h 29750"/>
                  <a:gd name="connsiteX3" fmla="*/ 0 w 194073"/>
                  <a:gd name="connsiteY3" fmla="*/ 29750 h 29750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472 w 196472"/>
                  <a:gd name="connsiteY0" fmla="*/ 0 h 30561"/>
                  <a:gd name="connsiteX1" fmla="*/ 111605 w 196472"/>
                  <a:gd name="connsiteY1" fmla="*/ 28305 h 30561"/>
                  <a:gd name="connsiteX2" fmla="*/ 10145 w 196472"/>
                  <a:gd name="connsiteY2" fmla="*/ 26867 h 30561"/>
                  <a:gd name="connsiteX3" fmla="*/ 0 w 196472"/>
                  <a:gd name="connsiteY3" fmla="*/ 30561 h 30561"/>
                  <a:gd name="connsiteX0" fmla="*/ 196987 w 196987"/>
                  <a:gd name="connsiteY0" fmla="*/ 0 h 30554"/>
                  <a:gd name="connsiteX1" fmla="*/ 112120 w 196987"/>
                  <a:gd name="connsiteY1" fmla="*/ 28305 h 30554"/>
                  <a:gd name="connsiteX2" fmla="*/ 10660 w 196987"/>
                  <a:gd name="connsiteY2" fmla="*/ 26867 h 30554"/>
                  <a:gd name="connsiteX3" fmla="*/ 0 w 196987"/>
                  <a:gd name="connsiteY3" fmla="*/ 30554 h 30554"/>
                  <a:gd name="connsiteX0" fmla="*/ 194340 w 194340"/>
                  <a:gd name="connsiteY0" fmla="*/ 0 h 29840"/>
                  <a:gd name="connsiteX1" fmla="*/ 112120 w 194340"/>
                  <a:gd name="connsiteY1" fmla="*/ 27591 h 29840"/>
                  <a:gd name="connsiteX2" fmla="*/ 10660 w 194340"/>
                  <a:gd name="connsiteY2" fmla="*/ 26153 h 29840"/>
                  <a:gd name="connsiteX3" fmla="*/ 0 w 194340"/>
                  <a:gd name="connsiteY3" fmla="*/ 29840 h 29840"/>
                  <a:gd name="connsiteX0" fmla="*/ 196224 w 196224"/>
                  <a:gd name="connsiteY0" fmla="*/ 0 h 30658"/>
                  <a:gd name="connsiteX1" fmla="*/ 114004 w 196224"/>
                  <a:gd name="connsiteY1" fmla="*/ 27591 h 30658"/>
                  <a:gd name="connsiteX2" fmla="*/ 12544 w 196224"/>
                  <a:gd name="connsiteY2" fmla="*/ 26153 h 30658"/>
                  <a:gd name="connsiteX3" fmla="*/ 0 w 196224"/>
                  <a:gd name="connsiteY3" fmla="*/ 30658 h 3065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2544 w 195158"/>
                  <a:gd name="connsiteY2" fmla="*/ 25793 h 30298"/>
                  <a:gd name="connsiteX3" fmla="*/ 0 w 195158"/>
                  <a:gd name="connsiteY3" fmla="*/ 30298 h 30298"/>
                  <a:gd name="connsiteX0" fmla="*/ 195158 w 195158"/>
                  <a:gd name="connsiteY0" fmla="*/ 0 h 30298"/>
                  <a:gd name="connsiteX1" fmla="*/ 114004 w 195158"/>
                  <a:gd name="connsiteY1" fmla="*/ 27231 h 30298"/>
                  <a:gd name="connsiteX2" fmla="*/ 13538 w 195158"/>
                  <a:gd name="connsiteY2" fmla="*/ 26180 h 30298"/>
                  <a:gd name="connsiteX3" fmla="*/ 0 w 195158"/>
                  <a:gd name="connsiteY3" fmla="*/ 30298 h 30298"/>
                  <a:gd name="connsiteX0" fmla="*/ 196581 w 196581"/>
                  <a:gd name="connsiteY0" fmla="*/ 0 h 31682"/>
                  <a:gd name="connsiteX1" fmla="*/ 115427 w 196581"/>
                  <a:gd name="connsiteY1" fmla="*/ 27231 h 31682"/>
                  <a:gd name="connsiteX2" fmla="*/ 14961 w 196581"/>
                  <a:gd name="connsiteY2" fmla="*/ 26180 h 31682"/>
                  <a:gd name="connsiteX3" fmla="*/ 0 w 196581"/>
                  <a:gd name="connsiteY3" fmla="*/ 31682 h 31682"/>
                  <a:gd name="connsiteX0" fmla="*/ 197344 w 197344"/>
                  <a:gd name="connsiteY0" fmla="*/ 0 h 31579"/>
                  <a:gd name="connsiteX1" fmla="*/ 116190 w 197344"/>
                  <a:gd name="connsiteY1" fmla="*/ 27231 h 31579"/>
                  <a:gd name="connsiteX2" fmla="*/ 15724 w 197344"/>
                  <a:gd name="connsiteY2" fmla="*/ 26180 h 31579"/>
                  <a:gd name="connsiteX3" fmla="*/ 0 w 197344"/>
                  <a:gd name="connsiteY3" fmla="*/ 31579 h 31579"/>
                  <a:gd name="connsiteX0" fmla="*/ 192547 w 192547"/>
                  <a:gd name="connsiteY0" fmla="*/ 0 h 29957"/>
                  <a:gd name="connsiteX1" fmla="*/ 116190 w 192547"/>
                  <a:gd name="connsiteY1" fmla="*/ 25609 h 29957"/>
                  <a:gd name="connsiteX2" fmla="*/ 15724 w 192547"/>
                  <a:gd name="connsiteY2" fmla="*/ 24558 h 29957"/>
                  <a:gd name="connsiteX3" fmla="*/ 0 w 192547"/>
                  <a:gd name="connsiteY3" fmla="*/ 29957 h 2995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15724 w 191747"/>
                  <a:gd name="connsiteY2" fmla="*/ 24288 h 29687"/>
                  <a:gd name="connsiteX3" fmla="*/ 0 w 191747"/>
                  <a:gd name="connsiteY3" fmla="*/ 29687 h 29687"/>
                  <a:gd name="connsiteX0" fmla="*/ 191747 w 191747"/>
                  <a:gd name="connsiteY0" fmla="*/ 0 h 29687"/>
                  <a:gd name="connsiteX1" fmla="*/ 116190 w 191747"/>
                  <a:gd name="connsiteY1" fmla="*/ 25339 h 29687"/>
                  <a:gd name="connsiteX2" fmla="*/ 0 w 191747"/>
                  <a:gd name="connsiteY2" fmla="*/ 29687 h 29687"/>
                  <a:gd name="connsiteX0" fmla="*/ 75557 w 75557"/>
                  <a:gd name="connsiteY0" fmla="*/ 0 h 25339"/>
                  <a:gd name="connsiteX1" fmla="*/ 0 w 75557"/>
                  <a:gd name="connsiteY1" fmla="*/ 25339 h 25339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6738 w 96738"/>
                  <a:gd name="connsiteY0" fmla="*/ 0 h 32127"/>
                  <a:gd name="connsiteX1" fmla="*/ 0 w 96738"/>
                  <a:gd name="connsiteY1" fmla="*/ 32127 h 32127"/>
                  <a:gd name="connsiteX0" fmla="*/ 98405 w 98405"/>
                  <a:gd name="connsiteY0" fmla="*/ 0 h 32450"/>
                  <a:gd name="connsiteX1" fmla="*/ 0 w 98405"/>
                  <a:gd name="connsiteY1" fmla="*/ 32450 h 32450"/>
                  <a:gd name="connsiteX0" fmla="*/ 100801 w 100801"/>
                  <a:gd name="connsiteY0" fmla="*/ 0 h 33244"/>
                  <a:gd name="connsiteX1" fmla="*/ 0 w 100801"/>
                  <a:gd name="connsiteY1" fmla="*/ 33244 h 33244"/>
                  <a:gd name="connsiteX0" fmla="*/ 100459 w 100459"/>
                  <a:gd name="connsiteY0" fmla="*/ 0 h 33131"/>
                  <a:gd name="connsiteX1" fmla="*/ 0 w 100459"/>
                  <a:gd name="connsiteY1" fmla="*/ 33131 h 33131"/>
                  <a:gd name="connsiteX0" fmla="*/ 83935 w 83935"/>
                  <a:gd name="connsiteY0" fmla="*/ 0 h 27656"/>
                  <a:gd name="connsiteX1" fmla="*/ 0 w 83935"/>
                  <a:gd name="connsiteY1" fmla="*/ 27656 h 27656"/>
                  <a:gd name="connsiteX0" fmla="*/ 82498 w 82498"/>
                  <a:gd name="connsiteY0" fmla="*/ 0 h 27180"/>
                  <a:gd name="connsiteX1" fmla="*/ 0 w 82498"/>
                  <a:gd name="connsiteY1" fmla="*/ 27180 h 27180"/>
                  <a:gd name="connsiteX0" fmla="*/ 90313 w 90313"/>
                  <a:gd name="connsiteY0" fmla="*/ 0 h 29769"/>
                  <a:gd name="connsiteX1" fmla="*/ 0 w 90313"/>
                  <a:gd name="connsiteY1" fmla="*/ 29769 h 29769"/>
                  <a:gd name="connsiteX0" fmla="*/ 101645 w 101645"/>
                  <a:gd name="connsiteY0" fmla="*/ 0 h 33523"/>
                  <a:gd name="connsiteX1" fmla="*/ 0 w 101645"/>
                  <a:gd name="connsiteY1" fmla="*/ 33523 h 33523"/>
                  <a:gd name="connsiteX0" fmla="*/ 106413 w 106413"/>
                  <a:gd name="connsiteY0" fmla="*/ 0 h 35103"/>
                  <a:gd name="connsiteX1" fmla="*/ 0 w 106413"/>
                  <a:gd name="connsiteY1" fmla="*/ 35103 h 35103"/>
                  <a:gd name="connsiteX0" fmla="*/ 106413 w 106413"/>
                  <a:gd name="connsiteY0" fmla="*/ 0 h 35103"/>
                  <a:gd name="connsiteX1" fmla="*/ 33579 w 106413"/>
                  <a:gd name="connsiteY1" fmla="*/ 23980 h 35103"/>
                  <a:gd name="connsiteX2" fmla="*/ 0 w 106413"/>
                  <a:gd name="connsiteY2" fmla="*/ 35103 h 35103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3395 w 73395"/>
                  <a:gd name="connsiteY0" fmla="*/ 0 h 37878"/>
                  <a:gd name="connsiteX1" fmla="*/ 561 w 73395"/>
                  <a:gd name="connsiteY1" fmla="*/ 23980 h 37878"/>
                  <a:gd name="connsiteX2" fmla="*/ 0 w 73395"/>
                  <a:gd name="connsiteY2" fmla="*/ 37878 h 37878"/>
                  <a:gd name="connsiteX0" fmla="*/ 72979 w 72979"/>
                  <a:gd name="connsiteY0" fmla="*/ 0 h 38093"/>
                  <a:gd name="connsiteX1" fmla="*/ 145 w 72979"/>
                  <a:gd name="connsiteY1" fmla="*/ 23980 h 38093"/>
                  <a:gd name="connsiteX2" fmla="*/ 124 w 72979"/>
                  <a:gd name="connsiteY2" fmla="*/ 38093 h 38093"/>
                  <a:gd name="connsiteX0" fmla="*/ 72979 w 72979"/>
                  <a:gd name="connsiteY0" fmla="*/ 0 h 38093"/>
                  <a:gd name="connsiteX1" fmla="*/ 39451 w 72979"/>
                  <a:gd name="connsiteY1" fmla="*/ 11079 h 38093"/>
                  <a:gd name="connsiteX2" fmla="*/ 145 w 72979"/>
                  <a:gd name="connsiteY2" fmla="*/ 23980 h 38093"/>
                  <a:gd name="connsiteX3" fmla="*/ 124 w 72979"/>
                  <a:gd name="connsiteY3" fmla="*/ 38093 h 38093"/>
                  <a:gd name="connsiteX0" fmla="*/ 68069 w 68069"/>
                  <a:gd name="connsiteY0" fmla="*/ 1034 h 27014"/>
                  <a:gd name="connsiteX1" fmla="*/ 39451 w 68069"/>
                  <a:gd name="connsiteY1" fmla="*/ 0 h 27014"/>
                  <a:gd name="connsiteX2" fmla="*/ 145 w 68069"/>
                  <a:gd name="connsiteY2" fmla="*/ 12901 h 27014"/>
                  <a:gd name="connsiteX3" fmla="*/ 124 w 68069"/>
                  <a:gd name="connsiteY3" fmla="*/ 27014 h 27014"/>
                  <a:gd name="connsiteX0" fmla="*/ 67945 w 67945"/>
                  <a:gd name="connsiteY0" fmla="*/ 1034 h 27014"/>
                  <a:gd name="connsiteX1" fmla="*/ 39327 w 67945"/>
                  <a:gd name="connsiteY1" fmla="*/ 0 h 27014"/>
                  <a:gd name="connsiteX2" fmla="*/ 291 w 67945"/>
                  <a:gd name="connsiteY2" fmla="*/ 13009 h 27014"/>
                  <a:gd name="connsiteX3" fmla="*/ 0 w 67945"/>
                  <a:gd name="connsiteY3" fmla="*/ 27014 h 27014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819 h 26799"/>
                  <a:gd name="connsiteX1" fmla="*/ 39867 w 67945"/>
                  <a:gd name="connsiteY1" fmla="*/ 0 h 26799"/>
                  <a:gd name="connsiteX2" fmla="*/ 291 w 67945"/>
                  <a:gd name="connsiteY2" fmla="*/ 12794 h 26799"/>
                  <a:gd name="connsiteX3" fmla="*/ 0 w 67945"/>
                  <a:gd name="connsiteY3" fmla="*/ 26799 h 26799"/>
                  <a:gd name="connsiteX0" fmla="*/ 67945 w 67945"/>
                  <a:gd name="connsiteY0" fmla="*/ 2079 h 28059"/>
                  <a:gd name="connsiteX1" fmla="*/ 43764 w 67945"/>
                  <a:gd name="connsiteY1" fmla="*/ 0 h 28059"/>
                  <a:gd name="connsiteX2" fmla="*/ 291 w 67945"/>
                  <a:gd name="connsiteY2" fmla="*/ 14054 h 28059"/>
                  <a:gd name="connsiteX3" fmla="*/ 0 w 67945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6298 w 106298"/>
                  <a:gd name="connsiteY0" fmla="*/ 1570 h 28059"/>
                  <a:gd name="connsiteX1" fmla="*/ 43764 w 106298"/>
                  <a:gd name="connsiteY1" fmla="*/ 0 h 28059"/>
                  <a:gd name="connsiteX2" fmla="*/ 291 w 106298"/>
                  <a:gd name="connsiteY2" fmla="*/ 14054 h 28059"/>
                  <a:gd name="connsiteX3" fmla="*/ 0 w 106298"/>
                  <a:gd name="connsiteY3" fmla="*/ 28059 h 28059"/>
                  <a:gd name="connsiteX0" fmla="*/ 105128 w 105128"/>
                  <a:gd name="connsiteY0" fmla="*/ 1753 h 28059"/>
                  <a:gd name="connsiteX1" fmla="*/ 43764 w 105128"/>
                  <a:gd name="connsiteY1" fmla="*/ 0 h 28059"/>
                  <a:gd name="connsiteX2" fmla="*/ 291 w 105128"/>
                  <a:gd name="connsiteY2" fmla="*/ 14054 h 28059"/>
                  <a:gd name="connsiteX3" fmla="*/ 0 w 105128"/>
                  <a:gd name="connsiteY3" fmla="*/ 28059 h 28059"/>
                  <a:gd name="connsiteX0" fmla="*/ 105101 w 105101"/>
                  <a:gd name="connsiteY0" fmla="*/ 1753 h 23957"/>
                  <a:gd name="connsiteX1" fmla="*/ 43737 w 105101"/>
                  <a:gd name="connsiteY1" fmla="*/ 0 h 23957"/>
                  <a:gd name="connsiteX2" fmla="*/ 264 w 105101"/>
                  <a:gd name="connsiteY2" fmla="*/ 14054 h 23957"/>
                  <a:gd name="connsiteX3" fmla="*/ 0 w 105101"/>
                  <a:gd name="connsiteY3" fmla="*/ 23957 h 23957"/>
                  <a:gd name="connsiteX0" fmla="*/ 105041 w 105041"/>
                  <a:gd name="connsiteY0" fmla="*/ 1753 h 23548"/>
                  <a:gd name="connsiteX1" fmla="*/ 43677 w 105041"/>
                  <a:gd name="connsiteY1" fmla="*/ 0 h 23548"/>
                  <a:gd name="connsiteX2" fmla="*/ 204 w 105041"/>
                  <a:gd name="connsiteY2" fmla="*/ 14054 h 23548"/>
                  <a:gd name="connsiteX3" fmla="*/ 0 w 105041"/>
                  <a:gd name="connsiteY3" fmla="*/ 23548 h 23548"/>
                  <a:gd name="connsiteX0" fmla="*/ 105041 w 105041"/>
                  <a:gd name="connsiteY0" fmla="*/ 1570 h 23365"/>
                  <a:gd name="connsiteX1" fmla="*/ 42508 w 105041"/>
                  <a:gd name="connsiteY1" fmla="*/ 0 h 23365"/>
                  <a:gd name="connsiteX2" fmla="*/ 204 w 105041"/>
                  <a:gd name="connsiteY2" fmla="*/ 13871 h 23365"/>
                  <a:gd name="connsiteX3" fmla="*/ 0 w 105041"/>
                  <a:gd name="connsiteY3" fmla="*/ 23365 h 23365"/>
                  <a:gd name="connsiteX0" fmla="*/ 105641 w 105641"/>
                  <a:gd name="connsiteY0" fmla="*/ 1570 h 23559"/>
                  <a:gd name="connsiteX1" fmla="*/ 43108 w 105641"/>
                  <a:gd name="connsiteY1" fmla="*/ 0 h 23559"/>
                  <a:gd name="connsiteX2" fmla="*/ 804 w 105641"/>
                  <a:gd name="connsiteY2" fmla="*/ 13871 h 23559"/>
                  <a:gd name="connsiteX3" fmla="*/ 0 w 105641"/>
                  <a:gd name="connsiteY3" fmla="*/ 23559 h 23559"/>
                  <a:gd name="connsiteX0" fmla="*/ 105101 w 105101"/>
                  <a:gd name="connsiteY0" fmla="*/ 1355 h 23559"/>
                  <a:gd name="connsiteX1" fmla="*/ 43108 w 105101"/>
                  <a:gd name="connsiteY1" fmla="*/ 0 h 23559"/>
                  <a:gd name="connsiteX2" fmla="*/ 804 w 105101"/>
                  <a:gd name="connsiteY2" fmla="*/ 13871 h 23559"/>
                  <a:gd name="connsiteX3" fmla="*/ 0 w 105101"/>
                  <a:gd name="connsiteY3" fmla="*/ 23559 h 23559"/>
                  <a:gd name="connsiteX0" fmla="*/ 108818 w 108818"/>
                  <a:gd name="connsiteY0" fmla="*/ 1355 h 23559"/>
                  <a:gd name="connsiteX1" fmla="*/ 46825 w 108818"/>
                  <a:gd name="connsiteY1" fmla="*/ 0 h 23559"/>
                  <a:gd name="connsiteX2" fmla="*/ 24 w 108818"/>
                  <a:gd name="connsiteY2" fmla="*/ 15325 h 23559"/>
                  <a:gd name="connsiteX3" fmla="*/ 3717 w 108818"/>
                  <a:gd name="connsiteY3" fmla="*/ 23559 h 23559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0793 w 110793"/>
                  <a:gd name="connsiteY0" fmla="*/ 1355 h 33195"/>
                  <a:gd name="connsiteX1" fmla="*/ 48800 w 110793"/>
                  <a:gd name="connsiteY1" fmla="*/ 0 h 33195"/>
                  <a:gd name="connsiteX2" fmla="*/ 1999 w 110793"/>
                  <a:gd name="connsiteY2" fmla="*/ 15325 h 33195"/>
                  <a:gd name="connsiteX3" fmla="*/ 0 w 110793"/>
                  <a:gd name="connsiteY3" fmla="*/ 33195 h 33195"/>
                  <a:gd name="connsiteX0" fmla="*/ 111063 w 111063"/>
                  <a:gd name="connsiteY0" fmla="*/ 1463 h 33195"/>
                  <a:gd name="connsiteX1" fmla="*/ 48800 w 111063"/>
                  <a:gd name="connsiteY1" fmla="*/ 0 h 33195"/>
                  <a:gd name="connsiteX2" fmla="*/ 1999 w 111063"/>
                  <a:gd name="connsiteY2" fmla="*/ 15325 h 33195"/>
                  <a:gd name="connsiteX3" fmla="*/ 0 w 111063"/>
                  <a:gd name="connsiteY3" fmla="*/ 33195 h 33195"/>
                  <a:gd name="connsiteX0" fmla="*/ 111692 w 111692"/>
                  <a:gd name="connsiteY0" fmla="*/ 1065 h 33195"/>
                  <a:gd name="connsiteX1" fmla="*/ 48800 w 111692"/>
                  <a:gd name="connsiteY1" fmla="*/ 0 h 33195"/>
                  <a:gd name="connsiteX2" fmla="*/ 1999 w 111692"/>
                  <a:gd name="connsiteY2" fmla="*/ 15325 h 33195"/>
                  <a:gd name="connsiteX3" fmla="*/ 0 w 111692"/>
                  <a:gd name="connsiteY3" fmla="*/ 33195 h 33195"/>
                  <a:gd name="connsiteX0" fmla="*/ 112592 w 112592"/>
                  <a:gd name="connsiteY0" fmla="*/ 774 h 33195"/>
                  <a:gd name="connsiteX1" fmla="*/ 48800 w 112592"/>
                  <a:gd name="connsiteY1" fmla="*/ 0 h 33195"/>
                  <a:gd name="connsiteX2" fmla="*/ 1999 w 112592"/>
                  <a:gd name="connsiteY2" fmla="*/ 15325 h 33195"/>
                  <a:gd name="connsiteX3" fmla="*/ 0 w 11259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3372 w 113372"/>
                  <a:gd name="connsiteY0" fmla="*/ 1301 h 33195"/>
                  <a:gd name="connsiteX1" fmla="*/ 48800 w 113372"/>
                  <a:gd name="connsiteY1" fmla="*/ 0 h 33195"/>
                  <a:gd name="connsiteX2" fmla="*/ 1999 w 113372"/>
                  <a:gd name="connsiteY2" fmla="*/ 15325 h 33195"/>
                  <a:gd name="connsiteX3" fmla="*/ 0 w 113372"/>
                  <a:gd name="connsiteY3" fmla="*/ 33195 h 33195"/>
                  <a:gd name="connsiteX0" fmla="*/ 116526 w 116526"/>
                  <a:gd name="connsiteY0" fmla="*/ 1301 h 33195"/>
                  <a:gd name="connsiteX1" fmla="*/ 51954 w 116526"/>
                  <a:gd name="connsiteY1" fmla="*/ 0 h 33195"/>
                  <a:gd name="connsiteX2" fmla="*/ 26 w 116526"/>
                  <a:gd name="connsiteY2" fmla="*/ 17177 h 33195"/>
                  <a:gd name="connsiteX3" fmla="*/ 3154 w 116526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331 w 117331"/>
                  <a:gd name="connsiteY0" fmla="*/ 1301 h 33195"/>
                  <a:gd name="connsiteX1" fmla="*/ 52759 w 117331"/>
                  <a:gd name="connsiteY1" fmla="*/ 0 h 33195"/>
                  <a:gd name="connsiteX2" fmla="*/ 21 w 117331"/>
                  <a:gd name="connsiteY2" fmla="*/ 16854 h 33195"/>
                  <a:gd name="connsiteX3" fmla="*/ 3959 w 117331"/>
                  <a:gd name="connsiteY3" fmla="*/ 33195 h 33195"/>
                  <a:gd name="connsiteX0" fmla="*/ 117064 w 117064"/>
                  <a:gd name="connsiteY0" fmla="*/ 1301 h 33195"/>
                  <a:gd name="connsiteX1" fmla="*/ 52492 w 117064"/>
                  <a:gd name="connsiteY1" fmla="*/ 0 h 33195"/>
                  <a:gd name="connsiteX2" fmla="*/ 24 w 117064"/>
                  <a:gd name="connsiteY2" fmla="*/ 16962 h 33195"/>
                  <a:gd name="connsiteX3" fmla="*/ 3692 w 117064"/>
                  <a:gd name="connsiteY3" fmla="*/ 33195 h 33195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0 w 130457"/>
                  <a:gd name="connsiteY3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4495 w 130457"/>
                  <a:gd name="connsiteY3" fmla="*/ 35182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458 w 130457"/>
                  <a:gd name="connsiteY3" fmla="*/ 43257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417 w 130457"/>
                  <a:gd name="connsiteY2" fmla="*/ 16962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30457 w 130457"/>
                  <a:gd name="connsiteY0" fmla="*/ 1301 h 46514"/>
                  <a:gd name="connsiteX1" fmla="*/ 65885 w 130457"/>
                  <a:gd name="connsiteY1" fmla="*/ 0 h 46514"/>
                  <a:gd name="connsiteX2" fmla="*/ 13117 w 130457"/>
                  <a:gd name="connsiteY2" fmla="*/ 17059 h 46514"/>
                  <a:gd name="connsiteX3" fmla="*/ 8099 w 130457"/>
                  <a:gd name="connsiteY3" fmla="*/ 43763 h 46514"/>
                  <a:gd name="connsiteX4" fmla="*/ 0 w 130457"/>
                  <a:gd name="connsiteY4" fmla="*/ 46514 h 46514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29558 w 129558"/>
                  <a:gd name="connsiteY0" fmla="*/ 1301 h 46223"/>
                  <a:gd name="connsiteX1" fmla="*/ 64986 w 129558"/>
                  <a:gd name="connsiteY1" fmla="*/ 0 h 46223"/>
                  <a:gd name="connsiteX2" fmla="*/ 12218 w 129558"/>
                  <a:gd name="connsiteY2" fmla="*/ 17059 h 46223"/>
                  <a:gd name="connsiteX3" fmla="*/ 7200 w 129558"/>
                  <a:gd name="connsiteY3" fmla="*/ 43763 h 46223"/>
                  <a:gd name="connsiteX4" fmla="*/ 0 w 129558"/>
                  <a:gd name="connsiteY4" fmla="*/ 46223 h 46223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758 w 130098"/>
                  <a:gd name="connsiteY2" fmla="*/ 17059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188 w 130098"/>
                  <a:gd name="connsiteY2" fmla="*/ 17048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2458 w 130098"/>
                  <a:gd name="connsiteY2" fmla="*/ 17156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30098 w 130098"/>
                  <a:gd name="connsiteY0" fmla="*/ 1301 h 46008"/>
                  <a:gd name="connsiteX1" fmla="*/ 65526 w 130098"/>
                  <a:gd name="connsiteY1" fmla="*/ 0 h 46008"/>
                  <a:gd name="connsiteX2" fmla="*/ 11559 w 130098"/>
                  <a:gd name="connsiteY2" fmla="*/ 17447 h 46008"/>
                  <a:gd name="connsiteX3" fmla="*/ 7740 w 130098"/>
                  <a:gd name="connsiteY3" fmla="*/ 43763 h 46008"/>
                  <a:gd name="connsiteX4" fmla="*/ 0 w 130098"/>
                  <a:gd name="connsiteY4" fmla="*/ 46008 h 46008"/>
                  <a:gd name="connsiteX0" fmla="*/ 129828 w 129828"/>
                  <a:gd name="connsiteY0" fmla="*/ 1301 h 46116"/>
                  <a:gd name="connsiteX1" fmla="*/ 65256 w 129828"/>
                  <a:gd name="connsiteY1" fmla="*/ 0 h 46116"/>
                  <a:gd name="connsiteX2" fmla="*/ 11289 w 129828"/>
                  <a:gd name="connsiteY2" fmla="*/ 17447 h 46116"/>
                  <a:gd name="connsiteX3" fmla="*/ 7470 w 129828"/>
                  <a:gd name="connsiteY3" fmla="*/ 43763 h 46116"/>
                  <a:gd name="connsiteX4" fmla="*/ 0 w 129828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1289 w 128419"/>
                  <a:gd name="connsiteY2" fmla="*/ 1744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28419 w 128419"/>
                  <a:gd name="connsiteY0" fmla="*/ 1172 h 46116"/>
                  <a:gd name="connsiteX1" fmla="*/ 65256 w 128419"/>
                  <a:gd name="connsiteY1" fmla="*/ 0 h 46116"/>
                  <a:gd name="connsiteX2" fmla="*/ 16656 w 128419"/>
                  <a:gd name="connsiteY2" fmla="*/ 15907 h 46116"/>
                  <a:gd name="connsiteX3" fmla="*/ 7470 w 128419"/>
                  <a:gd name="connsiteY3" fmla="*/ 43763 h 46116"/>
                  <a:gd name="connsiteX4" fmla="*/ 0 w 128419"/>
                  <a:gd name="connsiteY4" fmla="*/ 46116 h 46116"/>
                  <a:gd name="connsiteX0" fmla="*/ 107218 w 107218"/>
                  <a:gd name="connsiteY0" fmla="*/ 1594 h 46116"/>
                  <a:gd name="connsiteX1" fmla="*/ 65256 w 107218"/>
                  <a:gd name="connsiteY1" fmla="*/ 0 h 46116"/>
                  <a:gd name="connsiteX2" fmla="*/ 16656 w 107218"/>
                  <a:gd name="connsiteY2" fmla="*/ 15907 h 46116"/>
                  <a:gd name="connsiteX3" fmla="*/ 7470 w 107218"/>
                  <a:gd name="connsiteY3" fmla="*/ 43763 h 46116"/>
                  <a:gd name="connsiteX4" fmla="*/ 0 w 107218"/>
                  <a:gd name="connsiteY4" fmla="*/ 46116 h 46116"/>
                  <a:gd name="connsiteX0" fmla="*/ 98461 w 98461"/>
                  <a:gd name="connsiteY0" fmla="*/ 916 h 46116"/>
                  <a:gd name="connsiteX1" fmla="*/ 65256 w 98461"/>
                  <a:gd name="connsiteY1" fmla="*/ 0 h 46116"/>
                  <a:gd name="connsiteX2" fmla="*/ 16656 w 98461"/>
                  <a:gd name="connsiteY2" fmla="*/ 15907 h 46116"/>
                  <a:gd name="connsiteX3" fmla="*/ 7470 w 98461"/>
                  <a:gd name="connsiteY3" fmla="*/ 43763 h 46116"/>
                  <a:gd name="connsiteX4" fmla="*/ 0 w 9846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7470 w 98941"/>
                  <a:gd name="connsiteY3" fmla="*/ 43763 h 46116"/>
                  <a:gd name="connsiteX4" fmla="*/ 0 w 98941"/>
                  <a:gd name="connsiteY4" fmla="*/ 46116 h 46116"/>
                  <a:gd name="connsiteX0" fmla="*/ 98941 w 98941"/>
                  <a:gd name="connsiteY0" fmla="*/ 1540 h 46116"/>
                  <a:gd name="connsiteX1" fmla="*/ 65256 w 98941"/>
                  <a:gd name="connsiteY1" fmla="*/ 0 h 46116"/>
                  <a:gd name="connsiteX2" fmla="*/ 16656 w 98941"/>
                  <a:gd name="connsiteY2" fmla="*/ 15907 h 46116"/>
                  <a:gd name="connsiteX3" fmla="*/ 12745 w 98941"/>
                  <a:gd name="connsiteY3" fmla="*/ 38939 h 46116"/>
                  <a:gd name="connsiteX4" fmla="*/ 0 w 98941"/>
                  <a:gd name="connsiteY4" fmla="*/ 46116 h 46116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137 w 99333"/>
                  <a:gd name="connsiteY3" fmla="*/ 38939 h 42929"/>
                  <a:gd name="connsiteX4" fmla="*/ 0 w 99333"/>
                  <a:gd name="connsiteY4" fmla="*/ 42929 h 42929"/>
                  <a:gd name="connsiteX0" fmla="*/ 99333 w 99333"/>
                  <a:gd name="connsiteY0" fmla="*/ 1540 h 42929"/>
                  <a:gd name="connsiteX1" fmla="*/ 65648 w 99333"/>
                  <a:gd name="connsiteY1" fmla="*/ 0 h 42929"/>
                  <a:gd name="connsiteX2" fmla="*/ 17048 w 99333"/>
                  <a:gd name="connsiteY2" fmla="*/ 15907 h 42929"/>
                  <a:gd name="connsiteX3" fmla="*/ 13677 w 99333"/>
                  <a:gd name="connsiteY3" fmla="*/ 39154 h 42929"/>
                  <a:gd name="connsiteX4" fmla="*/ 0 w 99333"/>
                  <a:gd name="connsiteY4" fmla="*/ 42929 h 42929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5369 w 97654"/>
                  <a:gd name="connsiteY2" fmla="*/ 15907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540 h 43166"/>
                  <a:gd name="connsiteX1" fmla="*/ 63969 w 97654"/>
                  <a:gd name="connsiteY1" fmla="*/ 0 h 43166"/>
                  <a:gd name="connsiteX2" fmla="*/ 14829 w 97654"/>
                  <a:gd name="connsiteY2" fmla="*/ 15692 h 43166"/>
                  <a:gd name="connsiteX3" fmla="*/ 11998 w 97654"/>
                  <a:gd name="connsiteY3" fmla="*/ 39154 h 43166"/>
                  <a:gd name="connsiteX4" fmla="*/ 0 w 97654"/>
                  <a:gd name="connsiteY4" fmla="*/ 43166 h 43166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998 w 97654"/>
                  <a:gd name="connsiteY3" fmla="*/ 39057 h 43069"/>
                  <a:gd name="connsiteX4" fmla="*/ 0 w 97654"/>
                  <a:gd name="connsiteY4" fmla="*/ 43069 h 43069"/>
                  <a:gd name="connsiteX0" fmla="*/ 97654 w 97654"/>
                  <a:gd name="connsiteY0" fmla="*/ 1443 h 43069"/>
                  <a:gd name="connsiteX1" fmla="*/ 63669 w 97654"/>
                  <a:gd name="connsiteY1" fmla="*/ 0 h 43069"/>
                  <a:gd name="connsiteX2" fmla="*/ 14829 w 97654"/>
                  <a:gd name="connsiteY2" fmla="*/ 15595 h 43069"/>
                  <a:gd name="connsiteX3" fmla="*/ 11158 w 97654"/>
                  <a:gd name="connsiteY3" fmla="*/ 38939 h 43069"/>
                  <a:gd name="connsiteX4" fmla="*/ 0 w 97654"/>
                  <a:gd name="connsiteY4" fmla="*/ 43069 h 43069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4799 w 97624"/>
                  <a:gd name="connsiteY2" fmla="*/ 15595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7624 w 97624"/>
                  <a:gd name="connsiteY0" fmla="*/ 1443 h 42864"/>
                  <a:gd name="connsiteX1" fmla="*/ 63639 w 97624"/>
                  <a:gd name="connsiteY1" fmla="*/ 0 h 42864"/>
                  <a:gd name="connsiteX2" fmla="*/ 15069 w 97624"/>
                  <a:gd name="connsiteY2" fmla="*/ 15703 h 42864"/>
                  <a:gd name="connsiteX3" fmla="*/ 11128 w 97624"/>
                  <a:gd name="connsiteY3" fmla="*/ 38939 h 42864"/>
                  <a:gd name="connsiteX4" fmla="*/ 0 w 97624"/>
                  <a:gd name="connsiteY4" fmla="*/ 42864 h 42864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668 w 98164"/>
                  <a:gd name="connsiteY3" fmla="*/ 38939 h 42649"/>
                  <a:gd name="connsiteX4" fmla="*/ 0 w 98164"/>
                  <a:gd name="connsiteY4" fmla="*/ 42649 h 42649"/>
                  <a:gd name="connsiteX0" fmla="*/ 98164 w 98164"/>
                  <a:gd name="connsiteY0" fmla="*/ 1443 h 42649"/>
                  <a:gd name="connsiteX1" fmla="*/ 64179 w 98164"/>
                  <a:gd name="connsiteY1" fmla="*/ 0 h 42649"/>
                  <a:gd name="connsiteX2" fmla="*/ 15609 w 98164"/>
                  <a:gd name="connsiteY2" fmla="*/ 15703 h 42649"/>
                  <a:gd name="connsiteX3" fmla="*/ 11968 w 98164"/>
                  <a:gd name="connsiteY3" fmla="*/ 38842 h 42649"/>
                  <a:gd name="connsiteX4" fmla="*/ 0 w 98164"/>
                  <a:gd name="connsiteY4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15609 w 83680"/>
                  <a:gd name="connsiteY2" fmla="*/ 15703 h 42649"/>
                  <a:gd name="connsiteX3" fmla="*/ 11968 w 83680"/>
                  <a:gd name="connsiteY3" fmla="*/ 38842 h 42649"/>
                  <a:gd name="connsiteX4" fmla="*/ 0 w 83680"/>
                  <a:gd name="connsiteY4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15609 w 83680"/>
                  <a:gd name="connsiteY2" fmla="*/ 15703 h 42649"/>
                  <a:gd name="connsiteX3" fmla="*/ 0 w 83680"/>
                  <a:gd name="connsiteY3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43521 w 83680"/>
                  <a:gd name="connsiteY2" fmla="*/ 6485 h 42649"/>
                  <a:gd name="connsiteX3" fmla="*/ 0 w 83680"/>
                  <a:gd name="connsiteY3" fmla="*/ 42649 h 42649"/>
                  <a:gd name="connsiteX0" fmla="*/ 83680 w 83680"/>
                  <a:gd name="connsiteY0" fmla="*/ 863 h 42649"/>
                  <a:gd name="connsiteX1" fmla="*/ 64179 w 83680"/>
                  <a:gd name="connsiteY1" fmla="*/ 0 h 42649"/>
                  <a:gd name="connsiteX2" fmla="*/ 44990 w 83680"/>
                  <a:gd name="connsiteY2" fmla="*/ 6205 h 42649"/>
                  <a:gd name="connsiteX3" fmla="*/ 0 w 83680"/>
                  <a:gd name="connsiteY3" fmla="*/ 42649 h 42649"/>
                  <a:gd name="connsiteX0" fmla="*/ 73207 w 73207"/>
                  <a:gd name="connsiteY0" fmla="*/ 863 h 8416"/>
                  <a:gd name="connsiteX1" fmla="*/ 53706 w 73207"/>
                  <a:gd name="connsiteY1" fmla="*/ 0 h 8416"/>
                  <a:gd name="connsiteX2" fmla="*/ 34517 w 73207"/>
                  <a:gd name="connsiteY2" fmla="*/ 6205 h 8416"/>
                  <a:gd name="connsiteX3" fmla="*/ 0 w 73207"/>
                  <a:gd name="connsiteY3" fmla="*/ 6128 h 8416"/>
                  <a:gd name="connsiteX0" fmla="*/ 10000 w 10000"/>
                  <a:gd name="connsiteY0" fmla="*/ 1025 h 7373"/>
                  <a:gd name="connsiteX1" fmla="*/ 7336 w 10000"/>
                  <a:gd name="connsiteY1" fmla="*/ 0 h 7373"/>
                  <a:gd name="connsiteX2" fmla="*/ 4715 w 10000"/>
                  <a:gd name="connsiteY2" fmla="*/ 7373 h 7373"/>
                  <a:gd name="connsiteX3" fmla="*/ 0 w 10000"/>
                  <a:gd name="connsiteY3" fmla="*/ 7281 h 7373"/>
                  <a:gd name="connsiteX0" fmla="*/ 10000 w 10000"/>
                  <a:gd name="connsiteY0" fmla="*/ 1390 h 10000"/>
                  <a:gd name="connsiteX1" fmla="*/ 7336 w 10000"/>
                  <a:gd name="connsiteY1" fmla="*/ 0 h 10000"/>
                  <a:gd name="connsiteX2" fmla="*/ 4715 w 10000"/>
                  <a:gd name="connsiteY2" fmla="*/ 10000 h 10000"/>
                  <a:gd name="connsiteX3" fmla="*/ 0 w 10000"/>
                  <a:gd name="connsiteY3" fmla="*/ 9875 h 10000"/>
                  <a:gd name="connsiteX0" fmla="*/ 10180 w 10180"/>
                  <a:gd name="connsiteY0" fmla="*/ 1390 h 10000"/>
                  <a:gd name="connsiteX1" fmla="*/ 7516 w 10180"/>
                  <a:gd name="connsiteY1" fmla="*/ 0 h 10000"/>
                  <a:gd name="connsiteX2" fmla="*/ 4895 w 10180"/>
                  <a:gd name="connsiteY2" fmla="*/ 10000 h 10000"/>
                  <a:gd name="connsiteX3" fmla="*/ 0 w 10180"/>
                  <a:gd name="connsiteY3" fmla="*/ 8678 h 10000"/>
                  <a:gd name="connsiteX0" fmla="*/ 10373 w 10373"/>
                  <a:gd name="connsiteY0" fmla="*/ 1390 h 10000"/>
                  <a:gd name="connsiteX1" fmla="*/ 7709 w 10373"/>
                  <a:gd name="connsiteY1" fmla="*/ 0 h 10000"/>
                  <a:gd name="connsiteX2" fmla="*/ 5088 w 10373"/>
                  <a:gd name="connsiteY2" fmla="*/ 10000 h 10000"/>
                  <a:gd name="connsiteX3" fmla="*/ 0 w 10373"/>
                  <a:gd name="connsiteY3" fmla="*/ 8470 h 10000"/>
                  <a:gd name="connsiteX0" fmla="*/ 10410 w 10410"/>
                  <a:gd name="connsiteY0" fmla="*/ 1390 h 10000"/>
                  <a:gd name="connsiteX1" fmla="*/ 7746 w 10410"/>
                  <a:gd name="connsiteY1" fmla="*/ 0 h 10000"/>
                  <a:gd name="connsiteX2" fmla="*/ 5125 w 10410"/>
                  <a:gd name="connsiteY2" fmla="*/ 10000 h 10000"/>
                  <a:gd name="connsiteX3" fmla="*/ 0 w 10410"/>
                  <a:gd name="connsiteY3" fmla="*/ 8297 h 10000"/>
                  <a:gd name="connsiteX0" fmla="*/ 11389 w 11389"/>
                  <a:gd name="connsiteY0" fmla="*/ 1112 h 10000"/>
                  <a:gd name="connsiteX1" fmla="*/ 7746 w 11389"/>
                  <a:gd name="connsiteY1" fmla="*/ 0 h 10000"/>
                  <a:gd name="connsiteX2" fmla="*/ 5125 w 11389"/>
                  <a:gd name="connsiteY2" fmla="*/ 10000 h 10000"/>
                  <a:gd name="connsiteX3" fmla="*/ 0 w 11389"/>
                  <a:gd name="connsiteY3" fmla="*/ 8297 h 10000"/>
                  <a:gd name="connsiteX0" fmla="*/ 13257 w 13257"/>
                  <a:gd name="connsiteY0" fmla="*/ 1112 h 10000"/>
                  <a:gd name="connsiteX1" fmla="*/ 9614 w 13257"/>
                  <a:gd name="connsiteY1" fmla="*/ 0 h 10000"/>
                  <a:gd name="connsiteX2" fmla="*/ 6993 w 13257"/>
                  <a:gd name="connsiteY2" fmla="*/ 10000 h 10000"/>
                  <a:gd name="connsiteX3" fmla="*/ 0 w 13257"/>
                  <a:gd name="connsiteY3" fmla="*/ 78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57" h="10000">
                    <a:moveTo>
                      <a:pt x="13257" y="1112"/>
                    </a:moveTo>
                    <a:lnTo>
                      <a:pt x="9614" y="0"/>
                    </a:lnTo>
                    <a:lnTo>
                      <a:pt x="6993" y="10000"/>
                    </a:lnTo>
                    <a:lnTo>
                      <a:pt x="0" y="788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2" name="Freeform 743">
                <a:extLst>
                  <a:ext uri="{FF2B5EF4-FFF2-40B4-BE49-F238E27FC236}">
                    <a16:creationId xmlns:a16="http://schemas.microsoft.com/office/drawing/2014/main" id="{BA30AEF7-8A52-49CE-93D3-A22183D15DD8}"/>
                  </a:ext>
                </a:extLst>
              </p:cNvPr>
              <p:cNvSpPr/>
              <p:nvPr/>
            </p:nvSpPr>
            <p:spPr>
              <a:xfrm rot="2820000" flipV="1">
                <a:off x="3902579" y="4382071"/>
                <a:ext cx="2707438" cy="179959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92" h="60858">
                    <a:moveTo>
                      <a:pt x="252492" y="0"/>
                    </a:moveTo>
                    <a:lnTo>
                      <a:pt x="197524" y="18555"/>
                    </a:lnTo>
                    <a:lnTo>
                      <a:pt x="149201" y="17871"/>
                    </a:lnTo>
                    <a:lnTo>
                      <a:pt x="21873" y="60858"/>
                    </a:lnTo>
                    <a:lnTo>
                      <a:pt x="0" y="6041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3" name="Freeform 744">
                <a:extLst>
                  <a:ext uri="{FF2B5EF4-FFF2-40B4-BE49-F238E27FC236}">
                    <a16:creationId xmlns:a16="http://schemas.microsoft.com/office/drawing/2014/main" id="{81323AA3-FE2B-419D-81DB-837E93E3F347}"/>
                  </a:ext>
                </a:extLst>
              </p:cNvPr>
              <p:cNvSpPr/>
              <p:nvPr/>
            </p:nvSpPr>
            <p:spPr>
              <a:xfrm rot="2820000" flipV="1">
                <a:off x="3916003" y="4332986"/>
                <a:ext cx="2780686" cy="182896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323" h="61851">
                    <a:moveTo>
                      <a:pt x="259323" y="0"/>
                    </a:moveTo>
                    <a:lnTo>
                      <a:pt x="201745" y="19548"/>
                    </a:lnTo>
                    <a:lnTo>
                      <a:pt x="153422" y="18864"/>
                    </a:lnTo>
                    <a:lnTo>
                      <a:pt x="26094" y="61851"/>
                    </a:lnTo>
                    <a:lnTo>
                      <a:pt x="0" y="6118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4" name="Freeform 745">
                <a:extLst>
                  <a:ext uri="{FF2B5EF4-FFF2-40B4-BE49-F238E27FC236}">
                    <a16:creationId xmlns:a16="http://schemas.microsoft.com/office/drawing/2014/main" id="{25DC4990-4D24-4CEF-90EE-E1D21E2C5C37}"/>
                  </a:ext>
                </a:extLst>
              </p:cNvPr>
              <p:cNvSpPr/>
              <p:nvPr/>
            </p:nvSpPr>
            <p:spPr>
              <a:xfrm rot="2820000" flipV="1">
                <a:off x="3928972" y="4243133"/>
                <a:ext cx="2930302" cy="187642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276" h="63456">
                    <a:moveTo>
                      <a:pt x="273276" y="0"/>
                    </a:moveTo>
                    <a:lnTo>
                      <a:pt x="210533" y="20964"/>
                    </a:lnTo>
                    <a:lnTo>
                      <a:pt x="163791" y="20186"/>
                    </a:lnTo>
                    <a:lnTo>
                      <a:pt x="36279" y="63456"/>
                    </a:lnTo>
                    <a:lnTo>
                      <a:pt x="0" y="6249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5" name="Freeform 746">
                <a:extLst>
                  <a:ext uri="{FF2B5EF4-FFF2-40B4-BE49-F238E27FC236}">
                    <a16:creationId xmlns:a16="http://schemas.microsoft.com/office/drawing/2014/main" id="{1596B0C8-8F26-4384-8FCF-5F4E4ABDE3F9}"/>
                  </a:ext>
                </a:extLst>
              </p:cNvPr>
              <p:cNvSpPr/>
              <p:nvPr/>
            </p:nvSpPr>
            <p:spPr>
              <a:xfrm rot="2820000" flipV="1">
                <a:off x="5472260" y="4972195"/>
                <a:ext cx="1085641" cy="30031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  <a:gd name="connsiteX0" fmla="*/ 368189 w 368189"/>
                  <a:gd name="connsiteY0" fmla="*/ 55080 h 55080"/>
                  <a:gd name="connsiteX1" fmla="*/ 228963 w 368189"/>
                  <a:gd name="connsiteY1" fmla="*/ 607 h 55080"/>
                  <a:gd name="connsiteX2" fmla="*/ 173249 w 368189"/>
                  <a:gd name="connsiteY2" fmla="*/ 0 h 55080"/>
                  <a:gd name="connsiteX3" fmla="*/ 48206 w 368189"/>
                  <a:gd name="connsiteY3" fmla="*/ 42105 h 55080"/>
                  <a:gd name="connsiteX4" fmla="*/ 0 w 368189"/>
                  <a:gd name="connsiteY4" fmla="*/ 40988 h 55080"/>
                  <a:gd name="connsiteX0" fmla="*/ 319983 w 319983"/>
                  <a:gd name="connsiteY0" fmla="*/ 55080 h 55080"/>
                  <a:gd name="connsiteX1" fmla="*/ 180757 w 319983"/>
                  <a:gd name="connsiteY1" fmla="*/ 607 h 55080"/>
                  <a:gd name="connsiteX2" fmla="*/ 125043 w 319983"/>
                  <a:gd name="connsiteY2" fmla="*/ 0 h 55080"/>
                  <a:gd name="connsiteX3" fmla="*/ 0 w 319983"/>
                  <a:gd name="connsiteY3" fmla="*/ 42105 h 55080"/>
                  <a:gd name="connsiteX0" fmla="*/ 319983 w 319983"/>
                  <a:gd name="connsiteY0" fmla="*/ 54473 h 54473"/>
                  <a:gd name="connsiteX1" fmla="*/ 180757 w 319983"/>
                  <a:gd name="connsiteY1" fmla="*/ 0 h 54473"/>
                  <a:gd name="connsiteX2" fmla="*/ 118720 w 319983"/>
                  <a:gd name="connsiteY2" fmla="*/ 1421 h 54473"/>
                  <a:gd name="connsiteX3" fmla="*/ 0 w 319983"/>
                  <a:gd name="connsiteY3" fmla="*/ 41498 h 54473"/>
                  <a:gd name="connsiteX0" fmla="*/ 319983 w 319983"/>
                  <a:gd name="connsiteY0" fmla="*/ 53052 h 53052"/>
                  <a:gd name="connsiteX1" fmla="*/ 171631 w 319983"/>
                  <a:gd name="connsiteY1" fmla="*/ 344 h 53052"/>
                  <a:gd name="connsiteX2" fmla="*/ 118720 w 319983"/>
                  <a:gd name="connsiteY2" fmla="*/ 0 h 53052"/>
                  <a:gd name="connsiteX3" fmla="*/ 0 w 319983"/>
                  <a:gd name="connsiteY3" fmla="*/ 40077 h 53052"/>
                  <a:gd name="connsiteX0" fmla="*/ 319983 w 319983"/>
                  <a:gd name="connsiteY0" fmla="*/ 53617 h 53617"/>
                  <a:gd name="connsiteX1" fmla="*/ 171631 w 319983"/>
                  <a:gd name="connsiteY1" fmla="*/ 909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617 h 53617"/>
                  <a:gd name="connsiteX1" fmla="*/ 171934 w 319983"/>
                  <a:gd name="connsiteY1" fmla="*/ 1027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381 h 53381"/>
                  <a:gd name="connsiteX1" fmla="*/ 171934 w 319983"/>
                  <a:gd name="connsiteY1" fmla="*/ 791 h 53381"/>
                  <a:gd name="connsiteX2" fmla="*/ 119695 w 319983"/>
                  <a:gd name="connsiteY2" fmla="*/ 0 h 53381"/>
                  <a:gd name="connsiteX3" fmla="*/ 0 w 319983"/>
                  <a:gd name="connsiteY3" fmla="*/ 40406 h 53381"/>
                  <a:gd name="connsiteX0" fmla="*/ 312426 w 312426"/>
                  <a:gd name="connsiteY0" fmla="*/ 55166 h 55166"/>
                  <a:gd name="connsiteX1" fmla="*/ 171934 w 312426"/>
                  <a:gd name="connsiteY1" fmla="*/ 791 h 55166"/>
                  <a:gd name="connsiteX2" fmla="*/ 119695 w 312426"/>
                  <a:gd name="connsiteY2" fmla="*/ 0 h 55166"/>
                  <a:gd name="connsiteX3" fmla="*/ 0 w 312426"/>
                  <a:gd name="connsiteY3" fmla="*/ 40406 h 55166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0 w 311203"/>
                  <a:gd name="connsiteY3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26116 w 311203"/>
                  <a:gd name="connsiteY3" fmla="*/ 31548 h 54809"/>
                  <a:gd name="connsiteX4" fmla="*/ 0 w 311203"/>
                  <a:gd name="connsiteY4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8447 w 311203"/>
                  <a:gd name="connsiteY3" fmla="*/ 20505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67084 w 311203"/>
                  <a:gd name="connsiteY3" fmla="*/ 20558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093 w 311203"/>
                  <a:gd name="connsiteY3" fmla="*/ 27161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9655 w 311203"/>
                  <a:gd name="connsiteY3" fmla="*/ 24281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975 w 311203"/>
                  <a:gd name="connsiteY4" fmla="*/ 2676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566 h 54566"/>
                  <a:gd name="connsiteX1" fmla="*/ 171934 w 311203"/>
                  <a:gd name="connsiteY1" fmla="*/ 548 h 54566"/>
                  <a:gd name="connsiteX2" fmla="*/ 116372 w 311203"/>
                  <a:gd name="connsiteY2" fmla="*/ 0 h 54566"/>
                  <a:gd name="connsiteX3" fmla="*/ 53966 w 311203"/>
                  <a:gd name="connsiteY3" fmla="*/ 21117 h 54566"/>
                  <a:gd name="connsiteX4" fmla="*/ 53625 w 311203"/>
                  <a:gd name="connsiteY4" fmla="*/ 26297 h 54566"/>
                  <a:gd name="connsiteX5" fmla="*/ 37858 w 311203"/>
                  <a:gd name="connsiteY5" fmla="*/ 31738 h 54566"/>
                  <a:gd name="connsiteX6" fmla="*/ 26116 w 311203"/>
                  <a:gd name="connsiteY6" fmla="*/ 31305 h 54566"/>
                  <a:gd name="connsiteX7" fmla="*/ 0 w 311203"/>
                  <a:gd name="connsiteY7" fmla="*/ 40163 h 54566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950 w 311203"/>
                  <a:gd name="connsiteY4" fmla="*/ 2601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149 w 311203"/>
                  <a:gd name="connsiteY4" fmla="*/ 26171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764 w 311203"/>
                  <a:gd name="connsiteY1" fmla="*/ 806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147 w 311203"/>
                  <a:gd name="connsiteY1" fmla="*/ 684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04579 w 304579"/>
                  <a:gd name="connsiteY0" fmla="*/ 54647 h 54647"/>
                  <a:gd name="connsiteX1" fmla="*/ 165147 w 304579"/>
                  <a:gd name="connsiteY1" fmla="*/ 684 h 54647"/>
                  <a:gd name="connsiteX2" fmla="*/ 116826 w 304579"/>
                  <a:gd name="connsiteY2" fmla="*/ 0 h 54647"/>
                  <a:gd name="connsiteX3" fmla="*/ 53966 w 304579"/>
                  <a:gd name="connsiteY3" fmla="*/ 20940 h 54647"/>
                  <a:gd name="connsiteX4" fmla="*/ 53463 w 304579"/>
                  <a:gd name="connsiteY4" fmla="*/ 26175 h 54647"/>
                  <a:gd name="connsiteX5" fmla="*/ 37858 w 304579"/>
                  <a:gd name="connsiteY5" fmla="*/ 31561 h 54647"/>
                  <a:gd name="connsiteX6" fmla="*/ 26116 w 304579"/>
                  <a:gd name="connsiteY6" fmla="*/ 31128 h 54647"/>
                  <a:gd name="connsiteX7" fmla="*/ 0 w 304579"/>
                  <a:gd name="connsiteY7" fmla="*/ 39986 h 54647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660 w 303660"/>
                  <a:gd name="connsiteY0" fmla="*/ 54466 h 54466"/>
                  <a:gd name="connsiteX1" fmla="*/ 164996 w 303660"/>
                  <a:gd name="connsiteY1" fmla="*/ 684 h 54466"/>
                  <a:gd name="connsiteX2" fmla="*/ 116675 w 303660"/>
                  <a:gd name="connsiteY2" fmla="*/ 0 h 54466"/>
                  <a:gd name="connsiteX3" fmla="*/ 53815 w 303660"/>
                  <a:gd name="connsiteY3" fmla="*/ 20940 h 54466"/>
                  <a:gd name="connsiteX4" fmla="*/ 53312 w 303660"/>
                  <a:gd name="connsiteY4" fmla="*/ 26175 h 54466"/>
                  <a:gd name="connsiteX5" fmla="*/ 37707 w 303660"/>
                  <a:gd name="connsiteY5" fmla="*/ 31561 h 54466"/>
                  <a:gd name="connsiteX6" fmla="*/ 25965 w 303660"/>
                  <a:gd name="connsiteY6" fmla="*/ 31128 h 54466"/>
                  <a:gd name="connsiteX7" fmla="*/ 0 w 303660"/>
                  <a:gd name="connsiteY7" fmla="*/ 40045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396 w 303974"/>
                  <a:gd name="connsiteY3" fmla="*/ 19057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153 w 303974"/>
                  <a:gd name="connsiteY3" fmla="*/ 19352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699 w 303974"/>
                  <a:gd name="connsiteY3" fmla="*/ 19175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002 w 303974"/>
                  <a:gd name="connsiteY3" fmla="*/ 19293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643 h 54643"/>
                  <a:gd name="connsiteX1" fmla="*/ 165310 w 303974"/>
                  <a:gd name="connsiteY1" fmla="*/ 86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122 w 303974"/>
                  <a:gd name="connsiteY1" fmla="*/ 295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728 w 303974"/>
                  <a:gd name="connsiteY1" fmla="*/ 53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58515 w 297947"/>
                  <a:gd name="connsiteY3" fmla="*/ 19635 h 53598"/>
                  <a:gd name="connsiteX4" fmla="*/ 58617 w 297947"/>
                  <a:gd name="connsiteY4" fmla="*/ 25105 h 53598"/>
                  <a:gd name="connsiteX5" fmla="*/ 39612 w 297947"/>
                  <a:gd name="connsiteY5" fmla="*/ 31530 h 53598"/>
                  <a:gd name="connsiteX6" fmla="*/ 26279 w 297947"/>
                  <a:gd name="connsiteY6" fmla="*/ 31305 h 53598"/>
                  <a:gd name="connsiteX7" fmla="*/ 0 w 297947"/>
                  <a:gd name="connsiteY7" fmla="*/ 40218 h 53598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58515 w 297947"/>
                  <a:gd name="connsiteY3" fmla="*/ 19635 h 53598"/>
                  <a:gd name="connsiteX4" fmla="*/ 39612 w 297947"/>
                  <a:gd name="connsiteY4" fmla="*/ 31530 h 53598"/>
                  <a:gd name="connsiteX5" fmla="*/ 26279 w 297947"/>
                  <a:gd name="connsiteY5" fmla="*/ 31305 h 53598"/>
                  <a:gd name="connsiteX6" fmla="*/ 0 w 297947"/>
                  <a:gd name="connsiteY6" fmla="*/ 40218 h 53598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39612 w 297947"/>
                  <a:gd name="connsiteY3" fmla="*/ 31530 h 53598"/>
                  <a:gd name="connsiteX4" fmla="*/ 26279 w 297947"/>
                  <a:gd name="connsiteY4" fmla="*/ 31305 h 53598"/>
                  <a:gd name="connsiteX5" fmla="*/ 0 w 297947"/>
                  <a:gd name="connsiteY5" fmla="*/ 40218 h 53598"/>
                  <a:gd name="connsiteX0" fmla="*/ 297947 w 297947"/>
                  <a:gd name="connsiteY0" fmla="*/ 53067 h 53067"/>
                  <a:gd name="connsiteX1" fmla="*/ 161728 w 297947"/>
                  <a:gd name="connsiteY1" fmla="*/ 0 h 53067"/>
                  <a:gd name="connsiteX2" fmla="*/ 86897 w 297947"/>
                  <a:gd name="connsiteY2" fmla="*/ 35278 h 53067"/>
                  <a:gd name="connsiteX3" fmla="*/ 39612 w 297947"/>
                  <a:gd name="connsiteY3" fmla="*/ 30999 h 53067"/>
                  <a:gd name="connsiteX4" fmla="*/ 26279 w 297947"/>
                  <a:gd name="connsiteY4" fmla="*/ 30774 h 53067"/>
                  <a:gd name="connsiteX5" fmla="*/ 0 w 297947"/>
                  <a:gd name="connsiteY5" fmla="*/ 39687 h 53067"/>
                  <a:gd name="connsiteX0" fmla="*/ 161728 w 161728"/>
                  <a:gd name="connsiteY0" fmla="*/ 0 h 39687"/>
                  <a:gd name="connsiteX1" fmla="*/ 86897 w 161728"/>
                  <a:gd name="connsiteY1" fmla="*/ 35278 h 39687"/>
                  <a:gd name="connsiteX2" fmla="*/ 39612 w 161728"/>
                  <a:gd name="connsiteY2" fmla="*/ 30999 h 39687"/>
                  <a:gd name="connsiteX3" fmla="*/ 26279 w 161728"/>
                  <a:gd name="connsiteY3" fmla="*/ 30774 h 39687"/>
                  <a:gd name="connsiteX4" fmla="*/ 0 w 161728"/>
                  <a:gd name="connsiteY4" fmla="*/ 39687 h 39687"/>
                  <a:gd name="connsiteX0" fmla="*/ 101428 w 101428"/>
                  <a:gd name="connsiteY0" fmla="*/ 0 h 9075"/>
                  <a:gd name="connsiteX1" fmla="*/ 86897 w 101428"/>
                  <a:gd name="connsiteY1" fmla="*/ 4666 h 9075"/>
                  <a:gd name="connsiteX2" fmla="*/ 39612 w 101428"/>
                  <a:gd name="connsiteY2" fmla="*/ 387 h 9075"/>
                  <a:gd name="connsiteX3" fmla="*/ 26279 w 101428"/>
                  <a:gd name="connsiteY3" fmla="*/ 162 h 9075"/>
                  <a:gd name="connsiteX4" fmla="*/ 0 w 101428"/>
                  <a:gd name="connsiteY4" fmla="*/ 9075 h 9075"/>
                  <a:gd name="connsiteX0" fmla="*/ 10000 w 10000"/>
                  <a:gd name="connsiteY0" fmla="*/ 1457 h 11457"/>
                  <a:gd name="connsiteX1" fmla="*/ 8567 w 10000"/>
                  <a:gd name="connsiteY1" fmla="*/ 6599 h 11457"/>
                  <a:gd name="connsiteX2" fmla="*/ 3905 w 10000"/>
                  <a:gd name="connsiteY2" fmla="*/ 1883 h 11457"/>
                  <a:gd name="connsiteX3" fmla="*/ 3024 w 10000"/>
                  <a:gd name="connsiteY3" fmla="*/ 0 h 11457"/>
                  <a:gd name="connsiteX4" fmla="*/ 0 w 10000"/>
                  <a:gd name="connsiteY4" fmla="*/ 11457 h 11457"/>
                  <a:gd name="connsiteX0" fmla="*/ 10000 w 10000"/>
                  <a:gd name="connsiteY0" fmla="*/ 1457 h 11457"/>
                  <a:gd name="connsiteX1" fmla="*/ 8567 w 10000"/>
                  <a:gd name="connsiteY1" fmla="*/ 6599 h 11457"/>
                  <a:gd name="connsiteX2" fmla="*/ 4356 w 10000"/>
                  <a:gd name="connsiteY2" fmla="*/ 5954 h 11457"/>
                  <a:gd name="connsiteX3" fmla="*/ 3024 w 10000"/>
                  <a:gd name="connsiteY3" fmla="*/ 0 h 11457"/>
                  <a:gd name="connsiteX4" fmla="*/ 0 w 10000"/>
                  <a:gd name="connsiteY4" fmla="*/ 11457 h 11457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56 w 10000"/>
                  <a:gd name="connsiteY2" fmla="*/ 562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56 w 10000"/>
                  <a:gd name="connsiteY2" fmla="*/ 562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216 h 11216"/>
                  <a:gd name="connsiteX1" fmla="*/ 8567 w 10000"/>
                  <a:gd name="connsiteY1" fmla="*/ 6358 h 11216"/>
                  <a:gd name="connsiteX2" fmla="*/ 4356 w 10000"/>
                  <a:gd name="connsiteY2" fmla="*/ 5713 h 11216"/>
                  <a:gd name="connsiteX3" fmla="*/ 2937 w 10000"/>
                  <a:gd name="connsiteY3" fmla="*/ 86 h 11216"/>
                  <a:gd name="connsiteX4" fmla="*/ 0 w 10000"/>
                  <a:gd name="connsiteY4" fmla="*/ 11216 h 11216"/>
                  <a:gd name="connsiteX0" fmla="*/ 10000 w 10000"/>
                  <a:gd name="connsiteY0" fmla="*/ 1396 h 11396"/>
                  <a:gd name="connsiteX1" fmla="*/ 8567 w 10000"/>
                  <a:gd name="connsiteY1" fmla="*/ 6538 h 11396"/>
                  <a:gd name="connsiteX2" fmla="*/ 4356 w 10000"/>
                  <a:gd name="connsiteY2" fmla="*/ 5893 h 11396"/>
                  <a:gd name="connsiteX3" fmla="*/ 2985 w 10000"/>
                  <a:gd name="connsiteY3" fmla="*/ 84 h 11396"/>
                  <a:gd name="connsiteX4" fmla="*/ 0 w 10000"/>
                  <a:gd name="connsiteY4" fmla="*/ 11396 h 11396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233 h 11233"/>
                  <a:gd name="connsiteX1" fmla="*/ 8567 w 10000"/>
                  <a:gd name="connsiteY1" fmla="*/ 6375 h 11233"/>
                  <a:gd name="connsiteX2" fmla="*/ 4387 w 10000"/>
                  <a:gd name="connsiteY2" fmla="*/ 5734 h 11233"/>
                  <a:gd name="connsiteX3" fmla="*/ 2937 w 10000"/>
                  <a:gd name="connsiteY3" fmla="*/ 103 h 11233"/>
                  <a:gd name="connsiteX4" fmla="*/ 0 w 10000"/>
                  <a:gd name="connsiteY4" fmla="*/ 11233 h 11233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87 w 10000"/>
                  <a:gd name="connsiteY2" fmla="*/ 5631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87 w 10000"/>
                  <a:gd name="connsiteY2" fmla="*/ 5631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97 w 10000"/>
                  <a:gd name="connsiteY1" fmla="*/ 6401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97 w 10000"/>
                  <a:gd name="connsiteY1" fmla="*/ 6401 h 11130"/>
                  <a:gd name="connsiteX2" fmla="*/ 4340 w 10000"/>
                  <a:gd name="connsiteY2" fmla="*/ 568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71 w 10000"/>
                  <a:gd name="connsiteY2" fmla="*/ 5877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9999 w 9999"/>
                  <a:gd name="connsiteY0" fmla="*/ 1316 h 11191"/>
                  <a:gd name="connsiteX1" fmla="*/ 8596 w 9999"/>
                  <a:gd name="connsiteY1" fmla="*/ 6587 h 11191"/>
                  <a:gd name="connsiteX2" fmla="*/ 4370 w 9999"/>
                  <a:gd name="connsiteY2" fmla="*/ 5877 h 11191"/>
                  <a:gd name="connsiteX3" fmla="*/ 2953 w 9999"/>
                  <a:gd name="connsiteY3" fmla="*/ 0 h 11191"/>
                  <a:gd name="connsiteX4" fmla="*/ 0 w 9999"/>
                  <a:gd name="connsiteY4" fmla="*/ 11191 h 11191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614 w 10000"/>
                  <a:gd name="connsiteY1" fmla="*/ 5720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660 w 10000"/>
                  <a:gd name="connsiteY1" fmla="*/ 5782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9983 w 9983"/>
                  <a:gd name="connsiteY0" fmla="*/ 1342 h 10000"/>
                  <a:gd name="connsiteX1" fmla="*/ 8660 w 9983"/>
                  <a:gd name="connsiteY1" fmla="*/ 5782 h 10000"/>
                  <a:gd name="connsiteX2" fmla="*/ 4370 w 9983"/>
                  <a:gd name="connsiteY2" fmla="*/ 5252 h 10000"/>
                  <a:gd name="connsiteX3" fmla="*/ 2953 w 9983"/>
                  <a:gd name="connsiteY3" fmla="*/ 0 h 10000"/>
                  <a:gd name="connsiteX4" fmla="*/ 0 w 9983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83" h="10000">
                    <a:moveTo>
                      <a:pt x="9983" y="1342"/>
                    </a:moveTo>
                    <a:lnTo>
                      <a:pt x="8660" y="5782"/>
                    </a:lnTo>
                    <a:lnTo>
                      <a:pt x="4370" y="5252"/>
                    </a:lnTo>
                    <a:cubicBezTo>
                      <a:pt x="4215" y="5034"/>
                      <a:pt x="3607" y="2258"/>
                      <a:pt x="2953" y="0"/>
                    </a:cubicBezTo>
                    <a:cubicBezTo>
                      <a:pt x="2558" y="1310"/>
                      <a:pt x="979" y="6685"/>
                      <a:pt x="0" y="1000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6" name="Freeform 747">
                <a:extLst>
                  <a:ext uri="{FF2B5EF4-FFF2-40B4-BE49-F238E27FC236}">
                    <a16:creationId xmlns:a16="http://schemas.microsoft.com/office/drawing/2014/main" id="{50C5165A-F2FC-4C5A-B28F-2505654BC361}"/>
                  </a:ext>
                </a:extLst>
              </p:cNvPr>
              <p:cNvSpPr/>
              <p:nvPr/>
            </p:nvSpPr>
            <p:spPr>
              <a:xfrm rot="2820000" flipV="1">
                <a:off x="5769986" y="5302633"/>
                <a:ext cx="417805" cy="19741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  <a:gd name="connsiteX0" fmla="*/ 368189 w 368189"/>
                  <a:gd name="connsiteY0" fmla="*/ 55080 h 55080"/>
                  <a:gd name="connsiteX1" fmla="*/ 228963 w 368189"/>
                  <a:gd name="connsiteY1" fmla="*/ 607 h 55080"/>
                  <a:gd name="connsiteX2" fmla="*/ 173249 w 368189"/>
                  <a:gd name="connsiteY2" fmla="*/ 0 h 55080"/>
                  <a:gd name="connsiteX3" fmla="*/ 48206 w 368189"/>
                  <a:gd name="connsiteY3" fmla="*/ 42105 h 55080"/>
                  <a:gd name="connsiteX4" fmla="*/ 0 w 368189"/>
                  <a:gd name="connsiteY4" fmla="*/ 40988 h 55080"/>
                  <a:gd name="connsiteX0" fmla="*/ 319983 w 319983"/>
                  <a:gd name="connsiteY0" fmla="*/ 55080 h 55080"/>
                  <a:gd name="connsiteX1" fmla="*/ 180757 w 319983"/>
                  <a:gd name="connsiteY1" fmla="*/ 607 h 55080"/>
                  <a:gd name="connsiteX2" fmla="*/ 125043 w 319983"/>
                  <a:gd name="connsiteY2" fmla="*/ 0 h 55080"/>
                  <a:gd name="connsiteX3" fmla="*/ 0 w 319983"/>
                  <a:gd name="connsiteY3" fmla="*/ 42105 h 55080"/>
                  <a:gd name="connsiteX0" fmla="*/ 319983 w 319983"/>
                  <a:gd name="connsiteY0" fmla="*/ 54473 h 54473"/>
                  <a:gd name="connsiteX1" fmla="*/ 180757 w 319983"/>
                  <a:gd name="connsiteY1" fmla="*/ 0 h 54473"/>
                  <a:gd name="connsiteX2" fmla="*/ 118720 w 319983"/>
                  <a:gd name="connsiteY2" fmla="*/ 1421 h 54473"/>
                  <a:gd name="connsiteX3" fmla="*/ 0 w 319983"/>
                  <a:gd name="connsiteY3" fmla="*/ 41498 h 54473"/>
                  <a:gd name="connsiteX0" fmla="*/ 319983 w 319983"/>
                  <a:gd name="connsiteY0" fmla="*/ 53052 h 53052"/>
                  <a:gd name="connsiteX1" fmla="*/ 171631 w 319983"/>
                  <a:gd name="connsiteY1" fmla="*/ 344 h 53052"/>
                  <a:gd name="connsiteX2" fmla="*/ 118720 w 319983"/>
                  <a:gd name="connsiteY2" fmla="*/ 0 h 53052"/>
                  <a:gd name="connsiteX3" fmla="*/ 0 w 319983"/>
                  <a:gd name="connsiteY3" fmla="*/ 40077 h 53052"/>
                  <a:gd name="connsiteX0" fmla="*/ 319983 w 319983"/>
                  <a:gd name="connsiteY0" fmla="*/ 53617 h 53617"/>
                  <a:gd name="connsiteX1" fmla="*/ 171631 w 319983"/>
                  <a:gd name="connsiteY1" fmla="*/ 909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617 h 53617"/>
                  <a:gd name="connsiteX1" fmla="*/ 171934 w 319983"/>
                  <a:gd name="connsiteY1" fmla="*/ 1027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381 h 53381"/>
                  <a:gd name="connsiteX1" fmla="*/ 171934 w 319983"/>
                  <a:gd name="connsiteY1" fmla="*/ 791 h 53381"/>
                  <a:gd name="connsiteX2" fmla="*/ 119695 w 319983"/>
                  <a:gd name="connsiteY2" fmla="*/ 0 h 53381"/>
                  <a:gd name="connsiteX3" fmla="*/ 0 w 319983"/>
                  <a:gd name="connsiteY3" fmla="*/ 40406 h 53381"/>
                  <a:gd name="connsiteX0" fmla="*/ 312426 w 312426"/>
                  <a:gd name="connsiteY0" fmla="*/ 55166 h 55166"/>
                  <a:gd name="connsiteX1" fmla="*/ 171934 w 312426"/>
                  <a:gd name="connsiteY1" fmla="*/ 791 h 55166"/>
                  <a:gd name="connsiteX2" fmla="*/ 119695 w 312426"/>
                  <a:gd name="connsiteY2" fmla="*/ 0 h 55166"/>
                  <a:gd name="connsiteX3" fmla="*/ 0 w 312426"/>
                  <a:gd name="connsiteY3" fmla="*/ 40406 h 55166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0 w 311203"/>
                  <a:gd name="connsiteY3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26116 w 311203"/>
                  <a:gd name="connsiteY3" fmla="*/ 31548 h 54809"/>
                  <a:gd name="connsiteX4" fmla="*/ 0 w 311203"/>
                  <a:gd name="connsiteY4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8447 w 311203"/>
                  <a:gd name="connsiteY3" fmla="*/ 20505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67084 w 311203"/>
                  <a:gd name="connsiteY3" fmla="*/ 20558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093 w 311203"/>
                  <a:gd name="connsiteY3" fmla="*/ 27161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9655 w 311203"/>
                  <a:gd name="connsiteY3" fmla="*/ 24281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975 w 311203"/>
                  <a:gd name="connsiteY4" fmla="*/ 2676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566 h 54566"/>
                  <a:gd name="connsiteX1" fmla="*/ 171934 w 311203"/>
                  <a:gd name="connsiteY1" fmla="*/ 548 h 54566"/>
                  <a:gd name="connsiteX2" fmla="*/ 116372 w 311203"/>
                  <a:gd name="connsiteY2" fmla="*/ 0 h 54566"/>
                  <a:gd name="connsiteX3" fmla="*/ 53966 w 311203"/>
                  <a:gd name="connsiteY3" fmla="*/ 21117 h 54566"/>
                  <a:gd name="connsiteX4" fmla="*/ 53625 w 311203"/>
                  <a:gd name="connsiteY4" fmla="*/ 26297 h 54566"/>
                  <a:gd name="connsiteX5" fmla="*/ 37858 w 311203"/>
                  <a:gd name="connsiteY5" fmla="*/ 31738 h 54566"/>
                  <a:gd name="connsiteX6" fmla="*/ 26116 w 311203"/>
                  <a:gd name="connsiteY6" fmla="*/ 31305 h 54566"/>
                  <a:gd name="connsiteX7" fmla="*/ 0 w 311203"/>
                  <a:gd name="connsiteY7" fmla="*/ 40163 h 54566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950 w 311203"/>
                  <a:gd name="connsiteY4" fmla="*/ 2601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149 w 311203"/>
                  <a:gd name="connsiteY4" fmla="*/ 26171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764 w 311203"/>
                  <a:gd name="connsiteY1" fmla="*/ 806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147 w 311203"/>
                  <a:gd name="connsiteY1" fmla="*/ 684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04579 w 304579"/>
                  <a:gd name="connsiteY0" fmla="*/ 54647 h 54647"/>
                  <a:gd name="connsiteX1" fmla="*/ 165147 w 304579"/>
                  <a:gd name="connsiteY1" fmla="*/ 684 h 54647"/>
                  <a:gd name="connsiteX2" fmla="*/ 116826 w 304579"/>
                  <a:gd name="connsiteY2" fmla="*/ 0 h 54647"/>
                  <a:gd name="connsiteX3" fmla="*/ 53966 w 304579"/>
                  <a:gd name="connsiteY3" fmla="*/ 20940 h 54647"/>
                  <a:gd name="connsiteX4" fmla="*/ 53463 w 304579"/>
                  <a:gd name="connsiteY4" fmla="*/ 26175 h 54647"/>
                  <a:gd name="connsiteX5" fmla="*/ 37858 w 304579"/>
                  <a:gd name="connsiteY5" fmla="*/ 31561 h 54647"/>
                  <a:gd name="connsiteX6" fmla="*/ 26116 w 304579"/>
                  <a:gd name="connsiteY6" fmla="*/ 31128 h 54647"/>
                  <a:gd name="connsiteX7" fmla="*/ 0 w 304579"/>
                  <a:gd name="connsiteY7" fmla="*/ 39986 h 54647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660 w 303660"/>
                  <a:gd name="connsiteY0" fmla="*/ 54466 h 54466"/>
                  <a:gd name="connsiteX1" fmla="*/ 164996 w 303660"/>
                  <a:gd name="connsiteY1" fmla="*/ 684 h 54466"/>
                  <a:gd name="connsiteX2" fmla="*/ 116675 w 303660"/>
                  <a:gd name="connsiteY2" fmla="*/ 0 h 54466"/>
                  <a:gd name="connsiteX3" fmla="*/ 53815 w 303660"/>
                  <a:gd name="connsiteY3" fmla="*/ 20940 h 54466"/>
                  <a:gd name="connsiteX4" fmla="*/ 53312 w 303660"/>
                  <a:gd name="connsiteY4" fmla="*/ 26175 h 54466"/>
                  <a:gd name="connsiteX5" fmla="*/ 37707 w 303660"/>
                  <a:gd name="connsiteY5" fmla="*/ 31561 h 54466"/>
                  <a:gd name="connsiteX6" fmla="*/ 25965 w 303660"/>
                  <a:gd name="connsiteY6" fmla="*/ 31128 h 54466"/>
                  <a:gd name="connsiteX7" fmla="*/ 0 w 303660"/>
                  <a:gd name="connsiteY7" fmla="*/ 40045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396 w 303974"/>
                  <a:gd name="connsiteY3" fmla="*/ 19057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153 w 303974"/>
                  <a:gd name="connsiteY3" fmla="*/ 19352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699 w 303974"/>
                  <a:gd name="connsiteY3" fmla="*/ 19175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002 w 303974"/>
                  <a:gd name="connsiteY3" fmla="*/ 19293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643 h 54643"/>
                  <a:gd name="connsiteX1" fmla="*/ 165310 w 303974"/>
                  <a:gd name="connsiteY1" fmla="*/ 86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122 w 303974"/>
                  <a:gd name="connsiteY1" fmla="*/ 295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728 w 303974"/>
                  <a:gd name="connsiteY1" fmla="*/ 53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58515 w 297947"/>
                  <a:gd name="connsiteY3" fmla="*/ 19635 h 53598"/>
                  <a:gd name="connsiteX4" fmla="*/ 58617 w 297947"/>
                  <a:gd name="connsiteY4" fmla="*/ 25105 h 53598"/>
                  <a:gd name="connsiteX5" fmla="*/ 39612 w 297947"/>
                  <a:gd name="connsiteY5" fmla="*/ 31530 h 53598"/>
                  <a:gd name="connsiteX6" fmla="*/ 26279 w 297947"/>
                  <a:gd name="connsiteY6" fmla="*/ 31305 h 53598"/>
                  <a:gd name="connsiteX7" fmla="*/ 0 w 297947"/>
                  <a:gd name="connsiteY7" fmla="*/ 40218 h 53598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58515 w 297947"/>
                  <a:gd name="connsiteY3" fmla="*/ 19635 h 53598"/>
                  <a:gd name="connsiteX4" fmla="*/ 39612 w 297947"/>
                  <a:gd name="connsiteY4" fmla="*/ 31530 h 53598"/>
                  <a:gd name="connsiteX5" fmla="*/ 26279 w 297947"/>
                  <a:gd name="connsiteY5" fmla="*/ 31305 h 53598"/>
                  <a:gd name="connsiteX6" fmla="*/ 0 w 297947"/>
                  <a:gd name="connsiteY6" fmla="*/ 40218 h 53598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39612 w 297947"/>
                  <a:gd name="connsiteY3" fmla="*/ 31530 h 53598"/>
                  <a:gd name="connsiteX4" fmla="*/ 26279 w 297947"/>
                  <a:gd name="connsiteY4" fmla="*/ 31305 h 53598"/>
                  <a:gd name="connsiteX5" fmla="*/ 0 w 297947"/>
                  <a:gd name="connsiteY5" fmla="*/ 40218 h 53598"/>
                  <a:gd name="connsiteX0" fmla="*/ 297947 w 297947"/>
                  <a:gd name="connsiteY0" fmla="*/ 53067 h 53067"/>
                  <a:gd name="connsiteX1" fmla="*/ 161728 w 297947"/>
                  <a:gd name="connsiteY1" fmla="*/ 0 h 53067"/>
                  <a:gd name="connsiteX2" fmla="*/ 86897 w 297947"/>
                  <a:gd name="connsiteY2" fmla="*/ 35278 h 53067"/>
                  <a:gd name="connsiteX3" fmla="*/ 39612 w 297947"/>
                  <a:gd name="connsiteY3" fmla="*/ 30999 h 53067"/>
                  <a:gd name="connsiteX4" fmla="*/ 26279 w 297947"/>
                  <a:gd name="connsiteY4" fmla="*/ 30774 h 53067"/>
                  <a:gd name="connsiteX5" fmla="*/ 0 w 297947"/>
                  <a:gd name="connsiteY5" fmla="*/ 39687 h 53067"/>
                  <a:gd name="connsiteX0" fmla="*/ 161728 w 161728"/>
                  <a:gd name="connsiteY0" fmla="*/ 0 h 39687"/>
                  <a:gd name="connsiteX1" fmla="*/ 86897 w 161728"/>
                  <a:gd name="connsiteY1" fmla="*/ 35278 h 39687"/>
                  <a:gd name="connsiteX2" fmla="*/ 39612 w 161728"/>
                  <a:gd name="connsiteY2" fmla="*/ 30999 h 39687"/>
                  <a:gd name="connsiteX3" fmla="*/ 26279 w 161728"/>
                  <a:gd name="connsiteY3" fmla="*/ 30774 h 39687"/>
                  <a:gd name="connsiteX4" fmla="*/ 0 w 161728"/>
                  <a:gd name="connsiteY4" fmla="*/ 39687 h 39687"/>
                  <a:gd name="connsiteX0" fmla="*/ 101428 w 101428"/>
                  <a:gd name="connsiteY0" fmla="*/ 0 h 9075"/>
                  <a:gd name="connsiteX1" fmla="*/ 86897 w 101428"/>
                  <a:gd name="connsiteY1" fmla="*/ 4666 h 9075"/>
                  <a:gd name="connsiteX2" fmla="*/ 39612 w 101428"/>
                  <a:gd name="connsiteY2" fmla="*/ 387 h 9075"/>
                  <a:gd name="connsiteX3" fmla="*/ 26279 w 101428"/>
                  <a:gd name="connsiteY3" fmla="*/ 162 h 9075"/>
                  <a:gd name="connsiteX4" fmla="*/ 0 w 101428"/>
                  <a:gd name="connsiteY4" fmla="*/ 9075 h 9075"/>
                  <a:gd name="connsiteX0" fmla="*/ 10000 w 10000"/>
                  <a:gd name="connsiteY0" fmla="*/ 1457 h 11457"/>
                  <a:gd name="connsiteX1" fmla="*/ 8567 w 10000"/>
                  <a:gd name="connsiteY1" fmla="*/ 6599 h 11457"/>
                  <a:gd name="connsiteX2" fmla="*/ 3905 w 10000"/>
                  <a:gd name="connsiteY2" fmla="*/ 1883 h 11457"/>
                  <a:gd name="connsiteX3" fmla="*/ 3024 w 10000"/>
                  <a:gd name="connsiteY3" fmla="*/ 0 h 11457"/>
                  <a:gd name="connsiteX4" fmla="*/ 0 w 10000"/>
                  <a:gd name="connsiteY4" fmla="*/ 11457 h 11457"/>
                  <a:gd name="connsiteX0" fmla="*/ 10000 w 10000"/>
                  <a:gd name="connsiteY0" fmla="*/ 1457 h 11457"/>
                  <a:gd name="connsiteX1" fmla="*/ 8567 w 10000"/>
                  <a:gd name="connsiteY1" fmla="*/ 6599 h 11457"/>
                  <a:gd name="connsiteX2" fmla="*/ 4356 w 10000"/>
                  <a:gd name="connsiteY2" fmla="*/ 5954 h 11457"/>
                  <a:gd name="connsiteX3" fmla="*/ 3024 w 10000"/>
                  <a:gd name="connsiteY3" fmla="*/ 0 h 11457"/>
                  <a:gd name="connsiteX4" fmla="*/ 0 w 10000"/>
                  <a:gd name="connsiteY4" fmla="*/ 11457 h 11457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56 w 10000"/>
                  <a:gd name="connsiteY2" fmla="*/ 562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56 w 10000"/>
                  <a:gd name="connsiteY2" fmla="*/ 562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216 h 11216"/>
                  <a:gd name="connsiteX1" fmla="*/ 8567 w 10000"/>
                  <a:gd name="connsiteY1" fmla="*/ 6358 h 11216"/>
                  <a:gd name="connsiteX2" fmla="*/ 4356 w 10000"/>
                  <a:gd name="connsiteY2" fmla="*/ 5713 h 11216"/>
                  <a:gd name="connsiteX3" fmla="*/ 2937 w 10000"/>
                  <a:gd name="connsiteY3" fmla="*/ 86 h 11216"/>
                  <a:gd name="connsiteX4" fmla="*/ 0 w 10000"/>
                  <a:gd name="connsiteY4" fmla="*/ 11216 h 11216"/>
                  <a:gd name="connsiteX0" fmla="*/ 10000 w 10000"/>
                  <a:gd name="connsiteY0" fmla="*/ 1396 h 11396"/>
                  <a:gd name="connsiteX1" fmla="*/ 8567 w 10000"/>
                  <a:gd name="connsiteY1" fmla="*/ 6538 h 11396"/>
                  <a:gd name="connsiteX2" fmla="*/ 4356 w 10000"/>
                  <a:gd name="connsiteY2" fmla="*/ 5893 h 11396"/>
                  <a:gd name="connsiteX3" fmla="*/ 2985 w 10000"/>
                  <a:gd name="connsiteY3" fmla="*/ 84 h 11396"/>
                  <a:gd name="connsiteX4" fmla="*/ 0 w 10000"/>
                  <a:gd name="connsiteY4" fmla="*/ 11396 h 11396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411 h 11411"/>
                  <a:gd name="connsiteX1" fmla="*/ 8567 w 10000"/>
                  <a:gd name="connsiteY1" fmla="*/ 6553 h 11411"/>
                  <a:gd name="connsiteX2" fmla="*/ 4387 w 10000"/>
                  <a:gd name="connsiteY2" fmla="*/ 5912 h 11411"/>
                  <a:gd name="connsiteX3" fmla="*/ 2985 w 10000"/>
                  <a:gd name="connsiteY3" fmla="*/ 99 h 11411"/>
                  <a:gd name="connsiteX4" fmla="*/ 0 w 10000"/>
                  <a:gd name="connsiteY4" fmla="*/ 11411 h 11411"/>
                  <a:gd name="connsiteX0" fmla="*/ 10000 w 10000"/>
                  <a:gd name="connsiteY0" fmla="*/ 1233 h 11233"/>
                  <a:gd name="connsiteX1" fmla="*/ 8567 w 10000"/>
                  <a:gd name="connsiteY1" fmla="*/ 6375 h 11233"/>
                  <a:gd name="connsiteX2" fmla="*/ 4387 w 10000"/>
                  <a:gd name="connsiteY2" fmla="*/ 5734 h 11233"/>
                  <a:gd name="connsiteX3" fmla="*/ 2937 w 10000"/>
                  <a:gd name="connsiteY3" fmla="*/ 103 h 11233"/>
                  <a:gd name="connsiteX4" fmla="*/ 0 w 10000"/>
                  <a:gd name="connsiteY4" fmla="*/ 11233 h 11233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87 w 10000"/>
                  <a:gd name="connsiteY2" fmla="*/ 5631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387 w 10000"/>
                  <a:gd name="connsiteY2" fmla="*/ 5631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67 w 10000"/>
                  <a:gd name="connsiteY1" fmla="*/ 627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81 w 10000"/>
                  <a:gd name="connsiteY1" fmla="*/ 6462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97 w 10000"/>
                  <a:gd name="connsiteY1" fmla="*/ 6401 h 11130"/>
                  <a:gd name="connsiteX2" fmla="*/ 4294 w 10000"/>
                  <a:gd name="connsiteY2" fmla="*/ 5618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130 h 11130"/>
                  <a:gd name="connsiteX1" fmla="*/ 8597 w 10000"/>
                  <a:gd name="connsiteY1" fmla="*/ 6401 h 11130"/>
                  <a:gd name="connsiteX2" fmla="*/ 4340 w 10000"/>
                  <a:gd name="connsiteY2" fmla="*/ 5687 h 11130"/>
                  <a:gd name="connsiteX3" fmla="*/ 2937 w 10000"/>
                  <a:gd name="connsiteY3" fmla="*/ 0 h 11130"/>
                  <a:gd name="connsiteX4" fmla="*/ 0 w 10000"/>
                  <a:gd name="connsiteY4" fmla="*/ 11130 h 11130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40 w 10000"/>
                  <a:gd name="connsiteY2" fmla="*/ 5873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10000 w 10000"/>
                  <a:gd name="connsiteY0" fmla="*/ 1316 h 11316"/>
                  <a:gd name="connsiteX1" fmla="*/ 8597 w 10000"/>
                  <a:gd name="connsiteY1" fmla="*/ 6587 h 11316"/>
                  <a:gd name="connsiteX2" fmla="*/ 4371 w 10000"/>
                  <a:gd name="connsiteY2" fmla="*/ 5877 h 11316"/>
                  <a:gd name="connsiteX3" fmla="*/ 2954 w 10000"/>
                  <a:gd name="connsiteY3" fmla="*/ 0 h 11316"/>
                  <a:gd name="connsiteX4" fmla="*/ 0 w 10000"/>
                  <a:gd name="connsiteY4" fmla="*/ 11316 h 11316"/>
                  <a:gd name="connsiteX0" fmla="*/ 9999 w 9999"/>
                  <a:gd name="connsiteY0" fmla="*/ 1316 h 11191"/>
                  <a:gd name="connsiteX1" fmla="*/ 8596 w 9999"/>
                  <a:gd name="connsiteY1" fmla="*/ 6587 h 11191"/>
                  <a:gd name="connsiteX2" fmla="*/ 4370 w 9999"/>
                  <a:gd name="connsiteY2" fmla="*/ 5877 h 11191"/>
                  <a:gd name="connsiteX3" fmla="*/ 2953 w 9999"/>
                  <a:gd name="connsiteY3" fmla="*/ 0 h 11191"/>
                  <a:gd name="connsiteX4" fmla="*/ 0 w 9999"/>
                  <a:gd name="connsiteY4" fmla="*/ 11191 h 11191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597 w 10000"/>
                  <a:gd name="connsiteY1" fmla="*/ 5886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614 w 10000"/>
                  <a:gd name="connsiteY1" fmla="*/ 5720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10000 w 10000"/>
                  <a:gd name="connsiteY0" fmla="*/ 1176 h 10000"/>
                  <a:gd name="connsiteX1" fmla="*/ 8660 w 10000"/>
                  <a:gd name="connsiteY1" fmla="*/ 5782 h 10000"/>
                  <a:gd name="connsiteX2" fmla="*/ 4370 w 10000"/>
                  <a:gd name="connsiteY2" fmla="*/ 5252 h 10000"/>
                  <a:gd name="connsiteX3" fmla="*/ 2953 w 10000"/>
                  <a:gd name="connsiteY3" fmla="*/ 0 h 10000"/>
                  <a:gd name="connsiteX4" fmla="*/ 0 w 10000"/>
                  <a:gd name="connsiteY4" fmla="*/ 10000 h 10000"/>
                  <a:gd name="connsiteX0" fmla="*/ 9983 w 9983"/>
                  <a:gd name="connsiteY0" fmla="*/ 1342 h 10000"/>
                  <a:gd name="connsiteX1" fmla="*/ 8660 w 9983"/>
                  <a:gd name="connsiteY1" fmla="*/ 5782 h 10000"/>
                  <a:gd name="connsiteX2" fmla="*/ 4370 w 9983"/>
                  <a:gd name="connsiteY2" fmla="*/ 5252 h 10000"/>
                  <a:gd name="connsiteX3" fmla="*/ 2953 w 9983"/>
                  <a:gd name="connsiteY3" fmla="*/ 0 h 10000"/>
                  <a:gd name="connsiteX4" fmla="*/ 0 w 9983"/>
                  <a:gd name="connsiteY4" fmla="*/ 10000 h 10000"/>
                  <a:gd name="connsiteX0" fmla="*/ 9276 w 9276"/>
                  <a:gd name="connsiteY0" fmla="*/ 3130 h 7570"/>
                  <a:gd name="connsiteX1" fmla="*/ 7951 w 9276"/>
                  <a:gd name="connsiteY1" fmla="*/ 7570 h 7570"/>
                  <a:gd name="connsiteX2" fmla="*/ 3653 w 9276"/>
                  <a:gd name="connsiteY2" fmla="*/ 7040 h 7570"/>
                  <a:gd name="connsiteX3" fmla="*/ 2234 w 9276"/>
                  <a:gd name="connsiteY3" fmla="*/ 1788 h 7570"/>
                  <a:gd name="connsiteX4" fmla="*/ 0 w 9276"/>
                  <a:gd name="connsiteY4" fmla="*/ 1108 h 7570"/>
                  <a:gd name="connsiteX0" fmla="*/ 10000 w 10000"/>
                  <a:gd name="connsiteY0" fmla="*/ 4195 h 10060"/>
                  <a:gd name="connsiteX1" fmla="*/ 8572 w 10000"/>
                  <a:gd name="connsiteY1" fmla="*/ 10060 h 10060"/>
                  <a:gd name="connsiteX2" fmla="*/ 3938 w 10000"/>
                  <a:gd name="connsiteY2" fmla="*/ 9360 h 10060"/>
                  <a:gd name="connsiteX3" fmla="*/ 2327 w 10000"/>
                  <a:gd name="connsiteY3" fmla="*/ 2039 h 10060"/>
                  <a:gd name="connsiteX4" fmla="*/ 0 w 10000"/>
                  <a:gd name="connsiteY4" fmla="*/ 1524 h 10060"/>
                  <a:gd name="connsiteX0" fmla="*/ 10000 w 10000"/>
                  <a:gd name="connsiteY0" fmla="*/ 2732 h 8597"/>
                  <a:gd name="connsiteX1" fmla="*/ 8572 w 10000"/>
                  <a:gd name="connsiteY1" fmla="*/ 8597 h 8597"/>
                  <a:gd name="connsiteX2" fmla="*/ 3938 w 10000"/>
                  <a:gd name="connsiteY2" fmla="*/ 7897 h 8597"/>
                  <a:gd name="connsiteX3" fmla="*/ 2327 w 10000"/>
                  <a:gd name="connsiteY3" fmla="*/ 576 h 8597"/>
                  <a:gd name="connsiteX4" fmla="*/ 0 w 10000"/>
                  <a:gd name="connsiteY4" fmla="*/ 61 h 8597"/>
                  <a:gd name="connsiteX0" fmla="*/ 10000 w 10000"/>
                  <a:gd name="connsiteY0" fmla="*/ 3242 h 10064"/>
                  <a:gd name="connsiteX1" fmla="*/ 8572 w 10000"/>
                  <a:gd name="connsiteY1" fmla="*/ 10064 h 10064"/>
                  <a:gd name="connsiteX2" fmla="*/ 3938 w 10000"/>
                  <a:gd name="connsiteY2" fmla="*/ 9250 h 10064"/>
                  <a:gd name="connsiteX3" fmla="*/ 2327 w 10000"/>
                  <a:gd name="connsiteY3" fmla="*/ 734 h 10064"/>
                  <a:gd name="connsiteX4" fmla="*/ 0 w 10000"/>
                  <a:gd name="connsiteY4" fmla="*/ 135 h 10064"/>
                  <a:gd name="connsiteX0" fmla="*/ 10000 w 10000"/>
                  <a:gd name="connsiteY0" fmla="*/ 3107 h 9929"/>
                  <a:gd name="connsiteX1" fmla="*/ 8572 w 10000"/>
                  <a:gd name="connsiteY1" fmla="*/ 9929 h 9929"/>
                  <a:gd name="connsiteX2" fmla="*/ 3938 w 10000"/>
                  <a:gd name="connsiteY2" fmla="*/ 9115 h 9929"/>
                  <a:gd name="connsiteX3" fmla="*/ 2327 w 10000"/>
                  <a:gd name="connsiteY3" fmla="*/ 599 h 9929"/>
                  <a:gd name="connsiteX4" fmla="*/ 0 w 10000"/>
                  <a:gd name="connsiteY4" fmla="*/ 0 h 9929"/>
                  <a:gd name="connsiteX0" fmla="*/ 8572 w 8572"/>
                  <a:gd name="connsiteY0" fmla="*/ 10000 h 10000"/>
                  <a:gd name="connsiteX1" fmla="*/ 3938 w 8572"/>
                  <a:gd name="connsiteY1" fmla="*/ 9180 h 10000"/>
                  <a:gd name="connsiteX2" fmla="*/ 2327 w 8572"/>
                  <a:gd name="connsiteY2" fmla="*/ 603 h 10000"/>
                  <a:gd name="connsiteX3" fmla="*/ 0 w 8572"/>
                  <a:gd name="connsiteY3" fmla="*/ 0 h 10000"/>
                  <a:gd name="connsiteX0" fmla="*/ 4594 w 4594"/>
                  <a:gd name="connsiteY0" fmla="*/ 9180 h 9180"/>
                  <a:gd name="connsiteX1" fmla="*/ 2715 w 4594"/>
                  <a:gd name="connsiteY1" fmla="*/ 603 h 9180"/>
                  <a:gd name="connsiteX2" fmla="*/ 0 w 4594"/>
                  <a:gd name="connsiteY2" fmla="*/ 0 h 9180"/>
                  <a:gd name="connsiteX0" fmla="*/ 10000 w 10000"/>
                  <a:gd name="connsiteY0" fmla="*/ 10000 h 10000"/>
                  <a:gd name="connsiteX1" fmla="*/ 5869 w 10000"/>
                  <a:gd name="connsiteY1" fmla="*/ 559 h 10000"/>
                  <a:gd name="connsiteX2" fmla="*/ 0 w 10000"/>
                  <a:gd name="connsiteY2" fmla="*/ 0 h 10000"/>
                  <a:gd name="connsiteX0" fmla="*/ 10000 w 10000"/>
                  <a:gd name="connsiteY0" fmla="*/ 10000 h 10000"/>
                  <a:gd name="connsiteX1" fmla="*/ 5828 w 10000"/>
                  <a:gd name="connsiteY1" fmla="*/ 461 h 10000"/>
                  <a:gd name="connsiteX2" fmla="*/ 0 w 10000"/>
                  <a:gd name="connsiteY2" fmla="*/ 0 h 10000"/>
                  <a:gd name="connsiteX0" fmla="*/ 10000 w 10000"/>
                  <a:gd name="connsiteY0" fmla="*/ 10000 h 10000"/>
                  <a:gd name="connsiteX1" fmla="*/ 5828 w 10000"/>
                  <a:gd name="connsiteY1" fmla="*/ 461 h 10000"/>
                  <a:gd name="connsiteX2" fmla="*/ 0 w 10000"/>
                  <a:gd name="connsiteY2" fmla="*/ 0 h 10000"/>
                  <a:gd name="connsiteX0" fmla="*/ 10000 w 10000"/>
                  <a:gd name="connsiteY0" fmla="*/ 10000 h 10000"/>
                  <a:gd name="connsiteX1" fmla="*/ 5828 w 10000"/>
                  <a:gd name="connsiteY1" fmla="*/ 461 h 10000"/>
                  <a:gd name="connsiteX2" fmla="*/ 0 w 10000"/>
                  <a:gd name="connsiteY2" fmla="*/ 0 h 10000"/>
                  <a:gd name="connsiteX0" fmla="*/ 10000 w 10000"/>
                  <a:gd name="connsiteY0" fmla="*/ 10000 h 10000"/>
                  <a:gd name="connsiteX1" fmla="*/ 5828 w 10000"/>
                  <a:gd name="connsiteY1" fmla="*/ 461 h 10000"/>
                  <a:gd name="connsiteX2" fmla="*/ 0 w 10000"/>
                  <a:gd name="connsiteY2" fmla="*/ 0 h 10000"/>
                  <a:gd name="connsiteX0" fmla="*/ 10000 w 10000"/>
                  <a:gd name="connsiteY0" fmla="*/ 10000 h 10000"/>
                  <a:gd name="connsiteX1" fmla="*/ 5828 w 10000"/>
                  <a:gd name="connsiteY1" fmla="*/ 461 h 10000"/>
                  <a:gd name="connsiteX2" fmla="*/ 0 w 10000"/>
                  <a:gd name="connsiteY2" fmla="*/ 0 h 10000"/>
                  <a:gd name="connsiteX0" fmla="*/ 9956 w 9956"/>
                  <a:gd name="connsiteY0" fmla="*/ 10091 h 10091"/>
                  <a:gd name="connsiteX1" fmla="*/ 5828 w 9956"/>
                  <a:gd name="connsiteY1" fmla="*/ 461 h 10091"/>
                  <a:gd name="connsiteX2" fmla="*/ 0 w 9956"/>
                  <a:gd name="connsiteY2" fmla="*/ 0 h 10091"/>
                  <a:gd name="connsiteX0" fmla="*/ 10212 w 10212"/>
                  <a:gd name="connsiteY0" fmla="*/ 10110 h 10110"/>
                  <a:gd name="connsiteX1" fmla="*/ 6066 w 10212"/>
                  <a:gd name="connsiteY1" fmla="*/ 567 h 10110"/>
                  <a:gd name="connsiteX2" fmla="*/ 0 w 10212"/>
                  <a:gd name="connsiteY2" fmla="*/ 0 h 10110"/>
                  <a:gd name="connsiteX0" fmla="*/ 10582 w 10582"/>
                  <a:gd name="connsiteY0" fmla="*/ 10982 h 10982"/>
                  <a:gd name="connsiteX1" fmla="*/ 6066 w 10582"/>
                  <a:gd name="connsiteY1" fmla="*/ 567 h 10982"/>
                  <a:gd name="connsiteX2" fmla="*/ 0 w 10582"/>
                  <a:gd name="connsiteY2" fmla="*/ 0 h 10982"/>
                  <a:gd name="connsiteX0" fmla="*/ 10582 w 10582"/>
                  <a:gd name="connsiteY0" fmla="*/ 10982 h 10982"/>
                  <a:gd name="connsiteX1" fmla="*/ 6066 w 10582"/>
                  <a:gd name="connsiteY1" fmla="*/ 567 h 10982"/>
                  <a:gd name="connsiteX2" fmla="*/ 0 w 10582"/>
                  <a:gd name="connsiteY2" fmla="*/ 0 h 10982"/>
                  <a:gd name="connsiteX0" fmla="*/ 10582 w 10582"/>
                  <a:gd name="connsiteY0" fmla="*/ 10982 h 10982"/>
                  <a:gd name="connsiteX1" fmla="*/ 6236 w 10582"/>
                  <a:gd name="connsiteY1" fmla="*/ 580 h 10982"/>
                  <a:gd name="connsiteX2" fmla="*/ 0 w 10582"/>
                  <a:gd name="connsiteY2" fmla="*/ 0 h 10982"/>
                  <a:gd name="connsiteX0" fmla="*/ 10582 w 10582"/>
                  <a:gd name="connsiteY0" fmla="*/ 10982 h 10982"/>
                  <a:gd name="connsiteX1" fmla="*/ 6104 w 10582"/>
                  <a:gd name="connsiteY1" fmla="*/ 851 h 10982"/>
                  <a:gd name="connsiteX2" fmla="*/ 0 w 10582"/>
                  <a:gd name="connsiteY2" fmla="*/ 0 h 10982"/>
                  <a:gd name="connsiteX0" fmla="*/ 10582 w 10582"/>
                  <a:gd name="connsiteY0" fmla="*/ 10982 h 10982"/>
                  <a:gd name="connsiteX1" fmla="*/ 6192 w 10582"/>
                  <a:gd name="connsiteY1" fmla="*/ 670 h 10982"/>
                  <a:gd name="connsiteX2" fmla="*/ 0 w 10582"/>
                  <a:gd name="connsiteY2" fmla="*/ 0 h 10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82" h="10982">
                    <a:moveTo>
                      <a:pt x="10582" y="10982"/>
                    </a:moveTo>
                    <a:cubicBezTo>
                      <a:pt x="10042" y="9766"/>
                      <a:pt x="6136" y="645"/>
                      <a:pt x="6192" y="670"/>
                    </a:cubicBezTo>
                    <a:cubicBezTo>
                      <a:pt x="6248" y="695"/>
                      <a:pt x="4955" y="351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7" name="Freeform 748">
                <a:extLst>
                  <a:ext uri="{FF2B5EF4-FFF2-40B4-BE49-F238E27FC236}">
                    <a16:creationId xmlns:a16="http://schemas.microsoft.com/office/drawing/2014/main" id="{C8D2E12B-F57A-4939-8D04-5127DDC514E3}"/>
                  </a:ext>
                </a:extLst>
              </p:cNvPr>
              <p:cNvSpPr/>
              <p:nvPr/>
            </p:nvSpPr>
            <p:spPr>
              <a:xfrm rot="13380000" flipH="1" flipV="1">
                <a:off x="5369925" y="4445912"/>
                <a:ext cx="2739218" cy="102674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0 w 209185"/>
                  <a:gd name="connsiteY2" fmla="*/ 33487 h 34722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14146 w 209185"/>
                  <a:gd name="connsiteY2" fmla="*/ 33656 h 34722"/>
                  <a:gd name="connsiteX3" fmla="*/ 0 w 209185"/>
                  <a:gd name="connsiteY3" fmla="*/ 33487 h 34722"/>
                  <a:gd name="connsiteX0" fmla="*/ 231784 w 231784"/>
                  <a:gd name="connsiteY0" fmla="*/ 0 h 34722"/>
                  <a:gd name="connsiteX1" fmla="*/ 129226 w 231784"/>
                  <a:gd name="connsiteY1" fmla="*/ 34722 h 34722"/>
                  <a:gd name="connsiteX2" fmla="*/ 36745 w 231784"/>
                  <a:gd name="connsiteY2" fmla="*/ 33656 h 34722"/>
                  <a:gd name="connsiteX3" fmla="*/ 0 w 231784"/>
                  <a:gd name="connsiteY3" fmla="*/ 19264 h 34722"/>
                  <a:gd name="connsiteX0" fmla="*/ 254844 w 254844"/>
                  <a:gd name="connsiteY0" fmla="*/ 0 h 34722"/>
                  <a:gd name="connsiteX1" fmla="*/ 152286 w 254844"/>
                  <a:gd name="connsiteY1" fmla="*/ 34722 h 34722"/>
                  <a:gd name="connsiteX2" fmla="*/ 59805 w 254844"/>
                  <a:gd name="connsiteY2" fmla="*/ 33656 h 34722"/>
                  <a:gd name="connsiteX3" fmla="*/ 0 w 254844"/>
                  <a:gd name="connsiteY3" fmla="*/ 9831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60417 w 255456"/>
                  <a:gd name="connsiteY2" fmla="*/ 33656 h 34722"/>
                  <a:gd name="connsiteX3" fmla="*/ 0 w 255456"/>
                  <a:gd name="connsiteY3" fmla="*/ 9748 h 3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456" h="34722">
                    <a:moveTo>
                      <a:pt x="255456" y="0"/>
                    </a:moveTo>
                    <a:lnTo>
                      <a:pt x="152898" y="34722"/>
                    </a:lnTo>
                    <a:lnTo>
                      <a:pt x="60417" y="33656"/>
                    </a:lnTo>
                    <a:lnTo>
                      <a:pt x="0" y="974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8" name="Freeform 749">
                <a:extLst>
                  <a:ext uri="{FF2B5EF4-FFF2-40B4-BE49-F238E27FC236}">
                    <a16:creationId xmlns:a16="http://schemas.microsoft.com/office/drawing/2014/main" id="{25286057-7279-430D-8EA3-AE5091955736}"/>
                  </a:ext>
                </a:extLst>
              </p:cNvPr>
              <p:cNvSpPr/>
              <p:nvPr/>
            </p:nvSpPr>
            <p:spPr>
              <a:xfrm rot="13380000" flipH="1" flipV="1">
                <a:off x="5521721" y="4277146"/>
                <a:ext cx="2641308" cy="114848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0 w 209185"/>
                  <a:gd name="connsiteY2" fmla="*/ 33487 h 34722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14146 w 209185"/>
                  <a:gd name="connsiteY2" fmla="*/ 33656 h 34722"/>
                  <a:gd name="connsiteX3" fmla="*/ 0 w 209185"/>
                  <a:gd name="connsiteY3" fmla="*/ 33487 h 34722"/>
                  <a:gd name="connsiteX0" fmla="*/ 231784 w 231784"/>
                  <a:gd name="connsiteY0" fmla="*/ 0 h 34722"/>
                  <a:gd name="connsiteX1" fmla="*/ 129226 w 231784"/>
                  <a:gd name="connsiteY1" fmla="*/ 34722 h 34722"/>
                  <a:gd name="connsiteX2" fmla="*/ 36745 w 231784"/>
                  <a:gd name="connsiteY2" fmla="*/ 33656 h 34722"/>
                  <a:gd name="connsiteX3" fmla="*/ 0 w 231784"/>
                  <a:gd name="connsiteY3" fmla="*/ 19264 h 34722"/>
                  <a:gd name="connsiteX0" fmla="*/ 254844 w 254844"/>
                  <a:gd name="connsiteY0" fmla="*/ 0 h 34722"/>
                  <a:gd name="connsiteX1" fmla="*/ 152286 w 254844"/>
                  <a:gd name="connsiteY1" fmla="*/ 34722 h 34722"/>
                  <a:gd name="connsiteX2" fmla="*/ 59805 w 254844"/>
                  <a:gd name="connsiteY2" fmla="*/ 33656 h 34722"/>
                  <a:gd name="connsiteX3" fmla="*/ 0 w 254844"/>
                  <a:gd name="connsiteY3" fmla="*/ 9831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60417 w 255456"/>
                  <a:gd name="connsiteY2" fmla="*/ 33656 h 34722"/>
                  <a:gd name="connsiteX3" fmla="*/ 0 w 255456"/>
                  <a:gd name="connsiteY3" fmla="*/ 9748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57828 w 255456"/>
                  <a:gd name="connsiteY2" fmla="*/ 32649 h 34722"/>
                  <a:gd name="connsiteX3" fmla="*/ 0 w 255456"/>
                  <a:gd name="connsiteY3" fmla="*/ 9748 h 34722"/>
                  <a:gd name="connsiteX0" fmla="*/ 255456 w 255456"/>
                  <a:gd name="connsiteY0" fmla="*/ 0 h 33480"/>
                  <a:gd name="connsiteX1" fmla="*/ 131735 w 255456"/>
                  <a:gd name="connsiteY1" fmla="*/ 33480 h 33480"/>
                  <a:gd name="connsiteX2" fmla="*/ 57828 w 255456"/>
                  <a:gd name="connsiteY2" fmla="*/ 32649 h 33480"/>
                  <a:gd name="connsiteX3" fmla="*/ 0 w 255456"/>
                  <a:gd name="connsiteY3" fmla="*/ 9748 h 33480"/>
                  <a:gd name="connsiteX0" fmla="*/ 246681 w 246681"/>
                  <a:gd name="connsiteY0" fmla="*/ 0 h 38911"/>
                  <a:gd name="connsiteX1" fmla="*/ 131735 w 246681"/>
                  <a:gd name="connsiteY1" fmla="*/ 38911 h 38911"/>
                  <a:gd name="connsiteX2" fmla="*/ 57828 w 246681"/>
                  <a:gd name="connsiteY2" fmla="*/ 38080 h 38911"/>
                  <a:gd name="connsiteX3" fmla="*/ 0 w 246681"/>
                  <a:gd name="connsiteY3" fmla="*/ 15179 h 38911"/>
                  <a:gd name="connsiteX0" fmla="*/ 246894 w 246894"/>
                  <a:gd name="connsiteY0" fmla="*/ 0 h 38983"/>
                  <a:gd name="connsiteX1" fmla="*/ 131735 w 246894"/>
                  <a:gd name="connsiteY1" fmla="*/ 38983 h 38983"/>
                  <a:gd name="connsiteX2" fmla="*/ 57828 w 246894"/>
                  <a:gd name="connsiteY2" fmla="*/ 38152 h 38983"/>
                  <a:gd name="connsiteX3" fmla="*/ 0 w 246894"/>
                  <a:gd name="connsiteY3" fmla="*/ 15251 h 38983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7828 w 246894"/>
                  <a:gd name="connsiteY2" fmla="*/ 38152 h 38839"/>
                  <a:gd name="connsiteX3" fmla="*/ 0 w 246894"/>
                  <a:gd name="connsiteY3" fmla="*/ 15251 h 38839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8042 w 246894"/>
                  <a:gd name="connsiteY2" fmla="*/ 38080 h 38839"/>
                  <a:gd name="connsiteX3" fmla="*/ 0 w 246894"/>
                  <a:gd name="connsiteY3" fmla="*/ 15251 h 38839"/>
                  <a:gd name="connsiteX0" fmla="*/ 245898 w 245898"/>
                  <a:gd name="connsiteY0" fmla="*/ 0 h 38839"/>
                  <a:gd name="connsiteX1" fmla="*/ 131166 w 245898"/>
                  <a:gd name="connsiteY1" fmla="*/ 38839 h 38839"/>
                  <a:gd name="connsiteX2" fmla="*/ 57046 w 245898"/>
                  <a:gd name="connsiteY2" fmla="*/ 38080 h 38839"/>
                  <a:gd name="connsiteX3" fmla="*/ 0 w 245898"/>
                  <a:gd name="connsiteY3" fmla="*/ 15638 h 38839"/>
                  <a:gd name="connsiteX0" fmla="*/ 246325 w 246325"/>
                  <a:gd name="connsiteY0" fmla="*/ 0 h 38839"/>
                  <a:gd name="connsiteX1" fmla="*/ 131593 w 246325"/>
                  <a:gd name="connsiteY1" fmla="*/ 38839 h 38839"/>
                  <a:gd name="connsiteX2" fmla="*/ 57473 w 246325"/>
                  <a:gd name="connsiteY2" fmla="*/ 38080 h 38839"/>
                  <a:gd name="connsiteX3" fmla="*/ 0 w 246325"/>
                  <a:gd name="connsiteY3" fmla="*/ 15782 h 3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325" h="38839">
                    <a:moveTo>
                      <a:pt x="246325" y="0"/>
                    </a:moveTo>
                    <a:lnTo>
                      <a:pt x="131593" y="38839"/>
                    </a:lnTo>
                    <a:lnTo>
                      <a:pt x="57473" y="38080"/>
                    </a:lnTo>
                    <a:lnTo>
                      <a:pt x="0" y="1578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9" name="Freeform 750">
                <a:extLst>
                  <a:ext uri="{FF2B5EF4-FFF2-40B4-BE49-F238E27FC236}">
                    <a16:creationId xmlns:a16="http://schemas.microsoft.com/office/drawing/2014/main" id="{21006090-5785-462A-8EFA-A2691C9CF8E9}"/>
                  </a:ext>
                </a:extLst>
              </p:cNvPr>
              <p:cNvSpPr/>
              <p:nvPr/>
            </p:nvSpPr>
            <p:spPr>
              <a:xfrm rot="13380000" flipH="1" flipV="1">
                <a:off x="5592191" y="4213843"/>
                <a:ext cx="2624377" cy="11654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0 w 209185"/>
                  <a:gd name="connsiteY2" fmla="*/ 33487 h 34722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14146 w 209185"/>
                  <a:gd name="connsiteY2" fmla="*/ 33656 h 34722"/>
                  <a:gd name="connsiteX3" fmla="*/ 0 w 209185"/>
                  <a:gd name="connsiteY3" fmla="*/ 33487 h 34722"/>
                  <a:gd name="connsiteX0" fmla="*/ 231784 w 231784"/>
                  <a:gd name="connsiteY0" fmla="*/ 0 h 34722"/>
                  <a:gd name="connsiteX1" fmla="*/ 129226 w 231784"/>
                  <a:gd name="connsiteY1" fmla="*/ 34722 h 34722"/>
                  <a:gd name="connsiteX2" fmla="*/ 36745 w 231784"/>
                  <a:gd name="connsiteY2" fmla="*/ 33656 h 34722"/>
                  <a:gd name="connsiteX3" fmla="*/ 0 w 231784"/>
                  <a:gd name="connsiteY3" fmla="*/ 19264 h 34722"/>
                  <a:gd name="connsiteX0" fmla="*/ 254844 w 254844"/>
                  <a:gd name="connsiteY0" fmla="*/ 0 h 34722"/>
                  <a:gd name="connsiteX1" fmla="*/ 152286 w 254844"/>
                  <a:gd name="connsiteY1" fmla="*/ 34722 h 34722"/>
                  <a:gd name="connsiteX2" fmla="*/ 59805 w 254844"/>
                  <a:gd name="connsiteY2" fmla="*/ 33656 h 34722"/>
                  <a:gd name="connsiteX3" fmla="*/ 0 w 254844"/>
                  <a:gd name="connsiteY3" fmla="*/ 9831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60417 w 255456"/>
                  <a:gd name="connsiteY2" fmla="*/ 33656 h 34722"/>
                  <a:gd name="connsiteX3" fmla="*/ 0 w 255456"/>
                  <a:gd name="connsiteY3" fmla="*/ 9748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57828 w 255456"/>
                  <a:gd name="connsiteY2" fmla="*/ 32649 h 34722"/>
                  <a:gd name="connsiteX3" fmla="*/ 0 w 255456"/>
                  <a:gd name="connsiteY3" fmla="*/ 9748 h 34722"/>
                  <a:gd name="connsiteX0" fmla="*/ 255456 w 255456"/>
                  <a:gd name="connsiteY0" fmla="*/ 0 h 33480"/>
                  <a:gd name="connsiteX1" fmla="*/ 131735 w 255456"/>
                  <a:gd name="connsiteY1" fmla="*/ 33480 h 33480"/>
                  <a:gd name="connsiteX2" fmla="*/ 57828 w 255456"/>
                  <a:gd name="connsiteY2" fmla="*/ 32649 h 33480"/>
                  <a:gd name="connsiteX3" fmla="*/ 0 w 255456"/>
                  <a:gd name="connsiteY3" fmla="*/ 9748 h 33480"/>
                  <a:gd name="connsiteX0" fmla="*/ 246681 w 246681"/>
                  <a:gd name="connsiteY0" fmla="*/ 0 h 38911"/>
                  <a:gd name="connsiteX1" fmla="*/ 131735 w 246681"/>
                  <a:gd name="connsiteY1" fmla="*/ 38911 h 38911"/>
                  <a:gd name="connsiteX2" fmla="*/ 57828 w 246681"/>
                  <a:gd name="connsiteY2" fmla="*/ 38080 h 38911"/>
                  <a:gd name="connsiteX3" fmla="*/ 0 w 246681"/>
                  <a:gd name="connsiteY3" fmla="*/ 15179 h 38911"/>
                  <a:gd name="connsiteX0" fmla="*/ 246894 w 246894"/>
                  <a:gd name="connsiteY0" fmla="*/ 0 h 38983"/>
                  <a:gd name="connsiteX1" fmla="*/ 131735 w 246894"/>
                  <a:gd name="connsiteY1" fmla="*/ 38983 h 38983"/>
                  <a:gd name="connsiteX2" fmla="*/ 57828 w 246894"/>
                  <a:gd name="connsiteY2" fmla="*/ 38152 h 38983"/>
                  <a:gd name="connsiteX3" fmla="*/ 0 w 246894"/>
                  <a:gd name="connsiteY3" fmla="*/ 15251 h 38983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7828 w 246894"/>
                  <a:gd name="connsiteY2" fmla="*/ 38152 h 38839"/>
                  <a:gd name="connsiteX3" fmla="*/ 0 w 246894"/>
                  <a:gd name="connsiteY3" fmla="*/ 15251 h 38839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8042 w 246894"/>
                  <a:gd name="connsiteY2" fmla="*/ 38080 h 38839"/>
                  <a:gd name="connsiteX3" fmla="*/ 0 w 246894"/>
                  <a:gd name="connsiteY3" fmla="*/ 15251 h 38839"/>
                  <a:gd name="connsiteX0" fmla="*/ 245898 w 245898"/>
                  <a:gd name="connsiteY0" fmla="*/ 0 h 38839"/>
                  <a:gd name="connsiteX1" fmla="*/ 131166 w 245898"/>
                  <a:gd name="connsiteY1" fmla="*/ 38839 h 38839"/>
                  <a:gd name="connsiteX2" fmla="*/ 57046 w 245898"/>
                  <a:gd name="connsiteY2" fmla="*/ 38080 h 38839"/>
                  <a:gd name="connsiteX3" fmla="*/ 0 w 245898"/>
                  <a:gd name="connsiteY3" fmla="*/ 15638 h 38839"/>
                  <a:gd name="connsiteX0" fmla="*/ 246325 w 246325"/>
                  <a:gd name="connsiteY0" fmla="*/ 0 h 38839"/>
                  <a:gd name="connsiteX1" fmla="*/ 131593 w 246325"/>
                  <a:gd name="connsiteY1" fmla="*/ 38839 h 38839"/>
                  <a:gd name="connsiteX2" fmla="*/ 57473 w 246325"/>
                  <a:gd name="connsiteY2" fmla="*/ 38080 h 38839"/>
                  <a:gd name="connsiteX3" fmla="*/ 0 w 246325"/>
                  <a:gd name="connsiteY3" fmla="*/ 15782 h 38839"/>
                  <a:gd name="connsiteX0" fmla="*/ 246325 w 246325"/>
                  <a:gd name="connsiteY0" fmla="*/ 0 h 38869"/>
                  <a:gd name="connsiteX1" fmla="*/ 128077 w 246325"/>
                  <a:gd name="connsiteY1" fmla="*/ 38869 h 38869"/>
                  <a:gd name="connsiteX2" fmla="*/ 57473 w 246325"/>
                  <a:gd name="connsiteY2" fmla="*/ 38080 h 38869"/>
                  <a:gd name="connsiteX3" fmla="*/ 0 w 246325"/>
                  <a:gd name="connsiteY3" fmla="*/ 15782 h 38869"/>
                  <a:gd name="connsiteX0" fmla="*/ 246325 w 246325"/>
                  <a:gd name="connsiteY0" fmla="*/ 0 h 38725"/>
                  <a:gd name="connsiteX1" fmla="*/ 128504 w 246325"/>
                  <a:gd name="connsiteY1" fmla="*/ 38725 h 38725"/>
                  <a:gd name="connsiteX2" fmla="*/ 57473 w 246325"/>
                  <a:gd name="connsiteY2" fmla="*/ 38080 h 38725"/>
                  <a:gd name="connsiteX3" fmla="*/ 0 w 246325"/>
                  <a:gd name="connsiteY3" fmla="*/ 15782 h 38725"/>
                  <a:gd name="connsiteX0" fmla="*/ 244120 w 244120"/>
                  <a:gd name="connsiteY0" fmla="*/ 0 h 39427"/>
                  <a:gd name="connsiteX1" fmla="*/ 128504 w 244120"/>
                  <a:gd name="connsiteY1" fmla="*/ 39427 h 39427"/>
                  <a:gd name="connsiteX2" fmla="*/ 57473 w 244120"/>
                  <a:gd name="connsiteY2" fmla="*/ 38782 h 39427"/>
                  <a:gd name="connsiteX3" fmla="*/ 0 w 244120"/>
                  <a:gd name="connsiteY3" fmla="*/ 16484 h 39427"/>
                  <a:gd name="connsiteX0" fmla="*/ 244518 w 244518"/>
                  <a:gd name="connsiteY0" fmla="*/ 0 h 39272"/>
                  <a:gd name="connsiteX1" fmla="*/ 128504 w 244518"/>
                  <a:gd name="connsiteY1" fmla="*/ 39272 h 39272"/>
                  <a:gd name="connsiteX2" fmla="*/ 57473 w 244518"/>
                  <a:gd name="connsiteY2" fmla="*/ 38627 h 39272"/>
                  <a:gd name="connsiteX3" fmla="*/ 0 w 244518"/>
                  <a:gd name="connsiteY3" fmla="*/ 16329 h 39272"/>
                  <a:gd name="connsiteX0" fmla="*/ 244518 w 244518"/>
                  <a:gd name="connsiteY0" fmla="*/ 0 h 39189"/>
                  <a:gd name="connsiteX1" fmla="*/ 127892 w 244518"/>
                  <a:gd name="connsiteY1" fmla="*/ 39189 h 39189"/>
                  <a:gd name="connsiteX2" fmla="*/ 57473 w 244518"/>
                  <a:gd name="connsiteY2" fmla="*/ 38627 h 39189"/>
                  <a:gd name="connsiteX3" fmla="*/ 0 w 244518"/>
                  <a:gd name="connsiteY3" fmla="*/ 16329 h 39189"/>
                  <a:gd name="connsiteX0" fmla="*/ 244746 w 244746"/>
                  <a:gd name="connsiteY0" fmla="*/ 0 h 39411"/>
                  <a:gd name="connsiteX1" fmla="*/ 127892 w 244746"/>
                  <a:gd name="connsiteY1" fmla="*/ 39411 h 39411"/>
                  <a:gd name="connsiteX2" fmla="*/ 57473 w 244746"/>
                  <a:gd name="connsiteY2" fmla="*/ 38849 h 39411"/>
                  <a:gd name="connsiteX3" fmla="*/ 0 w 244746"/>
                  <a:gd name="connsiteY3" fmla="*/ 16551 h 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746" h="39411">
                    <a:moveTo>
                      <a:pt x="244746" y="0"/>
                    </a:moveTo>
                    <a:lnTo>
                      <a:pt x="127892" y="39411"/>
                    </a:lnTo>
                    <a:lnTo>
                      <a:pt x="57473" y="38849"/>
                    </a:lnTo>
                    <a:lnTo>
                      <a:pt x="0" y="1655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0" name="Freeform 751">
                <a:extLst>
                  <a:ext uri="{FF2B5EF4-FFF2-40B4-BE49-F238E27FC236}">
                    <a16:creationId xmlns:a16="http://schemas.microsoft.com/office/drawing/2014/main" id="{C18412DE-5B12-4AE6-B8AB-E61CFAC6B221}"/>
                  </a:ext>
                </a:extLst>
              </p:cNvPr>
              <p:cNvSpPr/>
              <p:nvPr/>
            </p:nvSpPr>
            <p:spPr>
              <a:xfrm rot="13380000" flipH="1" flipV="1">
                <a:off x="5671809" y="4155286"/>
                <a:ext cx="2575094" cy="118249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0 w 209185"/>
                  <a:gd name="connsiteY2" fmla="*/ 33487 h 34722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14146 w 209185"/>
                  <a:gd name="connsiteY2" fmla="*/ 33656 h 34722"/>
                  <a:gd name="connsiteX3" fmla="*/ 0 w 209185"/>
                  <a:gd name="connsiteY3" fmla="*/ 33487 h 34722"/>
                  <a:gd name="connsiteX0" fmla="*/ 231784 w 231784"/>
                  <a:gd name="connsiteY0" fmla="*/ 0 h 34722"/>
                  <a:gd name="connsiteX1" fmla="*/ 129226 w 231784"/>
                  <a:gd name="connsiteY1" fmla="*/ 34722 h 34722"/>
                  <a:gd name="connsiteX2" fmla="*/ 36745 w 231784"/>
                  <a:gd name="connsiteY2" fmla="*/ 33656 h 34722"/>
                  <a:gd name="connsiteX3" fmla="*/ 0 w 231784"/>
                  <a:gd name="connsiteY3" fmla="*/ 19264 h 34722"/>
                  <a:gd name="connsiteX0" fmla="*/ 254844 w 254844"/>
                  <a:gd name="connsiteY0" fmla="*/ 0 h 34722"/>
                  <a:gd name="connsiteX1" fmla="*/ 152286 w 254844"/>
                  <a:gd name="connsiteY1" fmla="*/ 34722 h 34722"/>
                  <a:gd name="connsiteX2" fmla="*/ 59805 w 254844"/>
                  <a:gd name="connsiteY2" fmla="*/ 33656 h 34722"/>
                  <a:gd name="connsiteX3" fmla="*/ 0 w 254844"/>
                  <a:gd name="connsiteY3" fmla="*/ 9831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60417 w 255456"/>
                  <a:gd name="connsiteY2" fmla="*/ 33656 h 34722"/>
                  <a:gd name="connsiteX3" fmla="*/ 0 w 255456"/>
                  <a:gd name="connsiteY3" fmla="*/ 9748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57828 w 255456"/>
                  <a:gd name="connsiteY2" fmla="*/ 32649 h 34722"/>
                  <a:gd name="connsiteX3" fmla="*/ 0 w 255456"/>
                  <a:gd name="connsiteY3" fmla="*/ 9748 h 34722"/>
                  <a:gd name="connsiteX0" fmla="*/ 255456 w 255456"/>
                  <a:gd name="connsiteY0" fmla="*/ 0 h 33480"/>
                  <a:gd name="connsiteX1" fmla="*/ 131735 w 255456"/>
                  <a:gd name="connsiteY1" fmla="*/ 33480 h 33480"/>
                  <a:gd name="connsiteX2" fmla="*/ 57828 w 255456"/>
                  <a:gd name="connsiteY2" fmla="*/ 32649 h 33480"/>
                  <a:gd name="connsiteX3" fmla="*/ 0 w 255456"/>
                  <a:gd name="connsiteY3" fmla="*/ 9748 h 33480"/>
                  <a:gd name="connsiteX0" fmla="*/ 246681 w 246681"/>
                  <a:gd name="connsiteY0" fmla="*/ 0 h 38911"/>
                  <a:gd name="connsiteX1" fmla="*/ 131735 w 246681"/>
                  <a:gd name="connsiteY1" fmla="*/ 38911 h 38911"/>
                  <a:gd name="connsiteX2" fmla="*/ 57828 w 246681"/>
                  <a:gd name="connsiteY2" fmla="*/ 38080 h 38911"/>
                  <a:gd name="connsiteX3" fmla="*/ 0 w 246681"/>
                  <a:gd name="connsiteY3" fmla="*/ 15179 h 38911"/>
                  <a:gd name="connsiteX0" fmla="*/ 246894 w 246894"/>
                  <a:gd name="connsiteY0" fmla="*/ 0 h 38983"/>
                  <a:gd name="connsiteX1" fmla="*/ 131735 w 246894"/>
                  <a:gd name="connsiteY1" fmla="*/ 38983 h 38983"/>
                  <a:gd name="connsiteX2" fmla="*/ 57828 w 246894"/>
                  <a:gd name="connsiteY2" fmla="*/ 38152 h 38983"/>
                  <a:gd name="connsiteX3" fmla="*/ 0 w 246894"/>
                  <a:gd name="connsiteY3" fmla="*/ 15251 h 38983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7828 w 246894"/>
                  <a:gd name="connsiteY2" fmla="*/ 38152 h 38839"/>
                  <a:gd name="connsiteX3" fmla="*/ 0 w 246894"/>
                  <a:gd name="connsiteY3" fmla="*/ 15251 h 38839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8042 w 246894"/>
                  <a:gd name="connsiteY2" fmla="*/ 38080 h 38839"/>
                  <a:gd name="connsiteX3" fmla="*/ 0 w 246894"/>
                  <a:gd name="connsiteY3" fmla="*/ 15251 h 38839"/>
                  <a:gd name="connsiteX0" fmla="*/ 245898 w 245898"/>
                  <a:gd name="connsiteY0" fmla="*/ 0 h 38839"/>
                  <a:gd name="connsiteX1" fmla="*/ 131166 w 245898"/>
                  <a:gd name="connsiteY1" fmla="*/ 38839 h 38839"/>
                  <a:gd name="connsiteX2" fmla="*/ 57046 w 245898"/>
                  <a:gd name="connsiteY2" fmla="*/ 38080 h 38839"/>
                  <a:gd name="connsiteX3" fmla="*/ 0 w 245898"/>
                  <a:gd name="connsiteY3" fmla="*/ 15638 h 38839"/>
                  <a:gd name="connsiteX0" fmla="*/ 246325 w 246325"/>
                  <a:gd name="connsiteY0" fmla="*/ 0 h 38839"/>
                  <a:gd name="connsiteX1" fmla="*/ 131593 w 246325"/>
                  <a:gd name="connsiteY1" fmla="*/ 38839 h 38839"/>
                  <a:gd name="connsiteX2" fmla="*/ 57473 w 246325"/>
                  <a:gd name="connsiteY2" fmla="*/ 38080 h 38839"/>
                  <a:gd name="connsiteX3" fmla="*/ 0 w 246325"/>
                  <a:gd name="connsiteY3" fmla="*/ 15782 h 38839"/>
                  <a:gd name="connsiteX0" fmla="*/ 246325 w 246325"/>
                  <a:gd name="connsiteY0" fmla="*/ 0 h 38869"/>
                  <a:gd name="connsiteX1" fmla="*/ 128077 w 246325"/>
                  <a:gd name="connsiteY1" fmla="*/ 38869 h 38869"/>
                  <a:gd name="connsiteX2" fmla="*/ 57473 w 246325"/>
                  <a:gd name="connsiteY2" fmla="*/ 38080 h 38869"/>
                  <a:gd name="connsiteX3" fmla="*/ 0 w 246325"/>
                  <a:gd name="connsiteY3" fmla="*/ 15782 h 38869"/>
                  <a:gd name="connsiteX0" fmla="*/ 246325 w 246325"/>
                  <a:gd name="connsiteY0" fmla="*/ 0 h 38725"/>
                  <a:gd name="connsiteX1" fmla="*/ 128504 w 246325"/>
                  <a:gd name="connsiteY1" fmla="*/ 38725 h 38725"/>
                  <a:gd name="connsiteX2" fmla="*/ 57473 w 246325"/>
                  <a:gd name="connsiteY2" fmla="*/ 38080 h 38725"/>
                  <a:gd name="connsiteX3" fmla="*/ 0 w 246325"/>
                  <a:gd name="connsiteY3" fmla="*/ 15782 h 38725"/>
                  <a:gd name="connsiteX0" fmla="*/ 244120 w 244120"/>
                  <a:gd name="connsiteY0" fmla="*/ 0 h 39427"/>
                  <a:gd name="connsiteX1" fmla="*/ 128504 w 244120"/>
                  <a:gd name="connsiteY1" fmla="*/ 39427 h 39427"/>
                  <a:gd name="connsiteX2" fmla="*/ 57473 w 244120"/>
                  <a:gd name="connsiteY2" fmla="*/ 38782 h 39427"/>
                  <a:gd name="connsiteX3" fmla="*/ 0 w 244120"/>
                  <a:gd name="connsiteY3" fmla="*/ 16484 h 39427"/>
                  <a:gd name="connsiteX0" fmla="*/ 244518 w 244518"/>
                  <a:gd name="connsiteY0" fmla="*/ 0 h 39272"/>
                  <a:gd name="connsiteX1" fmla="*/ 128504 w 244518"/>
                  <a:gd name="connsiteY1" fmla="*/ 39272 h 39272"/>
                  <a:gd name="connsiteX2" fmla="*/ 57473 w 244518"/>
                  <a:gd name="connsiteY2" fmla="*/ 38627 h 39272"/>
                  <a:gd name="connsiteX3" fmla="*/ 0 w 244518"/>
                  <a:gd name="connsiteY3" fmla="*/ 16329 h 39272"/>
                  <a:gd name="connsiteX0" fmla="*/ 244518 w 244518"/>
                  <a:gd name="connsiteY0" fmla="*/ 0 h 39189"/>
                  <a:gd name="connsiteX1" fmla="*/ 127892 w 244518"/>
                  <a:gd name="connsiteY1" fmla="*/ 39189 h 39189"/>
                  <a:gd name="connsiteX2" fmla="*/ 57473 w 244518"/>
                  <a:gd name="connsiteY2" fmla="*/ 38627 h 39189"/>
                  <a:gd name="connsiteX3" fmla="*/ 0 w 244518"/>
                  <a:gd name="connsiteY3" fmla="*/ 16329 h 39189"/>
                  <a:gd name="connsiteX0" fmla="*/ 244746 w 244746"/>
                  <a:gd name="connsiteY0" fmla="*/ 0 h 39411"/>
                  <a:gd name="connsiteX1" fmla="*/ 127892 w 244746"/>
                  <a:gd name="connsiteY1" fmla="*/ 39411 h 39411"/>
                  <a:gd name="connsiteX2" fmla="*/ 57473 w 244746"/>
                  <a:gd name="connsiteY2" fmla="*/ 38849 h 39411"/>
                  <a:gd name="connsiteX3" fmla="*/ 0 w 244746"/>
                  <a:gd name="connsiteY3" fmla="*/ 16551 h 39411"/>
                  <a:gd name="connsiteX0" fmla="*/ 244746 w 244746"/>
                  <a:gd name="connsiteY0" fmla="*/ 0 h 39540"/>
                  <a:gd name="connsiteX1" fmla="*/ 126226 w 244746"/>
                  <a:gd name="connsiteY1" fmla="*/ 39540 h 39540"/>
                  <a:gd name="connsiteX2" fmla="*/ 57473 w 244746"/>
                  <a:gd name="connsiteY2" fmla="*/ 38849 h 39540"/>
                  <a:gd name="connsiteX3" fmla="*/ 0 w 244746"/>
                  <a:gd name="connsiteY3" fmla="*/ 16551 h 39540"/>
                  <a:gd name="connsiteX0" fmla="*/ 243337 w 243337"/>
                  <a:gd name="connsiteY0" fmla="*/ 0 h 39932"/>
                  <a:gd name="connsiteX1" fmla="*/ 126226 w 243337"/>
                  <a:gd name="connsiteY1" fmla="*/ 39932 h 39932"/>
                  <a:gd name="connsiteX2" fmla="*/ 57473 w 243337"/>
                  <a:gd name="connsiteY2" fmla="*/ 39241 h 39932"/>
                  <a:gd name="connsiteX3" fmla="*/ 0 w 243337"/>
                  <a:gd name="connsiteY3" fmla="*/ 16943 h 39932"/>
                  <a:gd name="connsiteX0" fmla="*/ 243337 w 243337"/>
                  <a:gd name="connsiteY0" fmla="*/ 0 h 39932"/>
                  <a:gd name="connsiteX1" fmla="*/ 126226 w 243337"/>
                  <a:gd name="connsiteY1" fmla="*/ 39932 h 39932"/>
                  <a:gd name="connsiteX2" fmla="*/ 57473 w 243337"/>
                  <a:gd name="connsiteY2" fmla="*/ 39241 h 39932"/>
                  <a:gd name="connsiteX3" fmla="*/ 0 w 243337"/>
                  <a:gd name="connsiteY3" fmla="*/ 16943 h 39932"/>
                  <a:gd name="connsiteX0" fmla="*/ 243337 w 243337"/>
                  <a:gd name="connsiteY0" fmla="*/ 0 h 39927"/>
                  <a:gd name="connsiteX1" fmla="*/ 125813 w 243337"/>
                  <a:gd name="connsiteY1" fmla="*/ 39927 h 39927"/>
                  <a:gd name="connsiteX2" fmla="*/ 57473 w 243337"/>
                  <a:gd name="connsiteY2" fmla="*/ 39241 h 39927"/>
                  <a:gd name="connsiteX3" fmla="*/ 0 w 243337"/>
                  <a:gd name="connsiteY3" fmla="*/ 16943 h 39927"/>
                  <a:gd name="connsiteX0" fmla="*/ 243337 w 243337"/>
                  <a:gd name="connsiteY0" fmla="*/ 0 h 40144"/>
                  <a:gd name="connsiteX1" fmla="*/ 125172 w 243337"/>
                  <a:gd name="connsiteY1" fmla="*/ 40144 h 40144"/>
                  <a:gd name="connsiteX2" fmla="*/ 57473 w 243337"/>
                  <a:gd name="connsiteY2" fmla="*/ 39241 h 40144"/>
                  <a:gd name="connsiteX3" fmla="*/ 0 w 243337"/>
                  <a:gd name="connsiteY3" fmla="*/ 16943 h 40144"/>
                  <a:gd name="connsiteX0" fmla="*/ 243337 w 243337"/>
                  <a:gd name="connsiteY0" fmla="*/ 0 h 39989"/>
                  <a:gd name="connsiteX1" fmla="*/ 124774 w 243337"/>
                  <a:gd name="connsiteY1" fmla="*/ 39989 h 39989"/>
                  <a:gd name="connsiteX2" fmla="*/ 57473 w 243337"/>
                  <a:gd name="connsiteY2" fmla="*/ 39241 h 39989"/>
                  <a:gd name="connsiteX3" fmla="*/ 0 w 243337"/>
                  <a:gd name="connsiteY3" fmla="*/ 16943 h 39989"/>
                  <a:gd name="connsiteX0" fmla="*/ 241331 w 241331"/>
                  <a:gd name="connsiteY0" fmla="*/ 0 h 39989"/>
                  <a:gd name="connsiteX1" fmla="*/ 122768 w 241331"/>
                  <a:gd name="connsiteY1" fmla="*/ 39989 h 39989"/>
                  <a:gd name="connsiteX2" fmla="*/ 55467 w 241331"/>
                  <a:gd name="connsiteY2" fmla="*/ 39241 h 39989"/>
                  <a:gd name="connsiteX3" fmla="*/ 0 w 241331"/>
                  <a:gd name="connsiteY3" fmla="*/ 17568 h 39989"/>
                  <a:gd name="connsiteX0" fmla="*/ 241146 w 241146"/>
                  <a:gd name="connsiteY0" fmla="*/ 0 h 39989"/>
                  <a:gd name="connsiteX1" fmla="*/ 122583 w 241146"/>
                  <a:gd name="connsiteY1" fmla="*/ 39989 h 39989"/>
                  <a:gd name="connsiteX2" fmla="*/ 55282 w 241146"/>
                  <a:gd name="connsiteY2" fmla="*/ 39241 h 39989"/>
                  <a:gd name="connsiteX3" fmla="*/ 0 w 241146"/>
                  <a:gd name="connsiteY3" fmla="*/ 17795 h 39989"/>
                  <a:gd name="connsiteX0" fmla="*/ 240150 w 240150"/>
                  <a:gd name="connsiteY0" fmla="*/ 0 h 39989"/>
                  <a:gd name="connsiteX1" fmla="*/ 121587 w 240150"/>
                  <a:gd name="connsiteY1" fmla="*/ 39989 h 39989"/>
                  <a:gd name="connsiteX2" fmla="*/ 54286 w 240150"/>
                  <a:gd name="connsiteY2" fmla="*/ 39241 h 39989"/>
                  <a:gd name="connsiteX3" fmla="*/ 0 w 240150"/>
                  <a:gd name="connsiteY3" fmla="*/ 18182 h 39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50" h="39989">
                    <a:moveTo>
                      <a:pt x="240150" y="0"/>
                    </a:moveTo>
                    <a:lnTo>
                      <a:pt x="121587" y="39989"/>
                    </a:lnTo>
                    <a:lnTo>
                      <a:pt x="54286" y="39241"/>
                    </a:lnTo>
                    <a:lnTo>
                      <a:pt x="0" y="1818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1" name="Freeform 752">
                <a:extLst>
                  <a:ext uri="{FF2B5EF4-FFF2-40B4-BE49-F238E27FC236}">
                    <a16:creationId xmlns:a16="http://schemas.microsoft.com/office/drawing/2014/main" id="{215EBF6B-0348-43B3-926E-88714702C2A1}"/>
                  </a:ext>
                </a:extLst>
              </p:cNvPr>
              <p:cNvSpPr/>
              <p:nvPr/>
            </p:nvSpPr>
            <p:spPr>
              <a:xfrm rot="13380000" flipH="1" flipV="1">
                <a:off x="5773718" y="4104934"/>
                <a:ext cx="2510875" cy="119973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49201 w 247143"/>
                  <a:gd name="connsiteY2" fmla="*/ 16172 h 59862"/>
                  <a:gd name="connsiteX3" fmla="*/ 106894 w 247143"/>
                  <a:gd name="connsiteY3" fmla="*/ 59862 h 59862"/>
                  <a:gd name="connsiteX4" fmla="*/ 0 w 247143"/>
                  <a:gd name="connsiteY4" fmla="*/ 58717 h 59862"/>
                  <a:gd name="connsiteX0" fmla="*/ 247143 w 247143"/>
                  <a:gd name="connsiteY0" fmla="*/ 0 h 59862"/>
                  <a:gd name="connsiteX1" fmla="*/ 197524 w 247143"/>
                  <a:gd name="connsiteY1" fmla="*/ 16856 h 59862"/>
                  <a:gd name="connsiteX2" fmla="*/ 106894 w 247143"/>
                  <a:gd name="connsiteY2" fmla="*/ 59862 h 59862"/>
                  <a:gd name="connsiteX3" fmla="*/ 0 w 247143"/>
                  <a:gd name="connsiteY3" fmla="*/ 58717 h 59862"/>
                  <a:gd name="connsiteX0" fmla="*/ 247143 w 247143"/>
                  <a:gd name="connsiteY0" fmla="*/ 0 h 59862"/>
                  <a:gd name="connsiteX1" fmla="*/ 106894 w 247143"/>
                  <a:gd name="connsiteY1" fmla="*/ 59862 h 59862"/>
                  <a:gd name="connsiteX2" fmla="*/ 0 w 247143"/>
                  <a:gd name="connsiteY2" fmla="*/ 58717 h 59862"/>
                  <a:gd name="connsiteX0" fmla="*/ 204022 w 204022"/>
                  <a:gd name="connsiteY0" fmla="*/ 0 h 32452"/>
                  <a:gd name="connsiteX1" fmla="*/ 106894 w 204022"/>
                  <a:gd name="connsiteY1" fmla="*/ 32452 h 32452"/>
                  <a:gd name="connsiteX2" fmla="*/ 0 w 204022"/>
                  <a:gd name="connsiteY2" fmla="*/ 31307 h 32452"/>
                  <a:gd name="connsiteX0" fmla="*/ 208286 w 208286"/>
                  <a:gd name="connsiteY0" fmla="*/ 0 h 33894"/>
                  <a:gd name="connsiteX1" fmla="*/ 106894 w 208286"/>
                  <a:gd name="connsiteY1" fmla="*/ 33894 h 33894"/>
                  <a:gd name="connsiteX2" fmla="*/ 0 w 208286"/>
                  <a:gd name="connsiteY2" fmla="*/ 32749 h 33894"/>
                  <a:gd name="connsiteX0" fmla="*/ 207220 w 207220"/>
                  <a:gd name="connsiteY0" fmla="*/ 0 h 33533"/>
                  <a:gd name="connsiteX1" fmla="*/ 106894 w 207220"/>
                  <a:gd name="connsiteY1" fmla="*/ 33533 h 33533"/>
                  <a:gd name="connsiteX2" fmla="*/ 0 w 207220"/>
                  <a:gd name="connsiteY2" fmla="*/ 32388 h 33533"/>
                  <a:gd name="connsiteX0" fmla="*/ 207220 w 207220"/>
                  <a:gd name="connsiteY0" fmla="*/ 0 h 33623"/>
                  <a:gd name="connsiteX1" fmla="*/ 106627 w 207220"/>
                  <a:gd name="connsiteY1" fmla="*/ 33623 h 33623"/>
                  <a:gd name="connsiteX2" fmla="*/ 0 w 207220"/>
                  <a:gd name="connsiteY2" fmla="*/ 32388 h 33623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0 w 209185"/>
                  <a:gd name="connsiteY2" fmla="*/ 33487 h 34722"/>
                  <a:gd name="connsiteX0" fmla="*/ 209185 w 209185"/>
                  <a:gd name="connsiteY0" fmla="*/ 0 h 34722"/>
                  <a:gd name="connsiteX1" fmla="*/ 106627 w 209185"/>
                  <a:gd name="connsiteY1" fmla="*/ 34722 h 34722"/>
                  <a:gd name="connsiteX2" fmla="*/ 14146 w 209185"/>
                  <a:gd name="connsiteY2" fmla="*/ 33656 h 34722"/>
                  <a:gd name="connsiteX3" fmla="*/ 0 w 209185"/>
                  <a:gd name="connsiteY3" fmla="*/ 33487 h 34722"/>
                  <a:gd name="connsiteX0" fmla="*/ 231784 w 231784"/>
                  <a:gd name="connsiteY0" fmla="*/ 0 h 34722"/>
                  <a:gd name="connsiteX1" fmla="*/ 129226 w 231784"/>
                  <a:gd name="connsiteY1" fmla="*/ 34722 h 34722"/>
                  <a:gd name="connsiteX2" fmla="*/ 36745 w 231784"/>
                  <a:gd name="connsiteY2" fmla="*/ 33656 h 34722"/>
                  <a:gd name="connsiteX3" fmla="*/ 0 w 231784"/>
                  <a:gd name="connsiteY3" fmla="*/ 19264 h 34722"/>
                  <a:gd name="connsiteX0" fmla="*/ 254844 w 254844"/>
                  <a:gd name="connsiteY0" fmla="*/ 0 h 34722"/>
                  <a:gd name="connsiteX1" fmla="*/ 152286 w 254844"/>
                  <a:gd name="connsiteY1" fmla="*/ 34722 h 34722"/>
                  <a:gd name="connsiteX2" fmla="*/ 59805 w 254844"/>
                  <a:gd name="connsiteY2" fmla="*/ 33656 h 34722"/>
                  <a:gd name="connsiteX3" fmla="*/ 0 w 254844"/>
                  <a:gd name="connsiteY3" fmla="*/ 9831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60417 w 255456"/>
                  <a:gd name="connsiteY2" fmla="*/ 33656 h 34722"/>
                  <a:gd name="connsiteX3" fmla="*/ 0 w 255456"/>
                  <a:gd name="connsiteY3" fmla="*/ 9748 h 34722"/>
                  <a:gd name="connsiteX0" fmla="*/ 255456 w 255456"/>
                  <a:gd name="connsiteY0" fmla="*/ 0 h 34722"/>
                  <a:gd name="connsiteX1" fmla="*/ 152898 w 255456"/>
                  <a:gd name="connsiteY1" fmla="*/ 34722 h 34722"/>
                  <a:gd name="connsiteX2" fmla="*/ 57828 w 255456"/>
                  <a:gd name="connsiteY2" fmla="*/ 32649 h 34722"/>
                  <a:gd name="connsiteX3" fmla="*/ 0 w 255456"/>
                  <a:gd name="connsiteY3" fmla="*/ 9748 h 34722"/>
                  <a:gd name="connsiteX0" fmla="*/ 255456 w 255456"/>
                  <a:gd name="connsiteY0" fmla="*/ 0 h 33480"/>
                  <a:gd name="connsiteX1" fmla="*/ 131735 w 255456"/>
                  <a:gd name="connsiteY1" fmla="*/ 33480 h 33480"/>
                  <a:gd name="connsiteX2" fmla="*/ 57828 w 255456"/>
                  <a:gd name="connsiteY2" fmla="*/ 32649 h 33480"/>
                  <a:gd name="connsiteX3" fmla="*/ 0 w 255456"/>
                  <a:gd name="connsiteY3" fmla="*/ 9748 h 33480"/>
                  <a:gd name="connsiteX0" fmla="*/ 246681 w 246681"/>
                  <a:gd name="connsiteY0" fmla="*/ 0 h 38911"/>
                  <a:gd name="connsiteX1" fmla="*/ 131735 w 246681"/>
                  <a:gd name="connsiteY1" fmla="*/ 38911 h 38911"/>
                  <a:gd name="connsiteX2" fmla="*/ 57828 w 246681"/>
                  <a:gd name="connsiteY2" fmla="*/ 38080 h 38911"/>
                  <a:gd name="connsiteX3" fmla="*/ 0 w 246681"/>
                  <a:gd name="connsiteY3" fmla="*/ 15179 h 38911"/>
                  <a:gd name="connsiteX0" fmla="*/ 246894 w 246894"/>
                  <a:gd name="connsiteY0" fmla="*/ 0 h 38983"/>
                  <a:gd name="connsiteX1" fmla="*/ 131735 w 246894"/>
                  <a:gd name="connsiteY1" fmla="*/ 38983 h 38983"/>
                  <a:gd name="connsiteX2" fmla="*/ 57828 w 246894"/>
                  <a:gd name="connsiteY2" fmla="*/ 38152 h 38983"/>
                  <a:gd name="connsiteX3" fmla="*/ 0 w 246894"/>
                  <a:gd name="connsiteY3" fmla="*/ 15251 h 38983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7828 w 246894"/>
                  <a:gd name="connsiteY2" fmla="*/ 38152 h 38839"/>
                  <a:gd name="connsiteX3" fmla="*/ 0 w 246894"/>
                  <a:gd name="connsiteY3" fmla="*/ 15251 h 38839"/>
                  <a:gd name="connsiteX0" fmla="*/ 246894 w 246894"/>
                  <a:gd name="connsiteY0" fmla="*/ 0 h 38839"/>
                  <a:gd name="connsiteX1" fmla="*/ 132162 w 246894"/>
                  <a:gd name="connsiteY1" fmla="*/ 38839 h 38839"/>
                  <a:gd name="connsiteX2" fmla="*/ 58042 w 246894"/>
                  <a:gd name="connsiteY2" fmla="*/ 38080 h 38839"/>
                  <a:gd name="connsiteX3" fmla="*/ 0 w 246894"/>
                  <a:gd name="connsiteY3" fmla="*/ 15251 h 38839"/>
                  <a:gd name="connsiteX0" fmla="*/ 245898 w 245898"/>
                  <a:gd name="connsiteY0" fmla="*/ 0 h 38839"/>
                  <a:gd name="connsiteX1" fmla="*/ 131166 w 245898"/>
                  <a:gd name="connsiteY1" fmla="*/ 38839 h 38839"/>
                  <a:gd name="connsiteX2" fmla="*/ 57046 w 245898"/>
                  <a:gd name="connsiteY2" fmla="*/ 38080 h 38839"/>
                  <a:gd name="connsiteX3" fmla="*/ 0 w 245898"/>
                  <a:gd name="connsiteY3" fmla="*/ 15638 h 38839"/>
                  <a:gd name="connsiteX0" fmla="*/ 246325 w 246325"/>
                  <a:gd name="connsiteY0" fmla="*/ 0 h 38839"/>
                  <a:gd name="connsiteX1" fmla="*/ 131593 w 246325"/>
                  <a:gd name="connsiteY1" fmla="*/ 38839 h 38839"/>
                  <a:gd name="connsiteX2" fmla="*/ 57473 w 246325"/>
                  <a:gd name="connsiteY2" fmla="*/ 38080 h 38839"/>
                  <a:gd name="connsiteX3" fmla="*/ 0 w 246325"/>
                  <a:gd name="connsiteY3" fmla="*/ 15782 h 38839"/>
                  <a:gd name="connsiteX0" fmla="*/ 246325 w 246325"/>
                  <a:gd name="connsiteY0" fmla="*/ 0 h 38869"/>
                  <a:gd name="connsiteX1" fmla="*/ 128077 w 246325"/>
                  <a:gd name="connsiteY1" fmla="*/ 38869 h 38869"/>
                  <a:gd name="connsiteX2" fmla="*/ 57473 w 246325"/>
                  <a:gd name="connsiteY2" fmla="*/ 38080 h 38869"/>
                  <a:gd name="connsiteX3" fmla="*/ 0 w 246325"/>
                  <a:gd name="connsiteY3" fmla="*/ 15782 h 38869"/>
                  <a:gd name="connsiteX0" fmla="*/ 246325 w 246325"/>
                  <a:gd name="connsiteY0" fmla="*/ 0 h 38725"/>
                  <a:gd name="connsiteX1" fmla="*/ 128504 w 246325"/>
                  <a:gd name="connsiteY1" fmla="*/ 38725 h 38725"/>
                  <a:gd name="connsiteX2" fmla="*/ 57473 w 246325"/>
                  <a:gd name="connsiteY2" fmla="*/ 38080 h 38725"/>
                  <a:gd name="connsiteX3" fmla="*/ 0 w 246325"/>
                  <a:gd name="connsiteY3" fmla="*/ 15782 h 38725"/>
                  <a:gd name="connsiteX0" fmla="*/ 244120 w 244120"/>
                  <a:gd name="connsiteY0" fmla="*/ 0 h 39427"/>
                  <a:gd name="connsiteX1" fmla="*/ 128504 w 244120"/>
                  <a:gd name="connsiteY1" fmla="*/ 39427 h 39427"/>
                  <a:gd name="connsiteX2" fmla="*/ 57473 w 244120"/>
                  <a:gd name="connsiteY2" fmla="*/ 38782 h 39427"/>
                  <a:gd name="connsiteX3" fmla="*/ 0 w 244120"/>
                  <a:gd name="connsiteY3" fmla="*/ 16484 h 39427"/>
                  <a:gd name="connsiteX0" fmla="*/ 244518 w 244518"/>
                  <a:gd name="connsiteY0" fmla="*/ 0 h 39272"/>
                  <a:gd name="connsiteX1" fmla="*/ 128504 w 244518"/>
                  <a:gd name="connsiteY1" fmla="*/ 39272 h 39272"/>
                  <a:gd name="connsiteX2" fmla="*/ 57473 w 244518"/>
                  <a:gd name="connsiteY2" fmla="*/ 38627 h 39272"/>
                  <a:gd name="connsiteX3" fmla="*/ 0 w 244518"/>
                  <a:gd name="connsiteY3" fmla="*/ 16329 h 39272"/>
                  <a:gd name="connsiteX0" fmla="*/ 244518 w 244518"/>
                  <a:gd name="connsiteY0" fmla="*/ 0 h 39189"/>
                  <a:gd name="connsiteX1" fmla="*/ 127892 w 244518"/>
                  <a:gd name="connsiteY1" fmla="*/ 39189 h 39189"/>
                  <a:gd name="connsiteX2" fmla="*/ 57473 w 244518"/>
                  <a:gd name="connsiteY2" fmla="*/ 38627 h 39189"/>
                  <a:gd name="connsiteX3" fmla="*/ 0 w 244518"/>
                  <a:gd name="connsiteY3" fmla="*/ 16329 h 39189"/>
                  <a:gd name="connsiteX0" fmla="*/ 244746 w 244746"/>
                  <a:gd name="connsiteY0" fmla="*/ 0 h 39411"/>
                  <a:gd name="connsiteX1" fmla="*/ 127892 w 244746"/>
                  <a:gd name="connsiteY1" fmla="*/ 39411 h 39411"/>
                  <a:gd name="connsiteX2" fmla="*/ 57473 w 244746"/>
                  <a:gd name="connsiteY2" fmla="*/ 38849 h 39411"/>
                  <a:gd name="connsiteX3" fmla="*/ 0 w 244746"/>
                  <a:gd name="connsiteY3" fmla="*/ 16551 h 39411"/>
                  <a:gd name="connsiteX0" fmla="*/ 244746 w 244746"/>
                  <a:gd name="connsiteY0" fmla="*/ 0 h 39540"/>
                  <a:gd name="connsiteX1" fmla="*/ 126226 w 244746"/>
                  <a:gd name="connsiteY1" fmla="*/ 39540 h 39540"/>
                  <a:gd name="connsiteX2" fmla="*/ 57473 w 244746"/>
                  <a:gd name="connsiteY2" fmla="*/ 38849 h 39540"/>
                  <a:gd name="connsiteX3" fmla="*/ 0 w 244746"/>
                  <a:gd name="connsiteY3" fmla="*/ 16551 h 39540"/>
                  <a:gd name="connsiteX0" fmla="*/ 243337 w 243337"/>
                  <a:gd name="connsiteY0" fmla="*/ 0 h 39932"/>
                  <a:gd name="connsiteX1" fmla="*/ 126226 w 243337"/>
                  <a:gd name="connsiteY1" fmla="*/ 39932 h 39932"/>
                  <a:gd name="connsiteX2" fmla="*/ 57473 w 243337"/>
                  <a:gd name="connsiteY2" fmla="*/ 39241 h 39932"/>
                  <a:gd name="connsiteX3" fmla="*/ 0 w 243337"/>
                  <a:gd name="connsiteY3" fmla="*/ 16943 h 39932"/>
                  <a:gd name="connsiteX0" fmla="*/ 243337 w 243337"/>
                  <a:gd name="connsiteY0" fmla="*/ 0 h 39932"/>
                  <a:gd name="connsiteX1" fmla="*/ 126226 w 243337"/>
                  <a:gd name="connsiteY1" fmla="*/ 39932 h 39932"/>
                  <a:gd name="connsiteX2" fmla="*/ 57473 w 243337"/>
                  <a:gd name="connsiteY2" fmla="*/ 39241 h 39932"/>
                  <a:gd name="connsiteX3" fmla="*/ 0 w 243337"/>
                  <a:gd name="connsiteY3" fmla="*/ 16943 h 39932"/>
                  <a:gd name="connsiteX0" fmla="*/ 243337 w 243337"/>
                  <a:gd name="connsiteY0" fmla="*/ 0 h 39927"/>
                  <a:gd name="connsiteX1" fmla="*/ 125813 w 243337"/>
                  <a:gd name="connsiteY1" fmla="*/ 39927 h 39927"/>
                  <a:gd name="connsiteX2" fmla="*/ 57473 w 243337"/>
                  <a:gd name="connsiteY2" fmla="*/ 39241 h 39927"/>
                  <a:gd name="connsiteX3" fmla="*/ 0 w 243337"/>
                  <a:gd name="connsiteY3" fmla="*/ 16943 h 39927"/>
                  <a:gd name="connsiteX0" fmla="*/ 243337 w 243337"/>
                  <a:gd name="connsiteY0" fmla="*/ 0 h 40144"/>
                  <a:gd name="connsiteX1" fmla="*/ 125172 w 243337"/>
                  <a:gd name="connsiteY1" fmla="*/ 40144 h 40144"/>
                  <a:gd name="connsiteX2" fmla="*/ 57473 w 243337"/>
                  <a:gd name="connsiteY2" fmla="*/ 39241 h 40144"/>
                  <a:gd name="connsiteX3" fmla="*/ 0 w 243337"/>
                  <a:gd name="connsiteY3" fmla="*/ 16943 h 40144"/>
                  <a:gd name="connsiteX0" fmla="*/ 243337 w 243337"/>
                  <a:gd name="connsiteY0" fmla="*/ 0 h 39989"/>
                  <a:gd name="connsiteX1" fmla="*/ 124774 w 243337"/>
                  <a:gd name="connsiteY1" fmla="*/ 39989 h 39989"/>
                  <a:gd name="connsiteX2" fmla="*/ 57473 w 243337"/>
                  <a:gd name="connsiteY2" fmla="*/ 39241 h 39989"/>
                  <a:gd name="connsiteX3" fmla="*/ 0 w 243337"/>
                  <a:gd name="connsiteY3" fmla="*/ 16943 h 39989"/>
                  <a:gd name="connsiteX0" fmla="*/ 241331 w 241331"/>
                  <a:gd name="connsiteY0" fmla="*/ 0 h 39989"/>
                  <a:gd name="connsiteX1" fmla="*/ 122768 w 241331"/>
                  <a:gd name="connsiteY1" fmla="*/ 39989 h 39989"/>
                  <a:gd name="connsiteX2" fmla="*/ 55467 w 241331"/>
                  <a:gd name="connsiteY2" fmla="*/ 39241 h 39989"/>
                  <a:gd name="connsiteX3" fmla="*/ 0 w 241331"/>
                  <a:gd name="connsiteY3" fmla="*/ 17568 h 39989"/>
                  <a:gd name="connsiteX0" fmla="*/ 241146 w 241146"/>
                  <a:gd name="connsiteY0" fmla="*/ 0 h 39989"/>
                  <a:gd name="connsiteX1" fmla="*/ 122583 w 241146"/>
                  <a:gd name="connsiteY1" fmla="*/ 39989 h 39989"/>
                  <a:gd name="connsiteX2" fmla="*/ 55282 w 241146"/>
                  <a:gd name="connsiteY2" fmla="*/ 39241 h 39989"/>
                  <a:gd name="connsiteX3" fmla="*/ 0 w 241146"/>
                  <a:gd name="connsiteY3" fmla="*/ 17795 h 39989"/>
                  <a:gd name="connsiteX0" fmla="*/ 240150 w 240150"/>
                  <a:gd name="connsiteY0" fmla="*/ 0 h 39989"/>
                  <a:gd name="connsiteX1" fmla="*/ 121587 w 240150"/>
                  <a:gd name="connsiteY1" fmla="*/ 39989 h 39989"/>
                  <a:gd name="connsiteX2" fmla="*/ 54286 w 240150"/>
                  <a:gd name="connsiteY2" fmla="*/ 39241 h 39989"/>
                  <a:gd name="connsiteX3" fmla="*/ 0 w 240150"/>
                  <a:gd name="connsiteY3" fmla="*/ 18182 h 39989"/>
                  <a:gd name="connsiteX0" fmla="*/ 235370 w 235370"/>
                  <a:gd name="connsiteY0" fmla="*/ 0 h 39989"/>
                  <a:gd name="connsiteX1" fmla="*/ 116807 w 235370"/>
                  <a:gd name="connsiteY1" fmla="*/ 39989 h 39989"/>
                  <a:gd name="connsiteX2" fmla="*/ 49506 w 235370"/>
                  <a:gd name="connsiteY2" fmla="*/ 39241 h 39989"/>
                  <a:gd name="connsiteX3" fmla="*/ 0 w 235370"/>
                  <a:gd name="connsiteY3" fmla="*/ 20041 h 39989"/>
                  <a:gd name="connsiteX0" fmla="*/ 235370 w 235370"/>
                  <a:gd name="connsiteY0" fmla="*/ 0 h 39989"/>
                  <a:gd name="connsiteX1" fmla="*/ 116807 w 235370"/>
                  <a:gd name="connsiteY1" fmla="*/ 39989 h 39989"/>
                  <a:gd name="connsiteX2" fmla="*/ 49079 w 235370"/>
                  <a:gd name="connsiteY2" fmla="*/ 39385 h 39989"/>
                  <a:gd name="connsiteX3" fmla="*/ 0 w 235370"/>
                  <a:gd name="connsiteY3" fmla="*/ 20041 h 39989"/>
                  <a:gd name="connsiteX0" fmla="*/ 235370 w 235370"/>
                  <a:gd name="connsiteY0" fmla="*/ 0 h 40257"/>
                  <a:gd name="connsiteX1" fmla="*/ 114302 w 235370"/>
                  <a:gd name="connsiteY1" fmla="*/ 40257 h 40257"/>
                  <a:gd name="connsiteX2" fmla="*/ 49079 w 235370"/>
                  <a:gd name="connsiteY2" fmla="*/ 39385 h 40257"/>
                  <a:gd name="connsiteX3" fmla="*/ 0 w 235370"/>
                  <a:gd name="connsiteY3" fmla="*/ 20041 h 40257"/>
                  <a:gd name="connsiteX0" fmla="*/ 234161 w 234161"/>
                  <a:gd name="connsiteY0" fmla="*/ 0 h 40572"/>
                  <a:gd name="connsiteX1" fmla="*/ 114302 w 234161"/>
                  <a:gd name="connsiteY1" fmla="*/ 40572 h 40572"/>
                  <a:gd name="connsiteX2" fmla="*/ 49079 w 234161"/>
                  <a:gd name="connsiteY2" fmla="*/ 39700 h 40572"/>
                  <a:gd name="connsiteX3" fmla="*/ 0 w 234161"/>
                  <a:gd name="connsiteY3" fmla="*/ 20356 h 40572"/>
                  <a:gd name="connsiteX0" fmla="*/ 234161 w 234161"/>
                  <a:gd name="connsiteY0" fmla="*/ 0 h 40572"/>
                  <a:gd name="connsiteX1" fmla="*/ 114302 w 234161"/>
                  <a:gd name="connsiteY1" fmla="*/ 40572 h 40572"/>
                  <a:gd name="connsiteX2" fmla="*/ 50089 w 234161"/>
                  <a:gd name="connsiteY2" fmla="*/ 39938 h 40572"/>
                  <a:gd name="connsiteX3" fmla="*/ 0 w 234161"/>
                  <a:gd name="connsiteY3" fmla="*/ 20356 h 4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61" h="40572">
                    <a:moveTo>
                      <a:pt x="234161" y="0"/>
                    </a:moveTo>
                    <a:lnTo>
                      <a:pt x="114302" y="40572"/>
                    </a:lnTo>
                    <a:lnTo>
                      <a:pt x="50089" y="39938"/>
                    </a:lnTo>
                    <a:lnTo>
                      <a:pt x="0" y="2035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2" name="Freeform 753">
                <a:extLst>
                  <a:ext uri="{FF2B5EF4-FFF2-40B4-BE49-F238E27FC236}">
                    <a16:creationId xmlns:a16="http://schemas.microsoft.com/office/drawing/2014/main" id="{F97DED5F-C73F-446B-87DA-9FC998729D32}"/>
                  </a:ext>
                </a:extLst>
              </p:cNvPr>
              <p:cNvSpPr/>
              <p:nvPr/>
            </p:nvSpPr>
            <p:spPr>
              <a:xfrm flipH="1">
                <a:off x="6229849" y="2542693"/>
                <a:ext cx="73557" cy="38290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55700" h="17863">
                    <a:moveTo>
                      <a:pt x="7355700" y="0"/>
                    </a:moveTo>
                    <a:lnTo>
                      <a:pt x="0" y="3075"/>
                    </a:lnTo>
                    <a:lnTo>
                      <a:pt x="173300" y="1786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3" name="Freeform 754">
                <a:extLst>
                  <a:ext uri="{FF2B5EF4-FFF2-40B4-BE49-F238E27FC236}">
                    <a16:creationId xmlns:a16="http://schemas.microsoft.com/office/drawing/2014/main" id="{25FD97CA-CCD3-4206-8EB0-5BAFC9562981}"/>
                  </a:ext>
                </a:extLst>
              </p:cNvPr>
              <p:cNvSpPr/>
              <p:nvPr/>
            </p:nvSpPr>
            <p:spPr>
              <a:xfrm flipH="1">
                <a:off x="6263186" y="2437915"/>
                <a:ext cx="144995" cy="48768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99500" h="22751">
                    <a:moveTo>
                      <a:pt x="14499500" y="0"/>
                    </a:moveTo>
                    <a:lnTo>
                      <a:pt x="0" y="6852"/>
                    </a:lnTo>
                    <a:lnTo>
                      <a:pt x="173300" y="2275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4" name="Freeform 755">
                <a:extLst>
                  <a:ext uri="{FF2B5EF4-FFF2-40B4-BE49-F238E27FC236}">
                    <a16:creationId xmlns:a16="http://schemas.microsoft.com/office/drawing/2014/main" id="{293BEDD5-8FA2-473D-AA6C-9FC0B54093B0}"/>
                  </a:ext>
                </a:extLst>
              </p:cNvPr>
              <p:cNvSpPr/>
              <p:nvPr/>
            </p:nvSpPr>
            <p:spPr>
              <a:xfrm flipH="1">
                <a:off x="6339385" y="2378386"/>
                <a:ext cx="175951" cy="54483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95100" h="25417">
                    <a:moveTo>
                      <a:pt x="17595100" y="0"/>
                    </a:moveTo>
                    <a:lnTo>
                      <a:pt x="0" y="8407"/>
                    </a:lnTo>
                    <a:lnTo>
                      <a:pt x="173300" y="2541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5" name="Freeform 756">
                <a:extLst>
                  <a:ext uri="{FF2B5EF4-FFF2-40B4-BE49-F238E27FC236}">
                    <a16:creationId xmlns:a16="http://schemas.microsoft.com/office/drawing/2014/main" id="{B2ECBECD-8C55-48F1-9F2E-C7BCCF38865E}"/>
                  </a:ext>
                </a:extLst>
              </p:cNvPr>
              <p:cNvSpPr/>
              <p:nvPr/>
            </p:nvSpPr>
            <p:spPr>
              <a:xfrm>
                <a:off x="6797574" y="2449251"/>
                <a:ext cx="187098" cy="3269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11852213 w 11852213"/>
                  <a:gd name="connsiteY0" fmla="*/ 0 h 22108"/>
                  <a:gd name="connsiteX1" fmla="*/ 0 w 11852213"/>
                  <a:gd name="connsiteY1" fmla="*/ 5098 h 22108"/>
                  <a:gd name="connsiteX2" fmla="*/ 173300 w 11852213"/>
                  <a:gd name="connsiteY2" fmla="*/ 22108 h 22108"/>
                  <a:gd name="connsiteX0" fmla="*/ 27894161 w 27894161"/>
                  <a:gd name="connsiteY0" fmla="*/ 0 h 21793"/>
                  <a:gd name="connsiteX1" fmla="*/ 16041948 w 27894161"/>
                  <a:gd name="connsiteY1" fmla="*/ 5098 h 21793"/>
                  <a:gd name="connsiteX2" fmla="*/ 0 w 27894161"/>
                  <a:gd name="connsiteY2" fmla="*/ 21793 h 21793"/>
                  <a:gd name="connsiteX0" fmla="*/ 27894161 w 27894161"/>
                  <a:gd name="connsiteY0" fmla="*/ 0 h 21793"/>
                  <a:gd name="connsiteX1" fmla="*/ 16041948 w 27894161"/>
                  <a:gd name="connsiteY1" fmla="*/ 5098 h 21793"/>
                  <a:gd name="connsiteX2" fmla="*/ 8301018 w 27894161"/>
                  <a:gd name="connsiteY2" fmla="*/ 13021 h 21793"/>
                  <a:gd name="connsiteX3" fmla="*/ 0 w 27894161"/>
                  <a:gd name="connsiteY3" fmla="*/ 21793 h 21793"/>
                  <a:gd name="connsiteX0" fmla="*/ 27894161 w 27894161"/>
                  <a:gd name="connsiteY0" fmla="*/ 0 h 21793"/>
                  <a:gd name="connsiteX1" fmla="*/ 16041948 w 27894161"/>
                  <a:gd name="connsiteY1" fmla="*/ 5098 h 21793"/>
                  <a:gd name="connsiteX2" fmla="*/ 16408672 w 27894161"/>
                  <a:gd name="connsiteY2" fmla="*/ 14124 h 21793"/>
                  <a:gd name="connsiteX3" fmla="*/ 0 w 27894161"/>
                  <a:gd name="connsiteY3" fmla="*/ 21793 h 21793"/>
                  <a:gd name="connsiteX0" fmla="*/ 27218452 w 27218452"/>
                  <a:gd name="connsiteY0" fmla="*/ 0 h 21635"/>
                  <a:gd name="connsiteX1" fmla="*/ 16041948 w 27218452"/>
                  <a:gd name="connsiteY1" fmla="*/ 4940 h 21635"/>
                  <a:gd name="connsiteX2" fmla="*/ 16408672 w 27218452"/>
                  <a:gd name="connsiteY2" fmla="*/ 13966 h 21635"/>
                  <a:gd name="connsiteX3" fmla="*/ 0 w 27218452"/>
                  <a:gd name="connsiteY3" fmla="*/ 21635 h 21635"/>
                  <a:gd name="connsiteX0" fmla="*/ 27218452 w 27218452"/>
                  <a:gd name="connsiteY0" fmla="*/ 0 h 21635"/>
                  <a:gd name="connsiteX1" fmla="*/ 16041948 w 27218452"/>
                  <a:gd name="connsiteY1" fmla="*/ 4940 h 21635"/>
                  <a:gd name="connsiteX2" fmla="*/ 16408672 w 27218452"/>
                  <a:gd name="connsiteY2" fmla="*/ 13966 h 21635"/>
                  <a:gd name="connsiteX3" fmla="*/ 0 w 27218452"/>
                  <a:gd name="connsiteY3" fmla="*/ 21635 h 21635"/>
                  <a:gd name="connsiteX0" fmla="*/ 27218452 w 27218452"/>
                  <a:gd name="connsiteY0" fmla="*/ 0 h 21635"/>
                  <a:gd name="connsiteX1" fmla="*/ 16041948 w 27218452"/>
                  <a:gd name="connsiteY1" fmla="*/ 4940 h 21635"/>
                  <a:gd name="connsiteX2" fmla="*/ 16408672 w 27218452"/>
                  <a:gd name="connsiteY2" fmla="*/ 13966 h 21635"/>
                  <a:gd name="connsiteX3" fmla="*/ 0 w 27218452"/>
                  <a:gd name="connsiteY3" fmla="*/ 21635 h 21635"/>
                  <a:gd name="connsiteX0" fmla="*/ 26542885 w 26542885"/>
                  <a:gd name="connsiteY0" fmla="*/ 0 h 21635"/>
                  <a:gd name="connsiteX1" fmla="*/ 16041948 w 26542885"/>
                  <a:gd name="connsiteY1" fmla="*/ 4940 h 21635"/>
                  <a:gd name="connsiteX2" fmla="*/ 16408672 w 26542885"/>
                  <a:gd name="connsiteY2" fmla="*/ 13966 h 21635"/>
                  <a:gd name="connsiteX3" fmla="*/ 0 w 26542885"/>
                  <a:gd name="connsiteY3" fmla="*/ 21635 h 21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42885" h="21635">
                    <a:moveTo>
                      <a:pt x="26542885" y="0"/>
                    </a:moveTo>
                    <a:lnTo>
                      <a:pt x="16041948" y="4940"/>
                    </a:lnTo>
                    <a:lnTo>
                      <a:pt x="16408672" y="13966"/>
                    </a:lnTo>
                    <a:lnTo>
                      <a:pt x="0" y="2163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6" name="Freeform 757">
                <a:extLst>
                  <a:ext uri="{FF2B5EF4-FFF2-40B4-BE49-F238E27FC236}">
                    <a16:creationId xmlns:a16="http://schemas.microsoft.com/office/drawing/2014/main" id="{27BAF831-3EA2-47A2-A56E-54BB3A5646C7}"/>
                  </a:ext>
                </a:extLst>
              </p:cNvPr>
              <p:cNvSpPr/>
              <p:nvPr/>
            </p:nvSpPr>
            <p:spPr>
              <a:xfrm flipH="1">
                <a:off x="5953361" y="3284875"/>
                <a:ext cx="3029" cy="11697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478" h="9609">
                    <a:moveTo>
                      <a:pt x="17478" y="0"/>
                    </a:moveTo>
                    <a:lnTo>
                      <a:pt x="0" y="960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7" name="Freeform 758">
                <a:extLst>
                  <a:ext uri="{FF2B5EF4-FFF2-40B4-BE49-F238E27FC236}">
                    <a16:creationId xmlns:a16="http://schemas.microsoft.com/office/drawing/2014/main" id="{ABDE0849-C521-440A-A385-5AE4F1B39CC0}"/>
                  </a:ext>
                </a:extLst>
              </p:cNvPr>
              <p:cNvSpPr/>
              <p:nvPr/>
            </p:nvSpPr>
            <p:spPr>
              <a:xfrm flipH="1">
                <a:off x="6008130" y="3127717"/>
                <a:ext cx="647" cy="41462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36" h="35446">
                    <a:moveTo>
                      <a:pt x="2136" y="0"/>
                    </a:moveTo>
                    <a:lnTo>
                      <a:pt x="0" y="3544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8" name="Freeform 759">
                <a:extLst>
                  <a:ext uri="{FF2B5EF4-FFF2-40B4-BE49-F238E27FC236}">
                    <a16:creationId xmlns:a16="http://schemas.microsoft.com/office/drawing/2014/main" id="{56BC7961-4E74-4E93-BDB5-E8D03CC12656}"/>
                  </a:ext>
                </a:extLst>
              </p:cNvPr>
              <p:cNvSpPr/>
              <p:nvPr/>
            </p:nvSpPr>
            <p:spPr>
              <a:xfrm flipH="1">
                <a:off x="6053373" y="3499190"/>
                <a:ext cx="3029" cy="1550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10000 w 10000"/>
                  <a:gd name="connsiteY0" fmla="*/ 0 h 13257"/>
                  <a:gd name="connsiteX1" fmla="*/ 0 w 10000"/>
                  <a:gd name="connsiteY1" fmla="*/ 13257 h 1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3257">
                    <a:moveTo>
                      <a:pt x="10000" y="0"/>
                    </a:moveTo>
                    <a:lnTo>
                      <a:pt x="0" y="1325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9" name="Freeform 760">
                <a:extLst>
                  <a:ext uri="{FF2B5EF4-FFF2-40B4-BE49-F238E27FC236}">
                    <a16:creationId xmlns:a16="http://schemas.microsoft.com/office/drawing/2014/main" id="{AB37E2D9-195A-4E4D-B560-65BFBD93BFD2}"/>
                  </a:ext>
                </a:extLst>
              </p:cNvPr>
              <p:cNvSpPr/>
              <p:nvPr/>
            </p:nvSpPr>
            <p:spPr>
              <a:xfrm flipH="1">
                <a:off x="6103381" y="3156271"/>
                <a:ext cx="5409" cy="6384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601" h="15399">
                    <a:moveTo>
                      <a:pt x="83601" y="0"/>
                    </a:moveTo>
                    <a:lnTo>
                      <a:pt x="0" y="1539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0" name="Freeform 761">
                <a:extLst>
                  <a:ext uri="{FF2B5EF4-FFF2-40B4-BE49-F238E27FC236}">
                    <a16:creationId xmlns:a16="http://schemas.microsoft.com/office/drawing/2014/main" id="{489C926C-8616-48E2-BC94-25E034605C11}"/>
                  </a:ext>
                </a:extLst>
              </p:cNvPr>
              <p:cNvSpPr/>
              <p:nvPr/>
            </p:nvSpPr>
            <p:spPr>
              <a:xfrm flipH="1">
                <a:off x="6198863" y="3532516"/>
                <a:ext cx="118832" cy="55991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6653" h="13504">
                    <a:moveTo>
                      <a:pt x="0" y="0"/>
                    </a:moveTo>
                    <a:lnTo>
                      <a:pt x="1836653" y="2510"/>
                    </a:lnTo>
                    <a:cubicBezTo>
                      <a:pt x="1775556" y="3295"/>
                      <a:pt x="1821290" y="8371"/>
                      <a:pt x="1793423" y="13504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1" name="Freeform 762">
                <a:extLst>
                  <a:ext uri="{FF2B5EF4-FFF2-40B4-BE49-F238E27FC236}">
                    <a16:creationId xmlns:a16="http://schemas.microsoft.com/office/drawing/2014/main" id="{BDB6FA1E-FA14-4091-9071-1054AA884D3B}"/>
                  </a:ext>
                </a:extLst>
              </p:cNvPr>
              <p:cNvSpPr/>
              <p:nvPr/>
            </p:nvSpPr>
            <p:spPr>
              <a:xfrm flipH="1">
                <a:off x="6698144" y="3117670"/>
                <a:ext cx="1662530" cy="148216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95930" h="35747">
                    <a:moveTo>
                      <a:pt x="25585497" y="0"/>
                    </a:moveTo>
                    <a:lnTo>
                      <a:pt x="25695930" y="28945"/>
                    </a:lnTo>
                    <a:lnTo>
                      <a:pt x="21389803" y="35608"/>
                    </a:lnTo>
                    <a:lnTo>
                      <a:pt x="0" y="3574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2" name="Freeform 763">
                <a:extLst>
                  <a:ext uri="{FF2B5EF4-FFF2-40B4-BE49-F238E27FC236}">
                    <a16:creationId xmlns:a16="http://schemas.microsoft.com/office/drawing/2014/main" id="{46677EC4-221D-4E27-9877-E0AF57B73F7B}"/>
                  </a:ext>
                </a:extLst>
              </p:cNvPr>
              <p:cNvSpPr/>
              <p:nvPr/>
            </p:nvSpPr>
            <p:spPr>
              <a:xfrm flipH="1">
                <a:off x="6618066" y="3679817"/>
                <a:ext cx="1710155" cy="98449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585497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59114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22313 w 25695930"/>
                  <a:gd name="connsiteY1" fmla="*/ 16656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42585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353002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05784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0 w 25622313"/>
                  <a:gd name="connsiteY3" fmla="*/ 35747 h 35747"/>
                  <a:gd name="connsiteX0" fmla="*/ 26395202 w 26432018"/>
                  <a:gd name="connsiteY0" fmla="*/ 0 h 23859"/>
                  <a:gd name="connsiteX1" fmla="*/ 26432018 w 26432018"/>
                  <a:gd name="connsiteY1" fmla="*/ 16656 h 23859"/>
                  <a:gd name="connsiteX2" fmla="*/ 22089106 w 26432018"/>
                  <a:gd name="connsiteY2" fmla="*/ 23662 h 23859"/>
                  <a:gd name="connsiteX3" fmla="*/ 0 w 26432018"/>
                  <a:gd name="connsiteY3" fmla="*/ 23859 h 23859"/>
                  <a:gd name="connsiteX0" fmla="*/ 26395202 w 26432018"/>
                  <a:gd name="connsiteY0" fmla="*/ 0 h 23744"/>
                  <a:gd name="connsiteX1" fmla="*/ 26432018 w 26432018"/>
                  <a:gd name="connsiteY1" fmla="*/ 16656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3744"/>
                  <a:gd name="connsiteX1" fmla="*/ 26432018 w 26432018"/>
                  <a:gd name="connsiteY1" fmla="*/ 16828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32018" h="23744">
                    <a:moveTo>
                      <a:pt x="26395202" y="0"/>
                    </a:moveTo>
                    <a:cubicBezTo>
                      <a:pt x="26419736" y="9457"/>
                      <a:pt x="26407484" y="7371"/>
                      <a:pt x="26432018" y="16828"/>
                    </a:cubicBezTo>
                    <a:lnTo>
                      <a:pt x="22089106" y="23662"/>
                    </a:lnTo>
                    <a:lnTo>
                      <a:pt x="0" y="2374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3" name="Freeform 764">
                <a:extLst>
                  <a:ext uri="{FF2B5EF4-FFF2-40B4-BE49-F238E27FC236}">
                    <a16:creationId xmlns:a16="http://schemas.microsoft.com/office/drawing/2014/main" id="{6C468E48-BDA8-4E7F-A87A-6DFE3340596E}"/>
                  </a:ext>
                </a:extLst>
              </p:cNvPr>
              <p:cNvSpPr/>
              <p:nvPr/>
            </p:nvSpPr>
            <p:spPr>
              <a:xfrm flipH="1">
                <a:off x="6564281" y="3870667"/>
                <a:ext cx="1770763" cy="85823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585497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59114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22313 w 25695930"/>
                  <a:gd name="connsiteY1" fmla="*/ 16656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42585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353002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05784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0 w 25622313"/>
                  <a:gd name="connsiteY3" fmla="*/ 35747 h 35747"/>
                  <a:gd name="connsiteX0" fmla="*/ 26395202 w 26432018"/>
                  <a:gd name="connsiteY0" fmla="*/ 0 h 23859"/>
                  <a:gd name="connsiteX1" fmla="*/ 26432018 w 26432018"/>
                  <a:gd name="connsiteY1" fmla="*/ 16656 h 23859"/>
                  <a:gd name="connsiteX2" fmla="*/ 22089106 w 26432018"/>
                  <a:gd name="connsiteY2" fmla="*/ 23662 h 23859"/>
                  <a:gd name="connsiteX3" fmla="*/ 0 w 26432018"/>
                  <a:gd name="connsiteY3" fmla="*/ 23859 h 23859"/>
                  <a:gd name="connsiteX0" fmla="*/ 26395202 w 26432018"/>
                  <a:gd name="connsiteY0" fmla="*/ 0 h 23744"/>
                  <a:gd name="connsiteX1" fmla="*/ 26432018 w 26432018"/>
                  <a:gd name="connsiteY1" fmla="*/ 16656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3744"/>
                  <a:gd name="connsiteX1" fmla="*/ 26432018 w 26432018"/>
                  <a:gd name="connsiteY1" fmla="*/ 16828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4581"/>
                  <a:gd name="connsiteX1" fmla="*/ 26432018 w 26432018"/>
                  <a:gd name="connsiteY1" fmla="*/ 16828 h 24581"/>
                  <a:gd name="connsiteX2" fmla="*/ 21500235 w 26432018"/>
                  <a:gd name="connsiteY2" fmla="*/ 24581 h 24581"/>
                  <a:gd name="connsiteX3" fmla="*/ 0 w 26432018"/>
                  <a:gd name="connsiteY3" fmla="*/ 23744 h 24581"/>
                  <a:gd name="connsiteX0" fmla="*/ 26321585 w 26432018"/>
                  <a:gd name="connsiteY0" fmla="*/ 0 h 20503"/>
                  <a:gd name="connsiteX1" fmla="*/ 26432018 w 26432018"/>
                  <a:gd name="connsiteY1" fmla="*/ 12750 h 20503"/>
                  <a:gd name="connsiteX2" fmla="*/ 21500235 w 26432018"/>
                  <a:gd name="connsiteY2" fmla="*/ 20503 h 20503"/>
                  <a:gd name="connsiteX3" fmla="*/ 0 w 26432018"/>
                  <a:gd name="connsiteY3" fmla="*/ 19666 h 20503"/>
                  <a:gd name="connsiteX0" fmla="*/ 26395202 w 26432018"/>
                  <a:gd name="connsiteY0" fmla="*/ 0 h 20675"/>
                  <a:gd name="connsiteX1" fmla="*/ 26432018 w 26432018"/>
                  <a:gd name="connsiteY1" fmla="*/ 12922 h 20675"/>
                  <a:gd name="connsiteX2" fmla="*/ 21500235 w 26432018"/>
                  <a:gd name="connsiteY2" fmla="*/ 20675 h 20675"/>
                  <a:gd name="connsiteX3" fmla="*/ 0 w 26432018"/>
                  <a:gd name="connsiteY3" fmla="*/ 19838 h 20675"/>
                  <a:gd name="connsiteX0" fmla="*/ 27315308 w 27352124"/>
                  <a:gd name="connsiteY0" fmla="*/ 0 h 20699"/>
                  <a:gd name="connsiteX1" fmla="*/ 27352124 w 27352124"/>
                  <a:gd name="connsiteY1" fmla="*/ 12922 h 20699"/>
                  <a:gd name="connsiteX2" fmla="*/ 22420341 w 27352124"/>
                  <a:gd name="connsiteY2" fmla="*/ 20675 h 20699"/>
                  <a:gd name="connsiteX3" fmla="*/ 0 w 27352124"/>
                  <a:gd name="connsiteY3" fmla="*/ 20699 h 20699"/>
                  <a:gd name="connsiteX0" fmla="*/ 27362727 w 27368770"/>
                  <a:gd name="connsiteY0" fmla="*/ 0 h 20699"/>
                  <a:gd name="connsiteX1" fmla="*/ 27352124 w 27368770"/>
                  <a:gd name="connsiteY1" fmla="*/ 12922 h 20699"/>
                  <a:gd name="connsiteX2" fmla="*/ 22420341 w 27368770"/>
                  <a:gd name="connsiteY2" fmla="*/ 20675 h 20699"/>
                  <a:gd name="connsiteX3" fmla="*/ 0 w 27368770"/>
                  <a:gd name="connsiteY3" fmla="*/ 20699 h 2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68770" h="20699">
                    <a:moveTo>
                      <a:pt x="27362727" y="0"/>
                    </a:moveTo>
                    <a:cubicBezTo>
                      <a:pt x="27387261" y="9457"/>
                      <a:pt x="27327590" y="3465"/>
                      <a:pt x="27352124" y="12922"/>
                    </a:cubicBezTo>
                    <a:lnTo>
                      <a:pt x="22420341" y="20675"/>
                    </a:lnTo>
                    <a:lnTo>
                      <a:pt x="0" y="2069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4" name="Freeform 765">
                <a:extLst>
                  <a:ext uri="{FF2B5EF4-FFF2-40B4-BE49-F238E27FC236}">
                    <a16:creationId xmlns:a16="http://schemas.microsoft.com/office/drawing/2014/main" id="{769D5A8D-0A75-4BFC-9550-AFC940B83FBE}"/>
                  </a:ext>
                </a:extLst>
              </p:cNvPr>
              <p:cNvSpPr/>
              <p:nvPr/>
            </p:nvSpPr>
            <p:spPr>
              <a:xfrm flipH="1">
                <a:off x="6269612" y="3892097"/>
                <a:ext cx="2081630" cy="96674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585497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59114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22313 w 25695930"/>
                  <a:gd name="connsiteY1" fmla="*/ 16656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42585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353002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05784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0 w 25622313"/>
                  <a:gd name="connsiteY3" fmla="*/ 35747 h 35747"/>
                  <a:gd name="connsiteX0" fmla="*/ 26395202 w 26432018"/>
                  <a:gd name="connsiteY0" fmla="*/ 0 h 23859"/>
                  <a:gd name="connsiteX1" fmla="*/ 26432018 w 26432018"/>
                  <a:gd name="connsiteY1" fmla="*/ 16656 h 23859"/>
                  <a:gd name="connsiteX2" fmla="*/ 22089106 w 26432018"/>
                  <a:gd name="connsiteY2" fmla="*/ 23662 h 23859"/>
                  <a:gd name="connsiteX3" fmla="*/ 0 w 26432018"/>
                  <a:gd name="connsiteY3" fmla="*/ 23859 h 23859"/>
                  <a:gd name="connsiteX0" fmla="*/ 26395202 w 26432018"/>
                  <a:gd name="connsiteY0" fmla="*/ 0 h 23744"/>
                  <a:gd name="connsiteX1" fmla="*/ 26432018 w 26432018"/>
                  <a:gd name="connsiteY1" fmla="*/ 16656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3744"/>
                  <a:gd name="connsiteX1" fmla="*/ 26432018 w 26432018"/>
                  <a:gd name="connsiteY1" fmla="*/ 16828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4581"/>
                  <a:gd name="connsiteX1" fmla="*/ 26432018 w 26432018"/>
                  <a:gd name="connsiteY1" fmla="*/ 16828 h 24581"/>
                  <a:gd name="connsiteX2" fmla="*/ 21500235 w 26432018"/>
                  <a:gd name="connsiteY2" fmla="*/ 24581 h 24581"/>
                  <a:gd name="connsiteX3" fmla="*/ 0 w 26432018"/>
                  <a:gd name="connsiteY3" fmla="*/ 23744 h 24581"/>
                  <a:gd name="connsiteX0" fmla="*/ 26321585 w 26432018"/>
                  <a:gd name="connsiteY0" fmla="*/ 0 h 20503"/>
                  <a:gd name="connsiteX1" fmla="*/ 26432018 w 26432018"/>
                  <a:gd name="connsiteY1" fmla="*/ 12750 h 20503"/>
                  <a:gd name="connsiteX2" fmla="*/ 21500235 w 26432018"/>
                  <a:gd name="connsiteY2" fmla="*/ 20503 h 20503"/>
                  <a:gd name="connsiteX3" fmla="*/ 0 w 26432018"/>
                  <a:gd name="connsiteY3" fmla="*/ 19666 h 20503"/>
                  <a:gd name="connsiteX0" fmla="*/ 26395202 w 26432018"/>
                  <a:gd name="connsiteY0" fmla="*/ 0 h 20675"/>
                  <a:gd name="connsiteX1" fmla="*/ 26432018 w 26432018"/>
                  <a:gd name="connsiteY1" fmla="*/ 12922 h 20675"/>
                  <a:gd name="connsiteX2" fmla="*/ 21500235 w 26432018"/>
                  <a:gd name="connsiteY2" fmla="*/ 20675 h 20675"/>
                  <a:gd name="connsiteX3" fmla="*/ 0 w 26432018"/>
                  <a:gd name="connsiteY3" fmla="*/ 19838 h 20675"/>
                  <a:gd name="connsiteX0" fmla="*/ 27315308 w 27352124"/>
                  <a:gd name="connsiteY0" fmla="*/ 0 h 20699"/>
                  <a:gd name="connsiteX1" fmla="*/ 27352124 w 27352124"/>
                  <a:gd name="connsiteY1" fmla="*/ 12922 h 20699"/>
                  <a:gd name="connsiteX2" fmla="*/ 22420341 w 27352124"/>
                  <a:gd name="connsiteY2" fmla="*/ 20675 h 20699"/>
                  <a:gd name="connsiteX3" fmla="*/ 0 w 27352124"/>
                  <a:gd name="connsiteY3" fmla="*/ 20699 h 20699"/>
                  <a:gd name="connsiteX0" fmla="*/ 27315308 w 27319759"/>
                  <a:gd name="connsiteY0" fmla="*/ 43 h 20742"/>
                  <a:gd name="connsiteX1" fmla="*/ 27278507 w 27319759"/>
                  <a:gd name="connsiteY1" fmla="*/ 3144 h 20742"/>
                  <a:gd name="connsiteX2" fmla="*/ 22420341 w 27319759"/>
                  <a:gd name="connsiteY2" fmla="*/ 20718 h 20742"/>
                  <a:gd name="connsiteX3" fmla="*/ 0 w 27319759"/>
                  <a:gd name="connsiteY3" fmla="*/ 20742 h 20742"/>
                  <a:gd name="connsiteX0" fmla="*/ 27315308 w 27315308"/>
                  <a:gd name="connsiteY0" fmla="*/ 1631 h 22330"/>
                  <a:gd name="connsiteX1" fmla="*/ 27278507 w 27315308"/>
                  <a:gd name="connsiteY1" fmla="*/ 4732 h 22330"/>
                  <a:gd name="connsiteX2" fmla="*/ 22420341 w 27315308"/>
                  <a:gd name="connsiteY2" fmla="*/ 22306 h 22330"/>
                  <a:gd name="connsiteX3" fmla="*/ 0 w 27315308"/>
                  <a:gd name="connsiteY3" fmla="*/ 22330 h 22330"/>
                  <a:gd name="connsiteX0" fmla="*/ 27315308 w 27315308"/>
                  <a:gd name="connsiteY0" fmla="*/ 0 h 20699"/>
                  <a:gd name="connsiteX1" fmla="*/ 27278507 w 27315308"/>
                  <a:gd name="connsiteY1" fmla="*/ 3101 h 20699"/>
                  <a:gd name="connsiteX2" fmla="*/ 22420341 w 27315308"/>
                  <a:gd name="connsiteY2" fmla="*/ 20675 h 20699"/>
                  <a:gd name="connsiteX3" fmla="*/ 0 w 27315308"/>
                  <a:gd name="connsiteY3" fmla="*/ 20699 h 20699"/>
                  <a:gd name="connsiteX0" fmla="*/ 27315308 w 27315308"/>
                  <a:gd name="connsiteY0" fmla="*/ 0 h 20699"/>
                  <a:gd name="connsiteX1" fmla="*/ 27278507 w 27315308"/>
                  <a:gd name="connsiteY1" fmla="*/ 3101 h 20699"/>
                  <a:gd name="connsiteX2" fmla="*/ 22420341 w 27315308"/>
                  <a:gd name="connsiteY2" fmla="*/ 20675 h 20699"/>
                  <a:gd name="connsiteX3" fmla="*/ 0 w 27315308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101 h 20699"/>
                  <a:gd name="connsiteX2" fmla="*/ 29634005 w 29634005"/>
                  <a:gd name="connsiteY2" fmla="*/ 7121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121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18482266 w 29634005"/>
                  <a:gd name="connsiteY3" fmla="*/ 12117 h 20699"/>
                  <a:gd name="connsiteX4" fmla="*/ 0 w 29634005"/>
                  <a:gd name="connsiteY4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29634005 w 29634005"/>
                  <a:gd name="connsiteY3" fmla="*/ 18607 h 20699"/>
                  <a:gd name="connsiteX4" fmla="*/ 0 w 29634005"/>
                  <a:gd name="connsiteY4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29634005 w 29634005"/>
                  <a:gd name="connsiteY3" fmla="*/ 18607 h 20699"/>
                  <a:gd name="connsiteX4" fmla="*/ 26432018 w 29634005"/>
                  <a:gd name="connsiteY4" fmla="*/ 18664 h 20699"/>
                  <a:gd name="connsiteX5" fmla="*/ 0 w 29634005"/>
                  <a:gd name="connsiteY5" fmla="*/ 20699 h 20699"/>
                  <a:gd name="connsiteX0" fmla="*/ 27315308 w 29634005"/>
                  <a:gd name="connsiteY0" fmla="*/ 0 h 23316"/>
                  <a:gd name="connsiteX1" fmla="*/ 27278507 w 29634005"/>
                  <a:gd name="connsiteY1" fmla="*/ 3331 h 23316"/>
                  <a:gd name="connsiteX2" fmla="*/ 29634005 w 29634005"/>
                  <a:gd name="connsiteY2" fmla="*/ 7006 h 23316"/>
                  <a:gd name="connsiteX3" fmla="*/ 29634005 w 29634005"/>
                  <a:gd name="connsiteY3" fmla="*/ 18607 h 23316"/>
                  <a:gd name="connsiteX4" fmla="*/ 26800069 w 29634005"/>
                  <a:gd name="connsiteY4" fmla="*/ 23316 h 23316"/>
                  <a:gd name="connsiteX5" fmla="*/ 0 w 29634005"/>
                  <a:gd name="connsiteY5" fmla="*/ 20699 h 23316"/>
                  <a:gd name="connsiteX0" fmla="*/ 29854808 w 32173505"/>
                  <a:gd name="connsiteY0" fmla="*/ 0 h 23316"/>
                  <a:gd name="connsiteX1" fmla="*/ 29818007 w 32173505"/>
                  <a:gd name="connsiteY1" fmla="*/ 3331 h 23316"/>
                  <a:gd name="connsiteX2" fmla="*/ 32173505 w 32173505"/>
                  <a:gd name="connsiteY2" fmla="*/ 7006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  <a:gd name="connsiteX0" fmla="*/ 29854808 w 32173505"/>
                  <a:gd name="connsiteY0" fmla="*/ 0 h 23316"/>
                  <a:gd name="connsiteX1" fmla="*/ 29818007 w 32173505"/>
                  <a:gd name="connsiteY1" fmla="*/ 3331 h 23316"/>
                  <a:gd name="connsiteX2" fmla="*/ 32173505 w 32173505"/>
                  <a:gd name="connsiteY2" fmla="*/ 7006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73505" h="23316">
                    <a:moveTo>
                      <a:pt x="29854808" y="0"/>
                    </a:moveTo>
                    <a:lnTo>
                      <a:pt x="29818007" y="3331"/>
                    </a:lnTo>
                    <a:lnTo>
                      <a:pt x="32173505" y="7006"/>
                    </a:lnTo>
                    <a:lnTo>
                      <a:pt x="32173505" y="18607"/>
                    </a:lnTo>
                    <a:lnTo>
                      <a:pt x="29339569" y="23316"/>
                    </a:lnTo>
                    <a:lnTo>
                      <a:pt x="0" y="2322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5" name="Freeform 766">
                <a:extLst>
                  <a:ext uri="{FF2B5EF4-FFF2-40B4-BE49-F238E27FC236}">
                    <a16:creationId xmlns:a16="http://schemas.microsoft.com/office/drawing/2014/main" id="{5D1CF4FF-3CB3-42B5-9A79-7ECDBBB5789A}"/>
                  </a:ext>
                </a:extLst>
              </p:cNvPr>
              <p:cNvSpPr/>
              <p:nvPr/>
            </p:nvSpPr>
            <p:spPr>
              <a:xfrm flipH="1">
                <a:off x="6321074" y="3882205"/>
                <a:ext cx="2029243" cy="91201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585497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59114 w 25695930"/>
                  <a:gd name="connsiteY1" fmla="*/ 16713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95930"/>
                  <a:gd name="connsiteY0" fmla="*/ 0 h 35747"/>
                  <a:gd name="connsiteX1" fmla="*/ 25622313 w 25695930"/>
                  <a:gd name="connsiteY1" fmla="*/ 16656 h 35747"/>
                  <a:gd name="connsiteX2" fmla="*/ 25695930 w 25695930"/>
                  <a:gd name="connsiteY2" fmla="*/ 28945 h 35747"/>
                  <a:gd name="connsiteX3" fmla="*/ 21389803 w 25695930"/>
                  <a:gd name="connsiteY3" fmla="*/ 35608 h 35747"/>
                  <a:gd name="connsiteX4" fmla="*/ 0 w 25695930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42585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353002 w 25622313"/>
                  <a:gd name="connsiteY2" fmla="*/ 23719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05784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21389803 w 25622313"/>
                  <a:gd name="connsiteY3" fmla="*/ 35608 h 35747"/>
                  <a:gd name="connsiteX4" fmla="*/ 0 w 25622313"/>
                  <a:gd name="connsiteY4" fmla="*/ 35747 h 35747"/>
                  <a:gd name="connsiteX0" fmla="*/ 25585497 w 25622313"/>
                  <a:gd name="connsiteY0" fmla="*/ 0 h 35747"/>
                  <a:gd name="connsiteX1" fmla="*/ 25622313 w 25622313"/>
                  <a:gd name="connsiteY1" fmla="*/ 16656 h 35747"/>
                  <a:gd name="connsiteX2" fmla="*/ 21279401 w 25622313"/>
                  <a:gd name="connsiteY2" fmla="*/ 23662 h 35747"/>
                  <a:gd name="connsiteX3" fmla="*/ 0 w 25622313"/>
                  <a:gd name="connsiteY3" fmla="*/ 35747 h 35747"/>
                  <a:gd name="connsiteX0" fmla="*/ 26395202 w 26432018"/>
                  <a:gd name="connsiteY0" fmla="*/ 0 h 23859"/>
                  <a:gd name="connsiteX1" fmla="*/ 26432018 w 26432018"/>
                  <a:gd name="connsiteY1" fmla="*/ 16656 h 23859"/>
                  <a:gd name="connsiteX2" fmla="*/ 22089106 w 26432018"/>
                  <a:gd name="connsiteY2" fmla="*/ 23662 h 23859"/>
                  <a:gd name="connsiteX3" fmla="*/ 0 w 26432018"/>
                  <a:gd name="connsiteY3" fmla="*/ 23859 h 23859"/>
                  <a:gd name="connsiteX0" fmla="*/ 26395202 w 26432018"/>
                  <a:gd name="connsiteY0" fmla="*/ 0 h 23744"/>
                  <a:gd name="connsiteX1" fmla="*/ 26432018 w 26432018"/>
                  <a:gd name="connsiteY1" fmla="*/ 16656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3744"/>
                  <a:gd name="connsiteX1" fmla="*/ 26432018 w 26432018"/>
                  <a:gd name="connsiteY1" fmla="*/ 16828 h 23744"/>
                  <a:gd name="connsiteX2" fmla="*/ 22089106 w 26432018"/>
                  <a:gd name="connsiteY2" fmla="*/ 23662 h 23744"/>
                  <a:gd name="connsiteX3" fmla="*/ 0 w 26432018"/>
                  <a:gd name="connsiteY3" fmla="*/ 23744 h 23744"/>
                  <a:gd name="connsiteX0" fmla="*/ 26395202 w 26432018"/>
                  <a:gd name="connsiteY0" fmla="*/ 0 h 24581"/>
                  <a:gd name="connsiteX1" fmla="*/ 26432018 w 26432018"/>
                  <a:gd name="connsiteY1" fmla="*/ 16828 h 24581"/>
                  <a:gd name="connsiteX2" fmla="*/ 21500235 w 26432018"/>
                  <a:gd name="connsiteY2" fmla="*/ 24581 h 24581"/>
                  <a:gd name="connsiteX3" fmla="*/ 0 w 26432018"/>
                  <a:gd name="connsiteY3" fmla="*/ 23744 h 24581"/>
                  <a:gd name="connsiteX0" fmla="*/ 26321585 w 26432018"/>
                  <a:gd name="connsiteY0" fmla="*/ 0 h 20503"/>
                  <a:gd name="connsiteX1" fmla="*/ 26432018 w 26432018"/>
                  <a:gd name="connsiteY1" fmla="*/ 12750 h 20503"/>
                  <a:gd name="connsiteX2" fmla="*/ 21500235 w 26432018"/>
                  <a:gd name="connsiteY2" fmla="*/ 20503 h 20503"/>
                  <a:gd name="connsiteX3" fmla="*/ 0 w 26432018"/>
                  <a:gd name="connsiteY3" fmla="*/ 19666 h 20503"/>
                  <a:gd name="connsiteX0" fmla="*/ 26395202 w 26432018"/>
                  <a:gd name="connsiteY0" fmla="*/ 0 h 20675"/>
                  <a:gd name="connsiteX1" fmla="*/ 26432018 w 26432018"/>
                  <a:gd name="connsiteY1" fmla="*/ 12922 h 20675"/>
                  <a:gd name="connsiteX2" fmla="*/ 21500235 w 26432018"/>
                  <a:gd name="connsiteY2" fmla="*/ 20675 h 20675"/>
                  <a:gd name="connsiteX3" fmla="*/ 0 w 26432018"/>
                  <a:gd name="connsiteY3" fmla="*/ 19838 h 20675"/>
                  <a:gd name="connsiteX0" fmla="*/ 27315308 w 27352124"/>
                  <a:gd name="connsiteY0" fmla="*/ 0 h 20699"/>
                  <a:gd name="connsiteX1" fmla="*/ 27352124 w 27352124"/>
                  <a:gd name="connsiteY1" fmla="*/ 12922 h 20699"/>
                  <a:gd name="connsiteX2" fmla="*/ 22420341 w 27352124"/>
                  <a:gd name="connsiteY2" fmla="*/ 20675 h 20699"/>
                  <a:gd name="connsiteX3" fmla="*/ 0 w 27352124"/>
                  <a:gd name="connsiteY3" fmla="*/ 20699 h 20699"/>
                  <a:gd name="connsiteX0" fmla="*/ 27315308 w 27319759"/>
                  <a:gd name="connsiteY0" fmla="*/ 43 h 20742"/>
                  <a:gd name="connsiteX1" fmla="*/ 27278507 w 27319759"/>
                  <a:gd name="connsiteY1" fmla="*/ 3144 h 20742"/>
                  <a:gd name="connsiteX2" fmla="*/ 22420341 w 27319759"/>
                  <a:gd name="connsiteY2" fmla="*/ 20718 h 20742"/>
                  <a:gd name="connsiteX3" fmla="*/ 0 w 27319759"/>
                  <a:gd name="connsiteY3" fmla="*/ 20742 h 20742"/>
                  <a:gd name="connsiteX0" fmla="*/ 27315308 w 27315308"/>
                  <a:gd name="connsiteY0" fmla="*/ 1631 h 22330"/>
                  <a:gd name="connsiteX1" fmla="*/ 27278507 w 27315308"/>
                  <a:gd name="connsiteY1" fmla="*/ 4732 h 22330"/>
                  <a:gd name="connsiteX2" fmla="*/ 22420341 w 27315308"/>
                  <a:gd name="connsiteY2" fmla="*/ 22306 h 22330"/>
                  <a:gd name="connsiteX3" fmla="*/ 0 w 27315308"/>
                  <a:gd name="connsiteY3" fmla="*/ 22330 h 22330"/>
                  <a:gd name="connsiteX0" fmla="*/ 27315308 w 27315308"/>
                  <a:gd name="connsiteY0" fmla="*/ 0 h 20699"/>
                  <a:gd name="connsiteX1" fmla="*/ 27278507 w 27315308"/>
                  <a:gd name="connsiteY1" fmla="*/ 3101 h 20699"/>
                  <a:gd name="connsiteX2" fmla="*/ 22420341 w 27315308"/>
                  <a:gd name="connsiteY2" fmla="*/ 20675 h 20699"/>
                  <a:gd name="connsiteX3" fmla="*/ 0 w 27315308"/>
                  <a:gd name="connsiteY3" fmla="*/ 20699 h 20699"/>
                  <a:gd name="connsiteX0" fmla="*/ 27315308 w 27315308"/>
                  <a:gd name="connsiteY0" fmla="*/ 0 h 20699"/>
                  <a:gd name="connsiteX1" fmla="*/ 27278507 w 27315308"/>
                  <a:gd name="connsiteY1" fmla="*/ 3101 h 20699"/>
                  <a:gd name="connsiteX2" fmla="*/ 22420341 w 27315308"/>
                  <a:gd name="connsiteY2" fmla="*/ 20675 h 20699"/>
                  <a:gd name="connsiteX3" fmla="*/ 0 w 27315308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101 h 20699"/>
                  <a:gd name="connsiteX2" fmla="*/ 29634005 w 29634005"/>
                  <a:gd name="connsiteY2" fmla="*/ 7121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121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0 w 29634005"/>
                  <a:gd name="connsiteY3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18482266 w 29634005"/>
                  <a:gd name="connsiteY3" fmla="*/ 12117 h 20699"/>
                  <a:gd name="connsiteX4" fmla="*/ 0 w 29634005"/>
                  <a:gd name="connsiteY4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29634005 w 29634005"/>
                  <a:gd name="connsiteY3" fmla="*/ 18607 h 20699"/>
                  <a:gd name="connsiteX4" fmla="*/ 0 w 29634005"/>
                  <a:gd name="connsiteY4" fmla="*/ 20699 h 20699"/>
                  <a:gd name="connsiteX0" fmla="*/ 27315308 w 29634005"/>
                  <a:gd name="connsiteY0" fmla="*/ 0 h 20699"/>
                  <a:gd name="connsiteX1" fmla="*/ 27278507 w 29634005"/>
                  <a:gd name="connsiteY1" fmla="*/ 3331 h 20699"/>
                  <a:gd name="connsiteX2" fmla="*/ 29634005 w 29634005"/>
                  <a:gd name="connsiteY2" fmla="*/ 7006 h 20699"/>
                  <a:gd name="connsiteX3" fmla="*/ 29634005 w 29634005"/>
                  <a:gd name="connsiteY3" fmla="*/ 18607 h 20699"/>
                  <a:gd name="connsiteX4" fmla="*/ 26432018 w 29634005"/>
                  <a:gd name="connsiteY4" fmla="*/ 18664 h 20699"/>
                  <a:gd name="connsiteX5" fmla="*/ 0 w 29634005"/>
                  <a:gd name="connsiteY5" fmla="*/ 20699 h 20699"/>
                  <a:gd name="connsiteX0" fmla="*/ 27315308 w 29634005"/>
                  <a:gd name="connsiteY0" fmla="*/ 0 h 23316"/>
                  <a:gd name="connsiteX1" fmla="*/ 27278507 w 29634005"/>
                  <a:gd name="connsiteY1" fmla="*/ 3331 h 23316"/>
                  <a:gd name="connsiteX2" fmla="*/ 29634005 w 29634005"/>
                  <a:gd name="connsiteY2" fmla="*/ 7006 h 23316"/>
                  <a:gd name="connsiteX3" fmla="*/ 29634005 w 29634005"/>
                  <a:gd name="connsiteY3" fmla="*/ 18607 h 23316"/>
                  <a:gd name="connsiteX4" fmla="*/ 26800069 w 29634005"/>
                  <a:gd name="connsiteY4" fmla="*/ 23316 h 23316"/>
                  <a:gd name="connsiteX5" fmla="*/ 0 w 29634005"/>
                  <a:gd name="connsiteY5" fmla="*/ 20699 h 23316"/>
                  <a:gd name="connsiteX0" fmla="*/ 29854808 w 32173505"/>
                  <a:gd name="connsiteY0" fmla="*/ 0 h 23316"/>
                  <a:gd name="connsiteX1" fmla="*/ 29818007 w 32173505"/>
                  <a:gd name="connsiteY1" fmla="*/ 3331 h 23316"/>
                  <a:gd name="connsiteX2" fmla="*/ 32173505 w 32173505"/>
                  <a:gd name="connsiteY2" fmla="*/ 7006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  <a:gd name="connsiteX0" fmla="*/ 29854808 w 32173505"/>
                  <a:gd name="connsiteY0" fmla="*/ 0 h 23316"/>
                  <a:gd name="connsiteX1" fmla="*/ 29818007 w 32173505"/>
                  <a:gd name="connsiteY1" fmla="*/ 3331 h 23316"/>
                  <a:gd name="connsiteX2" fmla="*/ 32173505 w 32173505"/>
                  <a:gd name="connsiteY2" fmla="*/ 7006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  <a:gd name="connsiteX0" fmla="*/ 29854808 w 32173505"/>
                  <a:gd name="connsiteY0" fmla="*/ 0 h 23316"/>
                  <a:gd name="connsiteX1" fmla="*/ 29818007 w 32173505"/>
                  <a:gd name="connsiteY1" fmla="*/ 3848 h 23316"/>
                  <a:gd name="connsiteX2" fmla="*/ 32173505 w 32173505"/>
                  <a:gd name="connsiteY2" fmla="*/ 7006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  <a:gd name="connsiteX0" fmla="*/ 29854808 w 32173505"/>
                  <a:gd name="connsiteY0" fmla="*/ 0 h 23316"/>
                  <a:gd name="connsiteX1" fmla="*/ 29818007 w 32173505"/>
                  <a:gd name="connsiteY1" fmla="*/ 3848 h 23316"/>
                  <a:gd name="connsiteX2" fmla="*/ 32063088 w 32173505"/>
                  <a:gd name="connsiteY2" fmla="*/ 7293 h 23316"/>
                  <a:gd name="connsiteX3" fmla="*/ 32173505 w 32173505"/>
                  <a:gd name="connsiteY3" fmla="*/ 18607 h 23316"/>
                  <a:gd name="connsiteX4" fmla="*/ 29339569 w 32173505"/>
                  <a:gd name="connsiteY4" fmla="*/ 23316 h 23316"/>
                  <a:gd name="connsiteX5" fmla="*/ 0 w 32173505"/>
                  <a:gd name="connsiteY5" fmla="*/ 23226 h 23316"/>
                  <a:gd name="connsiteX0" fmla="*/ 29854808 w 32136704"/>
                  <a:gd name="connsiteY0" fmla="*/ 0 h 23316"/>
                  <a:gd name="connsiteX1" fmla="*/ 29818007 w 32136704"/>
                  <a:gd name="connsiteY1" fmla="*/ 3848 h 23316"/>
                  <a:gd name="connsiteX2" fmla="*/ 32063088 w 32136704"/>
                  <a:gd name="connsiteY2" fmla="*/ 7293 h 23316"/>
                  <a:gd name="connsiteX3" fmla="*/ 32136704 w 32136704"/>
                  <a:gd name="connsiteY3" fmla="*/ 17746 h 23316"/>
                  <a:gd name="connsiteX4" fmla="*/ 29339569 w 32136704"/>
                  <a:gd name="connsiteY4" fmla="*/ 23316 h 23316"/>
                  <a:gd name="connsiteX5" fmla="*/ 0 w 32136704"/>
                  <a:gd name="connsiteY5" fmla="*/ 23226 h 23316"/>
                  <a:gd name="connsiteX0" fmla="*/ 29854808 w 32136704"/>
                  <a:gd name="connsiteY0" fmla="*/ 0 h 23226"/>
                  <a:gd name="connsiteX1" fmla="*/ 29818007 w 32136704"/>
                  <a:gd name="connsiteY1" fmla="*/ 3848 h 23226"/>
                  <a:gd name="connsiteX2" fmla="*/ 32063088 w 32136704"/>
                  <a:gd name="connsiteY2" fmla="*/ 7293 h 23226"/>
                  <a:gd name="connsiteX3" fmla="*/ 32136704 w 32136704"/>
                  <a:gd name="connsiteY3" fmla="*/ 17746 h 23226"/>
                  <a:gd name="connsiteX4" fmla="*/ 29597204 w 32136704"/>
                  <a:gd name="connsiteY4" fmla="*/ 21478 h 23226"/>
                  <a:gd name="connsiteX5" fmla="*/ 0 w 32136704"/>
                  <a:gd name="connsiteY5" fmla="*/ 23226 h 23226"/>
                  <a:gd name="connsiteX0" fmla="*/ 29854808 w 32136704"/>
                  <a:gd name="connsiteY0" fmla="*/ 0 h 23226"/>
                  <a:gd name="connsiteX1" fmla="*/ 29818007 w 32136704"/>
                  <a:gd name="connsiteY1" fmla="*/ 3848 h 23226"/>
                  <a:gd name="connsiteX2" fmla="*/ 32063087 w 32136704"/>
                  <a:gd name="connsiteY2" fmla="*/ 7523 h 23226"/>
                  <a:gd name="connsiteX3" fmla="*/ 32136704 w 32136704"/>
                  <a:gd name="connsiteY3" fmla="*/ 17746 h 23226"/>
                  <a:gd name="connsiteX4" fmla="*/ 29597204 w 32136704"/>
                  <a:gd name="connsiteY4" fmla="*/ 21478 h 23226"/>
                  <a:gd name="connsiteX5" fmla="*/ 0 w 32136704"/>
                  <a:gd name="connsiteY5" fmla="*/ 23226 h 23226"/>
                  <a:gd name="connsiteX0" fmla="*/ 29854808 w 32136704"/>
                  <a:gd name="connsiteY0" fmla="*/ 0 h 23226"/>
                  <a:gd name="connsiteX1" fmla="*/ 29818007 w 32136704"/>
                  <a:gd name="connsiteY1" fmla="*/ 3848 h 23226"/>
                  <a:gd name="connsiteX2" fmla="*/ 32136704 w 32136704"/>
                  <a:gd name="connsiteY2" fmla="*/ 7523 h 23226"/>
                  <a:gd name="connsiteX3" fmla="*/ 32136704 w 32136704"/>
                  <a:gd name="connsiteY3" fmla="*/ 17746 h 23226"/>
                  <a:gd name="connsiteX4" fmla="*/ 29597204 w 32136704"/>
                  <a:gd name="connsiteY4" fmla="*/ 21478 h 23226"/>
                  <a:gd name="connsiteX5" fmla="*/ 0 w 32136704"/>
                  <a:gd name="connsiteY5" fmla="*/ 23226 h 23226"/>
                  <a:gd name="connsiteX0" fmla="*/ 29854808 w 32136704"/>
                  <a:gd name="connsiteY0" fmla="*/ 0 h 23226"/>
                  <a:gd name="connsiteX1" fmla="*/ 29818007 w 32136704"/>
                  <a:gd name="connsiteY1" fmla="*/ 4020 h 23226"/>
                  <a:gd name="connsiteX2" fmla="*/ 32136704 w 32136704"/>
                  <a:gd name="connsiteY2" fmla="*/ 7523 h 23226"/>
                  <a:gd name="connsiteX3" fmla="*/ 32136704 w 32136704"/>
                  <a:gd name="connsiteY3" fmla="*/ 17746 h 23226"/>
                  <a:gd name="connsiteX4" fmla="*/ 29597204 w 32136704"/>
                  <a:gd name="connsiteY4" fmla="*/ 21478 h 23226"/>
                  <a:gd name="connsiteX5" fmla="*/ 0 w 32136704"/>
                  <a:gd name="connsiteY5" fmla="*/ 23226 h 23226"/>
                  <a:gd name="connsiteX0" fmla="*/ 29081919 w 31363815"/>
                  <a:gd name="connsiteY0" fmla="*/ 0 h 21560"/>
                  <a:gd name="connsiteX1" fmla="*/ 29045118 w 31363815"/>
                  <a:gd name="connsiteY1" fmla="*/ 4020 h 21560"/>
                  <a:gd name="connsiteX2" fmla="*/ 31363815 w 31363815"/>
                  <a:gd name="connsiteY2" fmla="*/ 7523 h 21560"/>
                  <a:gd name="connsiteX3" fmla="*/ 31363815 w 31363815"/>
                  <a:gd name="connsiteY3" fmla="*/ 17746 h 21560"/>
                  <a:gd name="connsiteX4" fmla="*/ 28824315 w 31363815"/>
                  <a:gd name="connsiteY4" fmla="*/ 21478 h 21560"/>
                  <a:gd name="connsiteX5" fmla="*/ 0 w 31363815"/>
                  <a:gd name="connsiteY5" fmla="*/ 21560 h 21560"/>
                  <a:gd name="connsiteX0" fmla="*/ 29081919 w 31363815"/>
                  <a:gd name="connsiteY0" fmla="*/ 0 h 21930"/>
                  <a:gd name="connsiteX1" fmla="*/ 29045118 w 31363815"/>
                  <a:gd name="connsiteY1" fmla="*/ 4390 h 21930"/>
                  <a:gd name="connsiteX2" fmla="*/ 31363815 w 31363815"/>
                  <a:gd name="connsiteY2" fmla="*/ 7893 h 21930"/>
                  <a:gd name="connsiteX3" fmla="*/ 31363815 w 31363815"/>
                  <a:gd name="connsiteY3" fmla="*/ 18116 h 21930"/>
                  <a:gd name="connsiteX4" fmla="*/ 28824315 w 31363815"/>
                  <a:gd name="connsiteY4" fmla="*/ 21848 h 21930"/>
                  <a:gd name="connsiteX5" fmla="*/ 0 w 31363815"/>
                  <a:gd name="connsiteY5" fmla="*/ 21930 h 21930"/>
                  <a:gd name="connsiteX0" fmla="*/ 29081919 w 31363815"/>
                  <a:gd name="connsiteY0" fmla="*/ 0 h 21930"/>
                  <a:gd name="connsiteX1" fmla="*/ 29092552 w 31363815"/>
                  <a:gd name="connsiteY1" fmla="*/ 4390 h 21930"/>
                  <a:gd name="connsiteX2" fmla="*/ 31363815 w 31363815"/>
                  <a:gd name="connsiteY2" fmla="*/ 7893 h 21930"/>
                  <a:gd name="connsiteX3" fmla="*/ 31363815 w 31363815"/>
                  <a:gd name="connsiteY3" fmla="*/ 18116 h 21930"/>
                  <a:gd name="connsiteX4" fmla="*/ 28824315 w 31363815"/>
                  <a:gd name="connsiteY4" fmla="*/ 21848 h 21930"/>
                  <a:gd name="connsiteX5" fmla="*/ 0 w 31363815"/>
                  <a:gd name="connsiteY5" fmla="*/ 21930 h 21930"/>
                  <a:gd name="connsiteX0" fmla="*/ 29081919 w 31363815"/>
                  <a:gd name="connsiteY0" fmla="*/ 0 h 21996"/>
                  <a:gd name="connsiteX1" fmla="*/ 29092552 w 31363815"/>
                  <a:gd name="connsiteY1" fmla="*/ 4390 h 21996"/>
                  <a:gd name="connsiteX2" fmla="*/ 31363815 w 31363815"/>
                  <a:gd name="connsiteY2" fmla="*/ 7893 h 21996"/>
                  <a:gd name="connsiteX3" fmla="*/ 31363815 w 31363815"/>
                  <a:gd name="connsiteY3" fmla="*/ 18116 h 21996"/>
                  <a:gd name="connsiteX4" fmla="*/ 29108874 w 31363815"/>
                  <a:gd name="connsiteY4" fmla="*/ 21996 h 21996"/>
                  <a:gd name="connsiteX5" fmla="*/ 0 w 31363815"/>
                  <a:gd name="connsiteY5" fmla="*/ 21930 h 21996"/>
                  <a:gd name="connsiteX0" fmla="*/ 29081919 w 31363815"/>
                  <a:gd name="connsiteY0" fmla="*/ 0 h 21996"/>
                  <a:gd name="connsiteX1" fmla="*/ 29092552 w 31363815"/>
                  <a:gd name="connsiteY1" fmla="*/ 4390 h 21996"/>
                  <a:gd name="connsiteX2" fmla="*/ 31363815 w 31363815"/>
                  <a:gd name="connsiteY2" fmla="*/ 7893 h 21996"/>
                  <a:gd name="connsiteX3" fmla="*/ 31363815 w 31363815"/>
                  <a:gd name="connsiteY3" fmla="*/ 18116 h 21996"/>
                  <a:gd name="connsiteX4" fmla="*/ 29014021 w 31363815"/>
                  <a:gd name="connsiteY4" fmla="*/ 21996 h 21996"/>
                  <a:gd name="connsiteX5" fmla="*/ 0 w 31363815"/>
                  <a:gd name="connsiteY5" fmla="*/ 21930 h 21996"/>
                  <a:gd name="connsiteX0" fmla="*/ 29081919 w 31363815"/>
                  <a:gd name="connsiteY0" fmla="*/ 0 h 21996"/>
                  <a:gd name="connsiteX1" fmla="*/ 29092552 w 31363815"/>
                  <a:gd name="connsiteY1" fmla="*/ 4390 h 21996"/>
                  <a:gd name="connsiteX2" fmla="*/ 31363815 w 31363815"/>
                  <a:gd name="connsiteY2" fmla="*/ 7893 h 21996"/>
                  <a:gd name="connsiteX3" fmla="*/ 31363815 w 31363815"/>
                  <a:gd name="connsiteY3" fmla="*/ 18116 h 21996"/>
                  <a:gd name="connsiteX4" fmla="*/ 28919168 w 31363815"/>
                  <a:gd name="connsiteY4" fmla="*/ 21996 h 21996"/>
                  <a:gd name="connsiteX5" fmla="*/ 0 w 31363815"/>
                  <a:gd name="connsiteY5" fmla="*/ 21930 h 21996"/>
                  <a:gd name="connsiteX0" fmla="*/ 29081919 w 31363815"/>
                  <a:gd name="connsiteY0" fmla="*/ 0 h 21996"/>
                  <a:gd name="connsiteX1" fmla="*/ 29092552 w 31363815"/>
                  <a:gd name="connsiteY1" fmla="*/ 4390 h 21996"/>
                  <a:gd name="connsiteX2" fmla="*/ 31363815 w 31363815"/>
                  <a:gd name="connsiteY2" fmla="*/ 7893 h 21996"/>
                  <a:gd name="connsiteX3" fmla="*/ 31363815 w 31363815"/>
                  <a:gd name="connsiteY3" fmla="*/ 18116 h 21996"/>
                  <a:gd name="connsiteX4" fmla="*/ 29061440 w 31363815"/>
                  <a:gd name="connsiteY4" fmla="*/ 21996 h 21996"/>
                  <a:gd name="connsiteX5" fmla="*/ 0 w 31363815"/>
                  <a:gd name="connsiteY5" fmla="*/ 21930 h 2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63815" h="21996">
                    <a:moveTo>
                      <a:pt x="29081919" y="0"/>
                    </a:moveTo>
                    <a:lnTo>
                      <a:pt x="29092552" y="4390"/>
                    </a:lnTo>
                    <a:lnTo>
                      <a:pt x="31363815" y="7893"/>
                    </a:lnTo>
                    <a:lnTo>
                      <a:pt x="31363815" y="18116"/>
                    </a:lnTo>
                    <a:lnTo>
                      <a:pt x="29061440" y="21996"/>
                    </a:lnTo>
                    <a:lnTo>
                      <a:pt x="0" y="2193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6" name="Freeform 767">
                <a:extLst>
                  <a:ext uri="{FF2B5EF4-FFF2-40B4-BE49-F238E27FC236}">
                    <a16:creationId xmlns:a16="http://schemas.microsoft.com/office/drawing/2014/main" id="{932FA432-E1AD-4996-92EE-98EC68E85AAE}"/>
                  </a:ext>
                </a:extLst>
              </p:cNvPr>
              <p:cNvSpPr/>
              <p:nvPr/>
            </p:nvSpPr>
            <p:spPr>
              <a:xfrm flipH="1">
                <a:off x="6829954" y="3051075"/>
                <a:ext cx="1429168" cy="135359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0 w 25695930"/>
                  <a:gd name="connsiteY2" fmla="*/ 35747 h 35747"/>
                  <a:gd name="connsiteX0" fmla="*/ 25585497 w 25585513"/>
                  <a:gd name="connsiteY0" fmla="*/ 0 h 35747"/>
                  <a:gd name="connsiteX1" fmla="*/ 25585513 w 25585513"/>
                  <a:gd name="connsiteY1" fmla="*/ 32563 h 35747"/>
                  <a:gd name="connsiteX2" fmla="*/ 0 w 25585513"/>
                  <a:gd name="connsiteY2" fmla="*/ 35747 h 35747"/>
                  <a:gd name="connsiteX0" fmla="*/ 22052274 w 22052290"/>
                  <a:gd name="connsiteY0" fmla="*/ 0 h 32703"/>
                  <a:gd name="connsiteX1" fmla="*/ 22052290 w 22052290"/>
                  <a:gd name="connsiteY1" fmla="*/ 32563 h 32703"/>
                  <a:gd name="connsiteX2" fmla="*/ 0 w 22052290"/>
                  <a:gd name="connsiteY2" fmla="*/ 32703 h 32703"/>
                  <a:gd name="connsiteX0" fmla="*/ 22125891 w 22125907"/>
                  <a:gd name="connsiteY0" fmla="*/ 0 h 32818"/>
                  <a:gd name="connsiteX1" fmla="*/ 22125907 w 22125907"/>
                  <a:gd name="connsiteY1" fmla="*/ 32563 h 32818"/>
                  <a:gd name="connsiteX2" fmla="*/ 0 w 22125907"/>
                  <a:gd name="connsiteY2" fmla="*/ 32818 h 32818"/>
                  <a:gd name="connsiteX0" fmla="*/ 22089090 w 22089106"/>
                  <a:gd name="connsiteY0" fmla="*/ 0 h 32646"/>
                  <a:gd name="connsiteX1" fmla="*/ 22089106 w 22089106"/>
                  <a:gd name="connsiteY1" fmla="*/ 32563 h 32646"/>
                  <a:gd name="connsiteX2" fmla="*/ 0 w 22089106"/>
                  <a:gd name="connsiteY2" fmla="*/ 32646 h 32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089106" h="32646">
                    <a:moveTo>
                      <a:pt x="22089090" y="0"/>
                    </a:moveTo>
                    <a:cubicBezTo>
                      <a:pt x="22089095" y="10854"/>
                      <a:pt x="22089101" y="21709"/>
                      <a:pt x="22089106" y="32563"/>
                    </a:cubicBezTo>
                    <a:lnTo>
                      <a:pt x="0" y="3264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7" name="Freeform 768">
                <a:extLst>
                  <a:ext uri="{FF2B5EF4-FFF2-40B4-BE49-F238E27FC236}">
                    <a16:creationId xmlns:a16="http://schemas.microsoft.com/office/drawing/2014/main" id="{2DADD7D8-B72E-46E9-BBDE-CD0CC5F24D57}"/>
                  </a:ext>
                </a:extLst>
              </p:cNvPr>
              <p:cNvSpPr/>
              <p:nvPr/>
            </p:nvSpPr>
            <p:spPr>
              <a:xfrm flipH="1">
                <a:off x="6933755" y="3431388"/>
                <a:ext cx="1331537" cy="90724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0 w 25695930"/>
                  <a:gd name="connsiteY2" fmla="*/ 35747 h 35747"/>
                  <a:gd name="connsiteX0" fmla="*/ 25585497 w 25585513"/>
                  <a:gd name="connsiteY0" fmla="*/ 0 h 35747"/>
                  <a:gd name="connsiteX1" fmla="*/ 25585513 w 25585513"/>
                  <a:gd name="connsiteY1" fmla="*/ 32563 h 35747"/>
                  <a:gd name="connsiteX2" fmla="*/ 0 w 25585513"/>
                  <a:gd name="connsiteY2" fmla="*/ 35747 h 35747"/>
                  <a:gd name="connsiteX0" fmla="*/ 22052274 w 22052290"/>
                  <a:gd name="connsiteY0" fmla="*/ 0 h 32703"/>
                  <a:gd name="connsiteX1" fmla="*/ 22052290 w 22052290"/>
                  <a:gd name="connsiteY1" fmla="*/ 32563 h 32703"/>
                  <a:gd name="connsiteX2" fmla="*/ 0 w 22052290"/>
                  <a:gd name="connsiteY2" fmla="*/ 32703 h 32703"/>
                  <a:gd name="connsiteX0" fmla="*/ 22125891 w 22125907"/>
                  <a:gd name="connsiteY0" fmla="*/ 0 h 32818"/>
                  <a:gd name="connsiteX1" fmla="*/ 22125907 w 22125907"/>
                  <a:gd name="connsiteY1" fmla="*/ 32563 h 32818"/>
                  <a:gd name="connsiteX2" fmla="*/ 0 w 22125907"/>
                  <a:gd name="connsiteY2" fmla="*/ 32818 h 32818"/>
                  <a:gd name="connsiteX0" fmla="*/ 22089090 w 22089106"/>
                  <a:gd name="connsiteY0" fmla="*/ 0 h 32646"/>
                  <a:gd name="connsiteX1" fmla="*/ 22089106 w 22089106"/>
                  <a:gd name="connsiteY1" fmla="*/ 32563 h 32646"/>
                  <a:gd name="connsiteX2" fmla="*/ 0 w 22089106"/>
                  <a:gd name="connsiteY2" fmla="*/ 32646 h 32646"/>
                  <a:gd name="connsiteX0" fmla="*/ 22089090 w 22089106"/>
                  <a:gd name="connsiteY0" fmla="*/ 0 h 32646"/>
                  <a:gd name="connsiteX1" fmla="*/ 22089106 w 22089106"/>
                  <a:gd name="connsiteY1" fmla="*/ 21881 h 32646"/>
                  <a:gd name="connsiteX2" fmla="*/ 0 w 22089106"/>
                  <a:gd name="connsiteY2" fmla="*/ 32646 h 32646"/>
                  <a:gd name="connsiteX0" fmla="*/ 20469696 w 20469712"/>
                  <a:gd name="connsiteY0" fmla="*/ 0 h 21881"/>
                  <a:gd name="connsiteX1" fmla="*/ 20469712 w 20469712"/>
                  <a:gd name="connsiteY1" fmla="*/ 21881 h 21881"/>
                  <a:gd name="connsiteX2" fmla="*/ 0 w 20469712"/>
                  <a:gd name="connsiteY2" fmla="*/ 21734 h 21881"/>
                  <a:gd name="connsiteX0" fmla="*/ 20616914 w 20616930"/>
                  <a:gd name="connsiteY0" fmla="*/ 0 h 21881"/>
                  <a:gd name="connsiteX1" fmla="*/ 20616930 w 20616930"/>
                  <a:gd name="connsiteY1" fmla="*/ 21881 h 21881"/>
                  <a:gd name="connsiteX2" fmla="*/ 0 w 20616930"/>
                  <a:gd name="connsiteY2" fmla="*/ 21734 h 21881"/>
                  <a:gd name="connsiteX0" fmla="*/ 20580113 w 20580129"/>
                  <a:gd name="connsiteY0" fmla="*/ 0 h 21881"/>
                  <a:gd name="connsiteX1" fmla="*/ 20580129 w 20580129"/>
                  <a:gd name="connsiteY1" fmla="*/ 21881 h 21881"/>
                  <a:gd name="connsiteX2" fmla="*/ 0 w 20580129"/>
                  <a:gd name="connsiteY2" fmla="*/ 21849 h 2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80129" h="21881">
                    <a:moveTo>
                      <a:pt x="20580113" y="0"/>
                    </a:moveTo>
                    <a:cubicBezTo>
                      <a:pt x="20580118" y="10854"/>
                      <a:pt x="20580124" y="11027"/>
                      <a:pt x="20580129" y="21881"/>
                    </a:cubicBezTo>
                    <a:lnTo>
                      <a:pt x="0" y="2184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8" name="Freeform 769">
                <a:extLst>
                  <a:ext uri="{FF2B5EF4-FFF2-40B4-BE49-F238E27FC236}">
                    <a16:creationId xmlns:a16="http://schemas.microsoft.com/office/drawing/2014/main" id="{3A894E11-FF4F-4B32-88B0-95FC5D8F3F35}"/>
                  </a:ext>
                </a:extLst>
              </p:cNvPr>
              <p:cNvSpPr/>
              <p:nvPr/>
            </p:nvSpPr>
            <p:spPr>
              <a:xfrm flipH="1">
                <a:off x="6998049" y="3163636"/>
                <a:ext cx="1295818" cy="110116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5100 w 55100"/>
                  <a:gd name="connsiteY0" fmla="*/ 0 h 14538"/>
                  <a:gd name="connsiteX1" fmla="*/ 0 w 55100"/>
                  <a:gd name="connsiteY1" fmla="*/ 14538 h 14538"/>
                  <a:gd name="connsiteX0" fmla="*/ 6631200 w 6631200"/>
                  <a:gd name="connsiteY0" fmla="*/ 0 h 17606"/>
                  <a:gd name="connsiteX1" fmla="*/ 0 w 6631200"/>
                  <a:gd name="connsiteY1" fmla="*/ 17606 h 17606"/>
                  <a:gd name="connsiteX0" fmla="*/ 6631200 w 6631200"/>
                  <a:gd name="connsiteY0" fmla="*/ 0 h 17606"/>
                  <a:gd name="connsiteX1" fmla="*/ 4598900 w 6631200"/>
                  <a:gd name="connsiteY1" fmla="*/ 6616 h 17606"/>
                  <a:gd name="connsiteX2" fmla="*/ 0 w 6631200"/>
                  <a:gd name="connsiteY2" fmla="*/ 17606 h 17606"/>
                  <a:gd name="connsiteX0" fmla="*/ 7042700 w 7042700"/>
                  <a:gd name="connsiteY0" fmla="*/ 0 h 17606"/>
                  <a:gd name="connsiteX1" fmla="*/ 0 w 7042700"/>
                  <a:gd name="connsiteY1" fmla="*/ 2818 h 17606"/>
                  <a:gd name="connsiteX2" fmla="*/ 411500 w 7042700"/>
                  <a:gd name="connsiteY2" fmla="*/ 17606 h 17606"/>
                  <a:gd name="connsiteX0" fmla="*/ 7355800 w 7355800"/>
                  <a:gd name="connsiteY0" fmla="*/ 0 h 17752"/>
                  <a:gd name="connsiteX1" fmla="*/ 0 w 7355800"/>
                  <a:gd name="connsiteY1" fmla="*/ 2964 h 17752"/>
                  <a:gd name="connsiteX2" fmla="*/ 411500 w 7355800"/>
                  <a:gd name="connsiteY2" fmla="*/ 17752 h 17752"/>
                  <a:gd name="connsiteX0" fmla="*/ 7117600 w 7117600"/>
                  <a:gd name="connsiteY0" fmla="*/ 0 h 17752"/>
                  <a:gd name="connsiteX1" fmla="*/ 0 w 7117600"/>
                  <a:gd name="connsiteY1" fmla="*/ 2964 h 17752"/>
                  <a:gd name="connsiteX2" fmla="*/ 173300 w 7117600"/>
                  <a:gd name="connsiteY2" fmla="*/ 17752 h 17752"/>
                  <a:gd name="connsiteX0" fmla="*/ 7355700 w 7355700"/>
                  <a:gd name="connsiteY0" fmla="*/ 0 h 17863"/>
                  <a:gd name="connsiteX1" fmla="*/ 0 w 7355700"/>
                  <a:gd name="connsiteY1" fmla="*/ 3075 h 17863"/>
                  <a:gd name="connsiteX2" fmla="*/ 173300 w 7355700"/>
                  <a:gd name="connsiteY2" fmla="*/ 17863 h 17863"/>
                  <a:gd name="connsiteX0" fmla="*/ 7355700 w 7355700"/>
                  <a:gd name="connsiteY0" fmla="*/ 0 h 17863"/>
                  <a:gd name="connsiteX1" fmla="*/ 0 w 7355700"/>
                  <a:gd name="connsiteY1" fmla="*/ 2186 h 17863"/>
                  <a:gd name="connsiteX2" fmla="*/ 173300 w 7355700"/>
                  <a:gd name="connsiteY2" fmla="*/ 17863 h 17863"/>
                  <a:gd name="connsiteX0" fmla="*/ 14499500 w 14499500"/>
                  <a:gd name="connsiteY0" fmla="*/ 0 h 22751"/>
                  <a:gd name="connsiteX1" fmla="*/ 0 w 14499500"/>
                  <a:gd name="connsiteY1" fmla="*/ 7074 h 22751"/>
                  <a:gd name="connsiteX2" fmla="*/ 173300 w 14499500"/>
                  <a:gd name="connsiteY2" fmla="*/ 22751 h 22751"/>
                  <a:gd name="connsiteX0" fmla="*/ 14499500 w 14499500"/>
                  <a:gd name="connsiteY0" fmla="*/ 0 h 22751"/>
                  <a:gd name="connsiteX1" fmla="*/ 0 w 14499500"/>
                  <a:gd name="connsiteY1" fmla="*/ 6852 h 22751"/>
                  <a:gd name="connsiteX2" fmla="*/ 173300 w 14499500"/>
                  <a:gd name="connsiteY2" fmla="*/ 22751 h 22751"/>
                  <a:gd name="connsiteX0" fmla="*/ 14326200 w 14326200"/>
                  <a:gd name="connsiteY0" fmla="*/ 0 h 22751"/>
                  <a:gd name="connsiteX1" fmla="*/ 64800 w 14326200"/>
                  <a:gd name="connsiteY1" fmla="*/ 5963 h 22751"/>
                  <a:gd name="connsiteX2" fmla="*/ 0 w 14326200"/>
                  <a:gd name="connsiteY2" fmla="*/ 22751 h 22751"/>
                  <a:gd name="connsiteX0" fmla="*/ 17183700 w 17183700"/>
                  <a:gd name="connsiteY0" fmla="*/ 0 h 24973"/>
                  <a:gd name="connsiteX1" fmla="*/ 64800 w 17183700"/>
                  <a:gd name="connsiteY1" fmla="*/ 8185 h 24973"/>
                  <a:gd name="connsiteX2" fmla="*/ 0 w 17183700"/>
                  <a:gd name="connsiteY2" fmla="*/ 24973 h 24973"/>
                  <a:gd name="connsiteX0" fmla="*/ 17421800 w 17421800"/>
                  <a:gd name="connsiteY0" fmla="*/ 0 h 25417"/>
                  <a:gd name="connsiteX1" fmla="*/ 64800 w 17421800"/>
                  <a:gd name="connsiteY1" fmla="*/ 8629 h 25417"/>
                  <a:gd name="connsiteX2" fmla="*/ 0 w 17421800"/>
                  <a:gd name="connsiteY2" fmla="*/ 25417 h 25417"/>
                  <a:gd name="connsiteX0" fmla="*/ 17595100 w 17595100"/>
                  <a:gd name="connsiteY0" fmla="*/ 0 h 25417"/>
                  <a:gd name="connsiteX1" fmla="*/ 0 w 17595100"/>
                  <a:gd name="connsiteY1" fmla="*/ 8407 h 25417"/>
                  <a:gd name="connsiteX2" fmla="*/ 173300 w 17595100"/>
                  <a:gd name="connsiteY2" fmla="*/ 25417 h 25417"/>
                  <a:gd name="connsiteX0" fmla="*/ 0 w 173300"/>
                  <a:gd name="connsiteY0" fmla="*/ 0 h 17010"/>
                  <a:gd name="connsiteX1" fmla="*/ 173300 w 173300"/>
                  <a:gd name="connsiteY1" fmla="*/ 17010 h 17010"/>
                  <a:gd name="connsiteX0" fmla="*/ 0 w 173300"/>
                  <a:gd name="connsiteY0" fmla="*/ 0 h 5679"/>
                  <a:gd name="connsiteX1" fmla="*/ 173300 w 173300"/>
                  <a:gd name="connsiteY1" fmla="*/ 5679 h 5679"/>
                  <a:gd name="connsiteX0" fmla="*/ 17478 w 17478"/>
                  <a:gd name="connsiteY0" fmla="*/ 0 h 9609"/>
                  <a:gd name="connsiteX1" fmla="*/ 0 w 17478"/>
                  <a:gd name="connsiteY1" fmla="*/ 9609 h 9609"/>
                  <a:gd name="connsiteX0" fmla="*/ 2136 w 2136"/>
                  <a:gd name="connsiteY0" fmla="*/ 0 h 35446"/>
                  <a:gd name="connsiteX1" fmla="*/ 0 w 2136"/>
                  <a:gd name="connsiteY1" fmla="*/ 35446 h 35446"/>
                  <a:gd name="connsiteX0" fmla="*/ 83601 w 83601"/>
                  <a:gd name="connsiteY0" fmla="*/ 0 h 15399"/>
                  <a:gd name="connsiteX1" fmla="*/ 0 w 83601"/>
                  <a:gd name="connsiteY1" fmla="*/ 15399 h 15399"/>
                  <a:gd name="connsiteX0" fmla="*/ 83601 w 116831"/>
                  <a:gd name="connsiteY0" fmla="*/ 0 h 15399"/>
                  <a:gd name="connsiteX1" fmla="*/ 116831 w 116831"/>
                  <a:gd name="connsiteY1" fmla="*/ 4348 h 15399"/>
                  <a:gd name="connsiteX2" fmla="*/ 0 w 116831"/>
                  <a:gd name="connsiteY2" fmla="*/ 15399 h 15399"/>
                  <a:gd name="connsiteX0" fmla="*/ 0 w 1836653"/>
                  <a:gd name="connsiteY0" fmla="*/ 0 h 13561"/>
                  <a:gd name="connsiteX1" fmla="*/ 1836653 w 1836653"/>
                  <a:gd name="connsiteY1" fmla="*/ 2510 h 13561"/>
                  <a:gd name="connsiteX2" fmla="*/ 1719822 w 1836653"/>
                  <a:gd name="connsiteY2" fmla="*/ 13561 h 13561"/>
                  <a:gd name="connsiteX0" fmla="*/ 0 w 1836653"/>
                  <a:gd name="connsiteY0" fmla="*/ 0 h 13504"/>
                  <a:gd name="connsiteX1" fmla="*/ 1836653 w 1836653"/>
                  <a:gd name="connsiteY1" fmla="*/ 2510 h 13504"/>
                  <a:gd name="connsiteX2" fmla="*/ 1793423 w 1836653"/>
                  <a:gd name="connsiteY2" fmla="*/ 13504 h 13504"/>
                  <a:gd name="connsiteX0" fmla="*/ 43230 w 43230"/>
                  <a:gd name="connsiteY0" fmla="*/ 0 h 10994"/>
                  <a:gd name="connsiteX1" fmla="*/ 0 w 43230"/>
                  <a:gd name="connsiteY1" fmla="*/ 10994 h 10994"/>
                  <a:gd name="connsiteX0" fmla="*/ 14297 w 84853"/>
                  <a:gd name="connsiteY0" fmla="*/ 0 h 28855"/>
                  <a:gd name="connsiteX1" fmla="*/ 81484 w 84853"/>
                  <a:gd name="connsiteY1" fmla="*/ 28855 h 28855"/>
                  <a:gd name="connsiteX0" fmla="*/ 0 w 73632"/>
                  <a:gd name="connsiteY0" fmla="*/ 0 h 28855"/>
                  <a:gd name="connsiteX1" fmla="*/ 73632 w 73632"/>
                  <a:gd name="connsiteY1" fmla="*/ 23030 h 28855"/>
                  <a:gd name="connsiteX2" fmla="*/ 67187 w 73632"/>
                  <a:gd name="connsiteY2" fmla="*/ 28855 h 28855"/>
                  <a:gd name="connsiteX0" fmla="*/ 25254246 w 25327878"/>
                  <a:gd name="connsiteY0" fmla="*/ 0 h 35919"/>
                  <a:gd name="connsiteX1" fmla="*/ 25327878 w 25327878"/>
                  <a:gd name="connsiteY1" fmla="*/ 23030 h 35919"/>
                  <a:gd name="connsiteX2" fmla="*/ 0 w 25327878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0 w 25364679"/>
                  <a:gd name="connsiteY2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2604329 w 25364679"/>
                  <a:gd name="connsiteY2" fmla="*/ 20446 h 35919"/>
                  <a:gd name="connsiteX3" fmla="*/ 0 w 25364679"/>
                  <a:gd name="connsiteY3" fmla="*/ 35919 h 35919"/>
                  <a:gd name="connsiteX0" fmla="*/ 25254246 w 25364679"/>
                  <a:gd name="connsiteY0" fmla="*/ 0 h 35919"/>
                  <a:gd name="connsiteX1" fmla="*/ 25364679 w 25364679"/>
                  <a:gd name="connsiteY1" fmla="*/ 28945 h 35919"/>
                  <a:gd name="connsiteX2" fmla="*/ 21058552 w 25364679"/>
                  <a:gd name="connsiteY2" fmla="*/ 35608 h 35919"/>
                  <a:gd name="connsiteX3" fmla="*/ 0 w 25364679"/>
                  <a:gd name="connsiteY3" fmla="*/ 35919 h 35919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21389803 w 25695930"/>
                  <a:gd name="connsiteY2" fmla="*/ 35608 h 35747"/>
                  <a:gd name="connsiteX3" fmla="*/ 0 w 25695930"/>
                  <a:gd name="connsiteY3" fmla="*/ 35747 h 35747"/>
                  <a:gd name="connsiteX0" fmla="*/ 25585497 w 25695930"/>
                  <a:gd name="connsiteY0" fmla="*/ 0 h 35747"/>
                  <a:gd name="connsiteX1" fmla="*/ 25695930 w 25695930"/>
                  <a:gd name="connsiteY1" fmla="*/ 28945 h 35747"/>
                  <a:gd name="connsiteX2" fmla="*/ 0 w 25695930"/>
                  <a:gd name="connsiteY2" fmla="*/ 35747 h 35747"/>
                  <a:gd name="connsiteX0" fmla="*/ 25585497 w 25585513"/>
                  <a:gd name="connsiteY0" fmla="*/ 0 h 35747"/>
                  <a:gd name="connsiteX1" fmla="*/ 25585513 w 25585513"/>
                  <a:gd name="connsiteY1" fmla="*/ 32563 h 35747"/>
                  <a:gd name="connsiteX2" fmla="*/ 0 w 25585513"/>
                  <a:gd name="connsiteY2" fmla="*/ 35747 h 35747"/>
                  <a:gd name="connsiteX0" fmla="*/ 22052274 w 22052290"/>
                  <a:gd name="connsiteY0" fmla="*/ 0 h 32703"/>
                  <a:gd name="connsiteX1" fmla="*/ 22052290 w 22052290"/>
                  <a:gd name="connsiteY1" fmla="*/ 32563 h 32703"/>
                  <a:gd name="connsiteX2" fmla="*/ 0 w 22052290"/>
                  <a:gd name="connsiteY2" fmla="*/ 32703 h 32703"/>
                  <a:gd name="connsiteX0" fmla="*/ 22125891 w 22125907"/>
                  <a:gd name="connsiteY0" fmla="*/ 0 h 32818"/>
                  <a:gd name="connsiteX1" fmla="*/ 22125907 w 22125907"/>
                  <a:gd name="connsiteY1" fmla="*/ 32563 h 32818"/>
                  <a:gd name="connsiteX2" fmla="*/ 0 w 22125907"/>
                  <a:gd name="connsiteY2" fmla="*/ 32818 h 32818"/>
                  <a:gd name="connsiteX0" fmla="*/ 22089090 w 22089106"/>
                  <a:gd name="connsiteY0" fmla="*/ 0 h 32646"/>
                  <a:gd name="connsiteX1" fmla="*/ 22089106 w 22089106"/>
                  <a:gd name="connsiteY1" fmla="*/ 32563 h 32646"/>
                  <a:gd name="connsiteX2" fmla="*/ 0 w 22089106"/>
                  <a:gd name="connsiteY2" fmla="*/ 32646 h 32646"/>
                  <a:gd name="connsiteX0" fmla="*/ 22089090 w 22089106"/>
                  <a:gd name="connsiteY0" fmla="*/ 0 h 32646"/>
                  <a:gd name="connsiteX1" fmla="*/ 22089106 w 22089106"/>
                  <a:gd name="connsiteY1" fmla="*/ 21881 h 32646"/>
                  <a:gd name="connsiteX2" fmla="*/ 0 w 22089106"/>
                  <a:gd name="connsiteY2" fmla="*/ 32646 h 32646"/>
                  <a:gd name="connsiteX0" fmla="*/ 20469696 w 20469712"/>
                  <a:gd name="connsiteY0" fmla="*/ 0 h 21881"/>
                  <a:gd name="connsiteX1" fmla="*/ 20469712 w 20469712"/>
                  <a:gd name="connsiteY1" fmla="*/ 21881 h 21881"/>
                  <a:gd name="connsiteX2" fmla="*/ 0 w 20469712"/>
                  <a:gd name="connsiteY2" fmla="*/ 21734 h 21881"/>
                  <a:gd name="connsiteX0" fmla="*/ 20616914 w 20616930"/>
                  <a:gd name="connsiteY0" fmla="*/ 0 h 21881"/>
                  <a:gd name="connsiteX1" fmla="*/ 20616930 w 20616930"/>
                  <a:gd name="connsiteY1" fmla="*/ 21881 h 21881"/>
                  <a:gd name="connsiteX2" fmla="*/ 0 w 20616930"/>
                  <a:gd name="connsiteY2" fmla="*/ 21734 h 21881"/>
                  <a:gd name="connsiteX0" fmla="*/ 20580113 w 20580129"/>
                  <a:gd name="connsiteY0" fmla="*/ 0 h 21881"/>
                  <a:gd name="connsiteX1" fmla="*/ 20580129 w 20580129"/>
                  <a:gd name="connsiteY1" fmla="*/ 21881 h 21881"/>
                  <a:gd name="connsiteX2" fmla="*/ 0 w 20580129"/>
                  <a:gd name="connsiteY2" fmla="*/ 21849 h 21881"/>
                  <a:gd name="connsiteX0" fmla="*/ 20580113 w 20616930"/>
                  <a:gd name="connsiteY0" fmla="*/ 0 h 26533"/>
                  <a:gd name="connsiteX1" fmla="*/ 20616930 w 20616930"/>
                  <a:gd name="connsiteY1" fmla="*/ 26533 h 26533"/>
                  <a:gd name="connsiteX2" fmla="*/ 0 w 20616930"/>
                  <a:gd name="connsiteY2" fmla="*/ 21849 h 26533"/>
                  <a:gd name="connsiteX0" fmla="*/ 19991242 w 20028059"/>
                  <a:gd name="connsiteY0" fmla="*/ 0 h 26533"/>
                  <a:gd name="connsiteX1" fmla="*/ 20028059 w 20028059"/>
                  <a:gd name="connsiteY1" fmla="*/ 26533 h 26533"/>
                  <a:gd name="connsiteX2" fmla="*/ 0 w 20028059"/>
                  <a:gd name="connsiteY2" fmla="*/ 26443 h 26533"/>
                  <a:gd name="connsiteX0" fmla="*/ 19991242 w 20028059"/>
                  <a:gd name="connsiteY0" fmla="*/ 0 h 26558"/>
                  <a:gd name="connsiteX1" fmla="*/ 20028059 w 20028059"/>
                  <a:gd name="connsiteY1" fmla="*/ 26533 h 26558"/>
                  <a:gd name="connsiteX2" fmla="*/ 0 w 20028059"/>
                  <a:gd name="connsiteY2" fmla="*/ 26558 h 2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28059" h="26558">
                    <a:moveTo>
                      <a:pt x="19991242" y="0"/>
                    </a:moveTo>
                    <a:cubicBezTo>
                      <a:pt x="19991247" y="10854"/>
                      <a:pt x="20028054" y="15679"/>
                      <a:pt x="20028059" y="26533"/>
                    </a:cubicBezTo>
                    <a:lnTo>
                      <a:pt x="0" y="2655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9" name="Freeform 770">
                <a:extLst>
                  <a:ext uri="{FF2B5EF4-FFF2-40B4-BE49-F238E27FC236}">
                    <a16:creationId xmlns:a16="http://schemas.microsoft.com/office/drawing/2014/main" id="{4E6A078B-5DB2-4C1F-B642-14276E8CBD8A}"/>
                  </a:ext>
                </a:extLst>
              </p:cNvPr>
              <p:cNvSpPr/>
              <p:nvPr/>
            </p:nvSpPr>
            <p:spPr>
              <a:xfrm rot="10800000" flipH="1">
                <a:off x="7102971" y="2551503"/>
                <a:ext cx="452" cy="76053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743" h="125211">
                    <a:moveTo>
                      <a:pt x="0" y="0"/>
                    </a:moveTo>
                    <a:lnTo>
                      <a:pt x="41743" y="12521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0" name="Freeform 771">
                <a:extLst>
                  <a:ext uri="{FF2B5EF4-FFF2-40B4-BE49-F238E27FC236}">
                    <a16:creationId xmlns:a16="http://schemas.microsoft.com/office/drawing/2014/main" id="{21312DE8-D48F-4753-AA2B-76088FBF70E5}"/>
                  </a:ext>
                </a:extLst>
              </p:cNvPr>
              <p:cNvSpPr/>
              <p:nvPr/>
            </p:nvSpPr>
            <p:spPr>
              <a:xfrm rot="10800000" flipH="1">
                <a:off x="7164883" y="2789628"/>
                <a:ext cx="452" cy="51764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743" h="85223">
                    <a:moveTo>
                      <a:pt x="0" y="0"/>
                    </a:moveTo>
                    <a:lnTo>
                      <a:pt x="41743" y="8522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1" name="Freeform 772">
                <a:extLst>
                  <a:ext uri="{FF2B5EF4-FFF2-40B4-BE49-F238E27FC236}">
                    <a16:creationId xmlns:a16="http://schemas.microsoft.com/office/drawing/2014/main" id="{5D268DC2-D203-4323-B8B1-0C57F2563C0F}"/>
                  </a:ext>
                </a:extLst>
              </p:cNvPr>
              <p:cNvSpPr/>
              <p:nvPr/>
            </p:nvSpPr>
            <p:spPr>
              <a:xfrm rot="10800000" flipH="1">
                <a:off x="7283946" y="2849159"/>
                <a:ext cx="452" cy="23427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743" h="38570">
                    <a:moveTo>
                      <a:pt x="0" y="0"/>
                    </a:moveTo>
                    <a:lnTo>
                      <a:pt x="41743" y="3857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2" name="Freeform 773">
                <a:extLst>
                  <a:ext uri="{FF2B5EF4-FFF2-40B4-BE49-F238E27FC236}">
                    <a16:creationId xmlns:a16="http://schemas.microsoft.com/office/drawing/2014/main" id="{C0659768-3CD5-4901-A0C9-DBC5DB9706D6}"/>
                  </a:ext>
                </a:extLst>
              </p:cNvPr>
              <p:cNvSpPr/>
              <p:nvPr/>
            </p:nvSpPr>
            <p:spPr>
              <a:xfrm rot="10800000" flipH="1">
                <a:off x="7410152" y="2853920"/>
                <a:ext cx="453" cy="16998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835" h="27985">
                    <a:moveTo>
                      <a:pt x="0" y="0"/>
                    </a:moveTo>
                    <a:lnTo>
                      <a:pt x="41835" y="2798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3" name="Freeform 774">
                <a:extLst>
                  <a:ext uri="{FF2B5EF4-FFF2-40B4-BE49-F238E27FC236}">
                    <a16:creationId xmlns:a16="http://schemas.microsoft.com/office/drawing/2014/main" id="{25F7D818-71C7-40C1-9D57-D3C30F9F9FBD}"/>
                  </a:ext>
                </a:extLst>
              </p:cNvPr>
              <p:cNvSpPr/>
              <p:nvPr/>
            </p:nvSpPr>
            <p:spPr>
              <a:xfrm rot="16200000" flipH="1">
                <a:off x="7666135" y="2572704"/>
                <a:ext cx="2835" cy="35571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813" h="58564">
                    <a:moveTo>
                      <a:pt x="0" y="0"/>
                    </a:moveTo>
                    <a:lnTo>
                      <a:pt x="261813" y="5856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4" name="Freeform 775">
                <a:extLst>
                  <a:ext uri="{FF2B5EF4-FFF2-40B4-BE49-F238E27FC236}">
                    <a16:creationId xmlns:a16="http://schemas.microsoft.com/office/drawing/2014/main" id="{CFB8435B-92D9-4481-919A-F972BB697EFC}"/>
                  </a:ext>
                </a:extLst>
              </p:cNvPr>
              <p:cNvSpPr/>
              <p:nvPr/>
            </p:nvSpPr>
            <p:spPr>
              <a:xfrm rot="16200000" flipH="1">
                <a:off x="7747098" y="2674090"/>
                <a:ext cx="2841" cy="27476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2367" h="45236">
                    <a:moveTo>
                      <a:pt x="0" y="0"/>
                    </a:moveTo>
                    <a:lnTo>
                      <a:pt x="262321" y="4523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5" name="Freeform 776">
                <a:extLst>
                  <a:ext uri="{FF2B5EF4-FFF2-40B4-BE49-F238E27FC236}">
                    <a16:creationId xmlns:a16="http://schemas.microsoft.com/office/drawing/2014/main" id="{51BE4C2B-1B26-4011-974B-07648D6CEC57}"/>
                  </a:ext>
                </a:extLst>
              </p:cNvPr>
              <p:cNvSpPr/>
              <p:nvPr/>
            </p:nvSpPr>
            <p:spPr>
              <a:xfrm rot="16200000" flipH="1">
                <a:off x="7707808" y="2674277"/>
                <a:ext cx="2844" cy="39620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2644" h="65230">
                    <a:moveTo>
                      <a:pt x="0" y="0"/>
                    </a:moveTo>
                    <a:lnTo>
                      <a:pt x="262644" y="6523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6" name="Freeform 777">
                <a:extLst>
                  <a:ext uri="{FF2B5EF4-FFF2-40B4-BE49-F238E27FC236}">
                    <a16:creationId xmlns:a16="http://schemas.microsoft.com/office/drawing/2014/main" id="{E9976C08-006D-4729-A7E2-386FC1559B56}"/>
                  </a:ext>
                </a:extLst>
              </p:cNvPr>
              <p:cNvSpPr/>
              <p:nvPr/>
            </p:nvSpPr>
            <p:spPr>
              <a:xfrm rot="16200000" flipH="1">
                <a:off x="7824954" y="2839637"/>
                <a:ext cx="1915" cy="25333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6851" h="41708">
                    <a:moveTo>
                      <a:pt x="176851" y="0"/>
                    </a:moveTo>
                    <a:lnTo>
                      <a:pt x="-46" y="4170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7" name="Freeform 778">
                <a:extLst>
                  <a:ext uri="{FF2B5EF4-FFF2-40B4-BE49-F238E27FC236}">
                    <a16:creationId xmlns:a16="http://schemas.microsoft.com/office/drawing/2014/main" id="{A6076E68-6A51-4483-B030-69599BC0BF1F}"/>
                  </a:ext>
                </a:extLst>
              </p:cNvPr>
              <p:cNvSpPr/>
              <p:nvPr/>
            </p:nvSpPr>
            <p:spPr>
              <a:xfrm rot="16200000" flipH="1">
                <a:off x="7849588" y="2959990"/>
                <a:ext cx="114570" cy="27714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80605" h="45628">
                    <a:moveTo>
                      <a:pt x="201786" y="0"/>
                    </a:moveTo>
                    <a:lnTo>
                      <a:pt x="0" y="23098"/>
                    </a:lnTo>
                    <a:lnTo>
                      <a:pt x="10580605" y="4562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8" name="Freeform 779">
                <a:extLst>
                  <a:ext uri="{FF2B5EF4-FFF2-40B4-BE49-F238E27FC236}">
                    <a16:creationId xmlns:a16="http://schemas.microsoft.com/office/drawing/2014/main" id="{4FC4E8A4-75A8-4F48-99CF-01B529283503}"/>
                  </a:ext>
                </a:extLst>
              </p:cNvPr>
              <p:cNvSpPr/>
              <p:nvPr/>
            </p:nvSpPr>
            <p:spPr>
              <a:xfrm rot="16200000" flipH="1">
                <a:off x="7782913" y="2971900"/>
                <a:ext cx="255063" cy="55574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542101"/>
                  <a:gd name="connsiteY0" fmla="*/ 0 h 91104"/>
                  <a:gd name="connsiteX1" fmla="*/ 0 w 23542101"/>
                  <a:gd name="connsiteY1" fmla="*/ 41133 h 91104"/>
                  <a:gd name="connsiteX2" fmla="*/ 23529910 w 23542101"/>
                  <a:gd name="connsiteY2" fmla="*/ 81512 h 91104"/>
                  <a:gd name="connsiteX3" fmla="*/ 23335328 w 23542101"/>
                  <a:gd name="connsiteY3" fmla="*/ 91104 h 91104"/>
                  <a:gd name="connsiteX0" fmla="*/ 201694 w 23556877"/>
                  <a:gd name="connsiteY0" fmla="*/ 0 h 91496"/>
                  <a:gd name="connsiteX1" fmla="*/ 0 w 23556877"/>
                  <a:gd name="connsiteY1" fmla="*/ 41133 h 91496"/>
                  <a:gd name="connsiteX2" fmla="*/ 23529910 w 23556877"/>
                  <a:gd name="connsiteY2" fmla="*/ 81512 h 91496"/>
                  <a:gd name="connsiteX3" fmla="*/ 23555215 w 23556877"/>
                  <a:gd name="connsiteY3" fmla="*/ 91496 h 91496"/>
                  <a:gd name="connsiteX0" fmla="*/ 201694 w 23570545"/>
                  <a:gd name="connsiteY0" fmla="*/ 0 h 91496"/>
                  <a:gd name="connsiteX1" fmla="*/ 0 w 23570545"/>
                  <a:gd name="connsiteY1" fmla="*/ 41133 h 91496"/>
                  <a:gd name="connsiteX2" fmla="*/ 23529910 w 23570545"/>
                  <a:gd name="connsiteY2" fmla="*/ 81512 h 91496"/>
                  <a:gd name="connsiteX3" fmla="*/ 23555215 w 23570545"/>
                  <a:gd name="connsiteY3" fmla="*/ 91496 h 91496"/>
                  <a:gd name="connsiteX0" fmla="*/ 201694 w 23555215"/>
                  <a:gd name="connsiteY0" fmla="*/ 0 h 91496"/>
                  <a:gd name="connsiteX1" fmla="*/ 0 w 23555215"/>
                  <a:gd name="connsiteY1" fmla="*/ 41133 h 91496"/>
                  <a:gd name="connsiteX2" fmla="*/ 23529910 w 23555215"/>
                  <a:gd name="connsiteY2" fmla="*/ 81512 h 91496"/>
                  <a:gd name="connsiteX3" fmla="*/ 23555215 w 23555215"/>
                  <a:gd name="connsiteY3" fmla="*/ 91496 h 9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55215" h="91496">
                    <a:moveTo>
                      <a:pt x="201694" y="0"/>
                    </a:moveTo>
                    <a:lnTo>
                      <a:pt x="0" y="41133"/>
                    </a:lnTo>
                    <a:lnTo>
                      <a:pt x="23529910" y="81512"/>
                    </a:lnTo>
                    <a:lnTo>
                      <a:pt x="23555215" y="9149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9" name="Freeform 780">
                <a:extLst>
                  <a:ext uri="{FF2B5EF4-FFF2-40B4-BE49-F238E27FC236}">
                    <a16:creationId xmlns:a16="http://schemas.microsoft.com/office/drawing/2014/main" id="{5A0579FD-3DF5-4E62-9A42-236994B1499A}"/>
                  </a:ext>
                </a:extLst>
              </p:cNvPr>
              <p:cNvSpPr/>
              <p:nvPr/>
            </p:nvSpPr>
            <p:spPr>
              <a:xfrm rot="16200000" flipH="1">
                <a:off x="7863779" y="3086107"/>
                <a:ext cx="243351" cy="48192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3604" h="79342">
                    <a:moveTo>
                      <a:pt x="-46" y="0"/>
                    </a:moveTo>
                    <a:lnTo>
                      <a:pt x="237895" y="18002"/>
                    </a:lnTo>
                    <a:lnTo>
                      <a:pt x="22448300" y="57597"/>
                    </a:lnTo>
                    <a:lnTo>
                      <a:pt x="22473604" y="7934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0" name="Freeform 781">
                <a:extLst>
                  <a:ext uri="{FF2B5EF4-FFF2-40B4-BE49-F238E27FC236}">
                    <a16:creationId xmlns:a16="http://schemas.microsoft.com/office/drawing/2014/main" id="{62EA1671-58E4-45B1-BC12-56F3189B5F1F}"/>
                  </a:ext>
                </a:extLst>
              </p:cNvPr>
              <p:cNvSpPr/>
              <p:nvPr/>
            </p:nvSpPr>
            <p:spPr>
              <a:xfrm rot="16200000" flipH="1">
                <a:off x="7787702" y="3100521"/>
                <a:ext cx="255066" cy="60331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201786 w 23555491"/>
                  <a:gd name="connsiteY0" fmla="*/ 0 h 99328"/>
                  <a:gd name="connsiteX1" fmla="*/ 0 w 23555491"/>
                  <a:gd name="connsiteY1" fmla="*/ 30539 h 99328"/>
                  <a:gd name="connsiteX2" fmla="*/ 23529956 w 23555491"/>
                  <a:gd name="connsiteY2" fmla="*/ 72879 h 99328"/>
                  <a:gd name="connsiteX3" fmla="*/ 23555445 w 23555491"/>
                  <a:gd name="connsiteY3" fmla="*/ 99328 h 9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555491" h="99328">
                    <a:moveTo>
                      <a:pt x="201786" y="0"/>
                    </a:moveTo>
                    <a:lnTo>
                      <a:pt x="0" y="30539"/>
                    </a:lnTo>
                    <a:lnTo>
                      <a:pt x="23529956" y="72879"/>
                    </a:lnTo>
                    <a:lnTo>
                      <a:pt x="23555445" y="9932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1" name="Freeform 782">
                <a:extLst>
                  <a:ext uri="{FF2B5EF4-FFF2-40B4-BE49-F238E27FC236}">
                    <a16:creationId xmlns:a16="http://schemas.microsoft.com/office/drawing/2014/main" id="{DBE442E8-7846-4CF1-84AC-EB534D0E4D11}"/>
                  </a:ext>
                </a:extLst>
              </p:cNvPr>
              <p:cNvSpPr/>
              <p:nvPr/>
            </p:nvSpPr>
            <p:spPr>
              <a:xfrm rot="16200000" flipH="1">
                <a:off x="7862079" y="3353446"/>
                <a:ext cx="306775" cy="62193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335696"/>
                  <a:gd name="connsiteY0" fmla="*/ 0 h 93488"/>
                  <a:gd name="connsiteX1" fmla="*/ 23310069 w 23335696"/>
                  <a:gd name="connsiteY1" fmla="*/ 41556 h 93488"/>
                  <a:gd name="connsiteX2" fmla="*/ 23335696 w 23335696"/>
                  <a:gd name="connsiteY2" fmla="*/ 93488 h 93488"/>
                  <a:gd name="connsiteX0" fmla="*/ -46 w 28330846"/>
                  <a:gd name="connsiteY0" fmla="*/ 0 h 102393"/>
                  <a:gd name="connsiteX1" fmla="*/ 28305219 w 28330846"/>
                  <a:gd name="connsiteY1" fmla="*/ 50461 h 102393"/>
                  <a:gd name="connsiteX2" fmla="*/ 28330846 w 28330846"/>
                  <a:gd name="connsiteY2" fmla="*/ 102393 h 10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330846" h="102393">
                    <a:moveTo>
                      <a:pt x="-46" y="0"/>
                    </a:moveTo>
                    <a:lnTo>
                      <a:pt x="28305219" y="50461"/>
                    </a:lnTo>
                    <a:lnTo>
                      <a:pt x="28330846" y="102393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2" name="Freeform 783">
                <a:extLst>
                  <a:ext uri="{FF2B5EF4-FFF2-40B4-BE49-F238E27FC236}">
                    <a16:creationId xmlns:a16="http://schemas.microsoft.com/office/drawing/2014/main" id="{C8A281EE-96C1-472F-82A1-36B0EB48D793}"/>
                  </a:ext>
                </a:extLst>
              </p:cNvPr>
              <p:cNvSpPr/>
              <p:nvPr/>
            </p:nvSpPr>
            <p:spPr>
              <a:xfrm rot="16200000" flipH="1">
                <a:off x="7957090" y="3524333"/>
                <a:ext cx="187954" cy="53645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-46 w 14978893"/>
                  <a:gd name="connsiteY0" fmla="*/ 0 h 84079"/>
                  <a:gd name="connsiteX1" fmla="*/ 14733287 w 14978893"/>
                  <a:gd name="connsiteY1" fmla="*/ 27050 h 84079"/>
                  <a:gd name="connsiteX2" fmla="*/ 14978893 w 14978893"/>
                  <a:gd name="connsiteY2" fmla="*/ 84079 h 84079"/>
                  <a:gd name="connsiteX0" fmla="*/ 0 w 17357659"/>
                  <a:gd name="connsiteY0" fmla="*/ 0 h 88320"/>
                  <a:gd name="connsiteX1" fmla="*/ 17112053 w 17357659"/>
                  <a:gd name="connsiteY1" fmla="*/ 31291 h 88320"/>
                  <a:gd name="connsiteX2" fmla="*/ 17357659 w 17357659"/>
                  <a:gd name="connsiteY2" fmla="*/ 88320 h 8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57659" h="88320">
                    <a:moveTo>
                      <a:pt x="0" y="0"/>
                    </a:moveTo>
                    <a:lnTo>
                      <a:pt x="17112053" y="31291"/>
                    </a:lnTo>
                    <a:lnTo>
                      <a:pt x="17357659" y="8832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3" name="Freeform 784">
                <a:extLst>
                  <a:ext uri="{FF2B5EF4-FFF2-40B4-BE49-F238E27FC236}">
                    <a16:creationId xmlns:a16="http://schemas.microsoft.com/office/drawing/2014/main" id="{D3A8AE56-1CAE-49BD-AC79-9D2F1D5B3488}"/>
                  </a:ext>
                </a:extLst>
              </p:cNvPr>
              <p:cNvSpPr/>
              <p:nvPr/>
            </p:nvSpPr>
            <p:spPr>
              <a:xfrm rot="16200000" flipH="1">
                <a:off x="8038810" y="3655048"/>
                <a:ext cx="100296" cy="48451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9482095"/>
                  <a:gd name="connsiteY0" fmla="*/ 0 h 79376"/>
                  <a:gd name="connsiteX1" fmla="*/ 9236396 w 9482095"/>
                  <a:gd name="connsiteY1" fmla="*/ 14506 h 79376"/>
                  <a:gd name="connsiteX2" fmla="*/ 9482095 w 9482095"/>
                  <a:gd name="connsiteY2" fmla="*/ 79376 h 79376"/>
                  <a:gd name="connsiteX0" fmla="*/ 46 w 9262393"/>
                  <a:gd name="connsiteY0" fmla="*/ 0 h 79769"/>
                  <a:gd name="connsiteX1" fmla="*/ 9236396 w 9262393"/>
                  <a:gd name="connsiteY1" fmla="*/ 14506 h 79769"/>
                  <a:gd name="connsiteX2" fmla="*/ 9262439 w 9262393"/>
                  <a:gd name="connsiteY2" fmla="*/ 79769 h 79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62393" h="79769">
                    <a:moveTo>
                      <a:pt x="46" y="0"/>
                    </a:moveTo>
                    <a:lnTo>
                      <a:pt x="9236396" y="14506"/>
                    </a:lnTo>
                    <a:lnTo>
                      <a:pt x="9262439" y="7976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4" name="Freeform 785">
                <a:extLst>
                  <a:ext uri="{FF2B5EF4-FFF2-40B4-BE49-F238E27FC236}">
                    <a16:creationId xmlns:a16="http://schemas.microsoft.com/office/drawing/2014/main" id="{95D43404-FC08-4DF7-AC6E-D198E9F5FE8A}"/>
                  </a:ext>
                </a:extLst>
              </p:cNvPr>
              <p:cNvSpPr/>
              <p:nvPr/>
            </p:nvSpPr>
            <p:spPr>
              <a:xfrm rot="16200000" flipH="1">
                <a:off x="8000707" y="3670716"/>
                <a:ext cx="114587" cy="54642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82175" h="89961">
                    <a:moveTo>
                      <a:pt x="46" y="0"/>
                    </a:moveTo>
                    <a:lnTo>
                      <a:pt x="10555901" y="18818"/>
                    </a:lnTo>
                    <a:lnTo>
                      <a:pt x="10582221" y="8996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5" name="Freeform 786">
                <a:extLst>
                  <a:ext uri="{FF2B5EF4-FFF2-40B4-BE49-F238E27FC236}">
                    <a16:creationId xmlns:a16="http://schemas.microsoft.com/office/drawing/2014/main" id="{ADE83D0A-626D-4923-9287-941B31FFD0A2}"/>
                  </a:ext>
                </a:extLst>
              </p:cNvPr>
              <p:cNvSpPr/>
              <p:nvPr/>
            </p:nvSpPr>
            <p:spPr>
              <a:xfrm rot="16200000" flipH="1">
                <a:off x="7915121" y="3649791"/>
                <a:ext cx="187076" cy="64510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0 w 17276575"/>
                  <a:gd name="connsiteY0" fmla="*/ 0 h 106207"/>
                  <a:gd name="connsiteX1" fmla="*/ 17250301 w 17276575"/>
                  <a:gd name="connsiteY1" fmla="*/ 29968 h 106207"/>
                  <a:gd name="connsiteX2" fmla="*/ 17276575 w 17276575"/>
                  <a:gd name="connsiteY2" fmla="*/ 106207 h 10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276575" h="106207">
                    <a:moveTo>
                      <a:pt x="0" y="0"/>
                    </a:moveTo>
                    <a:lnTo>
                      <a:pt x="17250301" y="29968"/>
                    </a:lnTo>
                    <a:lnTo>
                      <a:pt x="17276575" y="10620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6" name="Freeform 787">
                <a:extLst>
                  <a:ext uri="{FF2B5EF4-FFF2-40B4-BE49-F238E27FC236}">
                    <a16:creationId xmlns:a16="http://schemas.microsoft.com/office/drawing/2014/main" id="{C9BBBF3F-4477-4BB4-AE6D-24DFDABBE3F4}"/>
                  </a:ext>
                </a:extLst>
              </p:cNvPr>
              <p:cNvSpPr/>
              <p:nvPr/>
            </p:nvSpPr>
            <p:spPr>
              <a:xfrm rot="16200000" flipH="1">
                <a:off x="7637500" y="3461330"/>
                <a:ext cx="429650" cy="9060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37384619"/>
                  <a:gd name="connsiteY0" fmla="*/ 0 h 103681"/>
                  <a:gd name="connsiteX1" fmla="*/ 37384619 w 37384619"/>
                  <a:gd name="connsiteY1" fmla="*/ 65470 h 103681"/>
                  <a:gd name="connsiteX2" fmla="*/ 15859733 w 37384619"/>
                  <a:gd name="connsiteY2" fmla="*/ 103681 h 103681"/>
                  <a:gd name="connsiteX0" fmla="*/ -46 w 37384619"/>
                  <a:gd name="connsiteY0" fmla="*/ 0 h 144061"/>
                  <a:gd name="connsiteX1" fmla="*/ 37384619 w 37384619"/>
                  <a:gd name="connsiteY1" fmla="*/ 65470 h 144061"/>
                  <a:gd name="connsiteX2" fmla="*/ 36971073 w 37384619"/>
                  <a:gd name="connsiteY2" fmla="*/ 144061 h 144061"/>
                  <a:gd name="connsiteX0" fmla="*/ -46 w 37630826"/>
                  <a:gd name="connsiteY0" fmla="*/ 0 h 143669"/>
                  <a:gd name="connsiteX1" fmla="*/ 37384619 w 37630826"/>
                  <a:gd name="connsiteY1" fmla="*/ 65470 h 143669"/>
                  <a:gd name="connsiteX2" fmla="*/ 37630826 w 37630826"/>
                  <a:gd name="connsiteY2" fmla="*/ 143669 h 143669"/>
                  <a:gd name="connsiteX0" fmla="*/ -46 w 37630826"/>
                  <a:gd name="connsiteY0" fmla="*/ 0 h 143669"/>
                  <a:gd name="connsiteX1" fmla="*/ 37164871 w 37630826"/>
                  <a:gd name="connsiteY1" fmla="*/ 65470 h 143669"/>
                  <a:gd name="connsiteX2" fmla="*/ 37630826 w 37630826"/>
                  <a:gd name="connsiteY2" fmla="*/ 143669 h 143669"/>
                  <a:gd name="connsiteX0" fmla="*/ -46 w 37164825"/>
                  <a:gd name="connsiteY0" fmla="*/ 0 h 144061"/>
                  <a:gd name="connsiteX1" fmla="*/ 37164871 w 37164825"/>
                  <a:gd name="connsiteY1" fmla="*/ 65470 h 144061"/>
                  <a:gd name="connsiteX2" fmla="*/ 36971304 w 37164825"/>
                  <a:gd name="connsiteY2" fmla="*/ 144061 h 144061"/>
                  <a:gd name="connsiteX0" fmla="*/ -46 w 37411124"/>
                  <a:gd name="connsiteY0" fmla="*/ 0 h 144061"/>
                  <a:gd name="connsiteX1" fmla="*/ 37164871 w 37411124"/>
                  <a:gd name="connsiteY1" fmla="*/ 65470 h 144061"/>
                  <a:gd name="connsiteX2" fmla="*/ 37411124 w 37411124"/>
                  <a:gd name="connsiteY2" fmla="*/ 144061 h 144061"/>
                  <a:gd name="connsiteX0" fmla="*/ -46 w 37411401"/>
                  <a:gd name="connsiteY0" fmla="*/ 0 h 145630"/>
                  <a:gd name="connsiteX1" fmla="*/ 37164871 w 37411401"/>
                  <a:gd name="connsiteY1" fmla="*/ 65470 h 145630"/>
                  <a:gd name="connsiteX2" fmla="*/ 37411355 w 37411401"/>
                  <a:gd name="connsiteY2" fmla="*/ 145630 h 145630"/>
                  <a:gd name="connsiteX0" fmla="*/ 0 w 39678423"/>
                  <a:gd name="connsiteY0" fmla="*/ 0 h 149166"/>
                  <a:gd name="connsiteX1" fmla="*/ 39431893 w 39678423"/>
                  <a:gd name="connsiteY1" fmla="*/ 69006 h 149166"/>
                  <a:gd name="connsiteX2" fmla="*/ 39678377 w 39678423"/>
                  <a:gd name="connsiteY2" fmla="*/ 149166 h 149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78423" h="149166">
                    <a:moveTo>
                      <a:pt x="0" y="0"/>
                    </a:moveTo>
                    <a:lnTo>
                      <a:pt x="39431893" y="69006"/>
                    </a:lnTo>
                    <a:lnTo>
                      <a:pt x="39678377" y="149166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7" name="Freeform 788">
                <a:extLst>
                  <a:ext uri="{FF2B5EF4-FFF2-40B4-BE49-F238E27FC236}">
                    <a16:creationId xmlns:a16="http://schemas.microsoft.com/office/drawing/2014/main" id="{59077337-7830-426C-8541-ACF4D68E6ACF}"/>
                  </a:ext>
                </a:extLst>
              </p:cNvPr>
              <p:cNvSpPr/>
              <p:nvPr/>
            </p:nvSpPr>
            <p:spPr>
              <a:xfrm rot="16200000" flipH="1">
                <a:off x="7579344" y="3454552"/>
                <a:ext cx="471135" cy="100128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37384619"/>
                  <a:gd name="connsiteY0" fmla="*/ 0 h 103681"/>
                  <a:gd name="connsiteX1" fmla="*/ 37384619 w 37384619"/>
                  <a:gd name="connsiteY1" fmla="*/ 65470 h 103681"/>
                  <a:gd name="connsiteX2" fmla="*/ 15859733 w 37384619"/>
                  <a:gd name="connsiteY2" fmla="*/ 103681 h 103681"/>
                  <a:gd name="connsiteX0" fmla="*/ -46 w 37384619"/>
                  <a:gd name="connsiteY0" fmla="*/ 0 h 144061"/>
                  <a:gd name="connsiteX1" fmla="*/ 37384619 w 37384619"/>
                  <a:gd name="connsiteY1" fmla="*/ 65470 h 144061"/>
                  <a:gd name="connsiteX2" fmla="*/ 36971073 w 37384619"/>
                  <a:gd name="connsiteY2" fmla="*/ 144061 h 144061"/>
                  <a:gd name="connsiteX0" fmla="*/ -46 w 37630826"/>
                  <a:gd name="connsiteY0" fmla="*/ 0 h 143669"/>
                  <a:gd name="connsiteX1" fmla="*/ 37384619 w 37630826"/>
                  <a:gd name="connsiteY1" fmla="*/ 65470 h 143669"/>
                  <a:gd name="connsiteX2" fmla="*/ 37630826 w 37630826"/>
                  <a:gd name="connsiteY2" fmla="*/ 143669 h 143669"/>
                  <a:gd name="connsiteX0" fmla="*/ -46 w 37630826"/>
                  <a:gd name="connsiteY0" fmla="*/ 0 h 143669"/>
                  <a:gd name="connsiteX1" fmla="*/ 37164871 w 37630826"/>
                  <a:gd name="connsiteY1" fmla="*/ 65470 h 143669"/>
                  <a:gd name="connsiteX2" fmla="*/ 37630826 w 37630826"/>
                  <a:gd name="connsiteY2" fmla="*/ 143669 h 143669"/>
                  <a:gd name="connsiteX0" fmla="*/ -46 w 37164825"/>
                  <a:gd name="connsiteY0" fmla="*/ 0 h 144061"/>
                  <a:gd name="connsiteX1" fmla="*/ 37164871 w 37164825"/>
                  <a:gd name="connsiteY1" fmla="*/ 65470 h 144061"/>
                  <a:gd name="connsiteX2" fmla="*/ 36971304 w 37164825"/>
                  <a:gd name="connsiteY2" fmla="*/ 144061 h 144061"/>
                  <a:gd name="connsiteX0" fmla="*/ -46 w 37411124"/>
                  <a:gd name="connsiteY0" fmla="*/ 0 h 144061"/>
                  <a:gd name="connsiteX1" fmla="*/ 37164871 w 37411124"/>
                  <a:gd name="connsiteY1" fmla="*/ 65470 h 144061"/>
                  <a:gd name="connsiteX2" fmla="*/ 37411124 w 37411124"/>
                  <a:gd name="connsiteY2" fmla="*/ 144061 h 144061"/>
                  <a:gd name="connsiteX0" fmla="*/ -46 w 37411401"/>
                  <a:gd name="connsiteY0" fmla="*/ 0 h 145630"/>
                  <a:gd name="connsiteX1" fmla="*/ 37164871 w 37411401"/>
                  <a:gd name="connsiteY1" fmla="*/ 65470 h 145630"/>
                  <a:gd name="connsiteX2" fmla="*/ 37411355 w 37411401"/>
                  <a:gd name="connsiteY2" fmla="*/ 145630 h 145630"/>
                  <a:gd name="connsiteX0" fmla="*/ 0 w 42029576"/>
                  <a:gd name="connsiteY0" fmla="*/ 0 h 153863"/>
                  <a:gd name="connsiteX1" fmla="*/ 41783046 w 42029576"/>
                  <a:gd name="connsiteY1" fmla="*/ 73703 h 153863"/>
                  <a:gd name="connsiteX2" fmla="*/ 42029530 w 42029576"/>
                  <a:gd name="connsiteY2" fmla="*/ 153863 h 153863"/>
                  <a:gd name="connsiteX0" fmla="*/ 0 w 41809597"/>
                  <a:gd name="connsiteY0" fmla="*/ 0 h 161312"/>
                  <a:gd name="connsiteX1" fmla="*/ 41783046 w 41809597"/>
                  <a:gd name="connsiteY1" fmla="*/ 73703 h 161312"/>
                  <a:gd name="connsiteX2" fmla="*/ 41809597 w 41809597"/>
                  <a:gd name="connsiteY2" fmla="*/ 161312 h 161312"/>
                  <a:gd name="connsiteX0" fmla="*/ -46 w 43509586"/>
                  <a:gd name="connsiteY0" fmla="*/ 0 h 164848"/>
                  <a:gd name="connsiteX1" fmla="*/ 43483035 w 43509586"/>
                  <a:gd name="connsiteY1" fmla="*/ 77239 h 164848"/>
                  <a:gd name="connsiteX2" fmla="*/ 43509586 w 43509586"/>
                  <a:gd name="connsiteY2" fmla="*/ 164848 h 16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509586" h="164848">
                    <a:moveTo>
                      <a:pt x="-46" y="0"/>
                    </a:moveTo>
                    <a:lnTo>
                      <a:pt x="43483035" y="77239"/>
                    </a:lnTo>
                    <a:lnTo>
                      <a:pt x="43509586" y="16484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8" name="Freeform 789">
                <a:extLst>
                  <a:ext uri="{FF2B5EF4-FFF2-40B4-BE49-F238E27FC236}">
                    <a16:creationId xmlns:a16="http://schemas.microsoft.com/office/drawing/2014/main" id="{FDAC82B4-3BEB-4231-8826-F01658A597AA}"/>
                  </a:ext>
                </a:extLst>
              </p:cNvPr>
              <p:cNvSpPr/>
              <p:nvPr/>
            </p:nvSpPr>
            <p:spPr>
              <a:xfrm rot="18900000" flipH="1">
                <a:off x="7121619" y="3643340"/>
                <a:ext cx="294005" cy="47588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24071821"/>
                  <a:gd name="connsiteY0" fmla="*/ 0 h 71638"/>
                  <a:gd name="connsiteX1" fmla="*/ 23734511 w 24071821"/>
                  <a:gd name="connsiteY1" fmla="*/ 41416 h 71638"/>
                  <a:gd name="connsiteX2" fmla="*/ 24071805 w 24071821"/>
                  <a:gd name="connsiteY2" fmla="*/ 71638 h 71638"/>
                  <a:gd name="connsiteX0" fmla="*/ 23 w 25611767"/>
                  <a:gd name="connsiteY0" fmla="*/ 0 h 75603"/>
                  <a:gd name="connsiteX1" fmla="*/ 25274457 w 25611767"/>
                  <a:gd name="connsiteY1" fmla="*/ 45381 h 75603"/>
                  <a:gd name="connsiteX2" fmla="*/ 25611751 w 25611767"/>
                  <a:gd name="connsiteY2" fmla="*/ 75603 h 75603"/>
                  <a:gd name="connsiteX0" fmla="*/ -11 w 25611767"/>
                  <a:gd name="connsiteY0" fmla="*/ 0 h 75603"/>
                  <a:gd name="connsiteX1" fmla="*/ 25274457 w 25611767"/>
                  <a:gd name="connsiteY1" fmla="*/ 45381 h 75603"/>
                  <a:gd name="connsiteX2" fmla="*/ 25611751 w 25611767"/>
                  <a:gd name="connsiteY2" fmla="*/ 75603 h 75603"/>
                  <a:gd name="connsiteX0" fmla="*/ -11 w 25611767"/>
                  <a:gd name="connsiteY0" fmla="*/ 0 h 75603"/>
                  <a:gd name="connsiteX1" fmla="*/ 25274457 w 25611767"/>
                  <a:gd name="connsiteY1" fmla="*/ 45381 h 75603"/>
                  <a:gd name="connsiteX2" fmla="*/ 25611751 w 25611767"/>
                  <a:gd name="connsiteY2" fmla="*/ 75603 h 75603"/>
                  <a:gd name="connsiteX0" fmla="*/ -11 w 25611767"/>
                  <a:gd name="connsiteY0" fmla="*/ 0 h 75603"/>
                  <a:gd name="connsiteX1" fmla="*/ 25274457 w 25611767"/>
                  <a:gd name="connsiteY1" fmla="*/ 45381 h 75603"/>
                  <a:gd name="connsiteX2" fmla="*/ 25611751 w 25611767"/>
                  <a:gd name="connsiteY2" fmla="*/ 75603 h 75603"/>
                  <a:gd name="connsiteX0" fmla="*/ 1 w 27151528"/>
                  <a:gd name="connsiteY0" fmla="*/ 0 h 78348"/>
                  <a:gd name="connsiteX1" fmla="*/ 26814218 w 27151528"/>
                  <a:gd name="connsiteY1" fmla="*/ 48126 h 78348"/>
                  <a:gd name="connsiteX2" fmla="*/ 27151512 w 27151528"/>
                  <a:gd name="connsiteY2" fmla="*/ 78348 h 7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51528" h="78348">
                    <a:moveTo>
                      <a:pt x="1" y="0"/>
                    </a:moveTo>
                    <a:lnTo>
                      <a:pt x="26814218" y="48126"/>
                    </a:lnTo>
                    <a:lnTo>
                      <a:pt x="27151512" y="7834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9" name="Freeform 790">
                <a:extLst>
                  <a:ext uri="{FF2B5EF4-FFF2-40B4-BE49-F238E27FC236}">
                    <a16:creationId xmlns:a16="http://schemas.microsoft.com/office/drawing/2014/main" id="{CB896E37-CC12-4E5E-A33F-AC1DA2CB1B43}"/>
                  </a:ext>
                </a:extLst>
              </p:cNvPr>
              <p:cNvSpPr/>
              <p:nvPr/>
            </p:nvSpPr>
            <p:spPr>
              <a:xfrm rot="14400000" flipH="1">
                <a:off x="6956447" y="4700641"/>
                <a:ext cx="336212" cy="58208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9366" h="95832">
                    <a:moveTo>
                      <a:pt x="0" y="0"/>
                    </a:moveTo>
                    <a:lnTo>
                      <a:pt x="31049331" y="9583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0" name="Freeform 791">
                <a:extLst>
                  <a:ext uri="{FF2B5EF4-FFF2-40B4-BE49-F238E27FC236}">
                    <a16:creationId xmlns:a16="http://schemas.microsoft.com/office/drawing/2014/main" id="{E5BE0959-93BD-47E1-A473-0A30773C9D0A}"/>
                  </a:ext>
                </a:extLst>
              </p:cNvPr>
              <p:cNvSpPr/>
              <p:nvPr/>
            </p:nvSpPr>
            <p:spPr>
              <a:xfrm rot="19800000" flipH="1">
                <a:off x="5846295" y="6130197"/>
                <a:ext cx="406970" cy="70464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583907" h="116009">
                    <a:moveTo>
                      <a:pt x="-10" y="0"/>
                    </a:moveTo>
                    <a:lnTo>
                      <a:pt x="37583872" y="116009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1" name="Freeform 792">
                <a:extLst>
                  <a:ext uri="{FF2B5EF4-FFF2-40B4-BE49-F238E27FC236}">
                    <a16:creationId xmlns:a16="http://schemas.microsoft.com/office/drawing/2014/main" id="{7D568E10-DAB1-4F32-8F1E-22A72D9A680E}"/>
                  </a:ext>
                </a:extLst>
              </p:cNvPr>
              <p:cNvSpPr/>
              <p:nvPr/>
            </p:nvSpPr>
            <p:spPr>
              <a:xfrm rot="14400000" flipH="1">
                <a:off x="6046999" y="6058085"/>
                <a:ext cx="301295" cy="1882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824762" h="30990">
                    <a:moveTo>
                      <a:pt x="-10" y="0"/>
                    </a:moveTo>
                    <a:lnTo>
                      <a:pt x="7111923" y="22273"/>
                    </a:lnTo>
                    <a:lnTo>
                      <a:pt x="27824758" y="3099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2" name="Freeform 793">
                <a:extLst>
                  <a:ext uri="{FF2B5EF4-FFF2-40B4-BE49-F238E27FC236}">
                    <a16:creationId xmlns:a16="http://schemas.microsoft.com/office/drawing/2014/main" id="{07B28FC6-2E50-4D4A-AA19-269A977D8E2D}"/>
                  </a:ext>
                </a:extLst>
              </p:cNvPr>
              <p:cNvSpPr/>
              <p:nvPr/>
            </p:nvSpPr>
            <p:spPr>
              <a:xfrm rot="14400000" flipH="1">
                <a:off x="6333175" y="6005131"/>
                <a:ext cx="255202" cy="18460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2637431"/>
                  <a:gd name="connsiteY0" fmla="*/ 0 h 29086"/>
                  <a:gd name="connsiteX1" fmla="*/ 7111923 w 22637431"/>
                  <a:gd name="connsiteY1" fmla="*/ 22273 h 29086"/>
                  <a:gd name="connsiteX2" fmla="*/ 22637387 w 22637431"/>
                  <a:gd name="connsiteY2" fmla="*/ 29086 h 29086"/>
                  <a:gd name="connsiteX0" fmla="*/ -10 w 23568048"/>
                  <a:gd name="connsiteY0" fmla="*/ 0 h 30392"/>
                  <a:gd name="connsiteX1" fmla="*/ 7111923 w 23568048"/>
                  <a:gd name="connsiteY1" fmla="*/ 22273 h 30392"/>
                  <a:gd name="connsiteX2" fmla="*/ 23568025 w 23568048"/>
                  <a:gd name="connsiteY2" fmla="*/ 30392 h 30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568048" h="30392">
                    <a:moveTo>
                      <a:pt x="-10" y="0"/>
                    </a:moveTo>
                    <a:lnTo>
                      <a:pt x="7111923" y="22273"/>
                    </a:lnTo>
                    <a:lnTo>
                      <a:pt x="23568025" y="3039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3" name="Freeform 794">
                <a:extLst>
                  <a:ext uri="{FF2B5EF4-FFF2-40B4-BE49-F238E27FC236}">
                    <a16:creationId xmlns:a16="http://schemas.microsoft.com/office/drawing/2014/main" id="{88FEB517-8DCE-42D2-BC63-8AABEDDB4160}"/>
                  </a:ext>
                </a:extLst>
              </p:cNvPr>
              <p:cNvSpPr/>
              <p:nvPr/>
            </p:nvSpPr>
            <p:spPr>
              <a:xfrm rot="19800000" flipH="1">
                <a:off x="6018774" y="6345586"/>
                <a:ext cx="292989" cy="51198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26478475"/>
                  <a:gd name="connsiteY0" fmla="*/ 0 h 81718"/>
                  <a:gd name="connsiteX1" fmla="*/ 26478481 w 26478475"/>
                  <a:gd name="connsiteY1" fmla="*/ 81718 h 81718"/>
                  <a:gd name="connsiteX0" fmla="*/ -11 w 27057698"/>
                  <a:gd name="connsiteY0" fmla="*/ 0 h 84291"/>
                  <a:gd name="connsiteX1" fmla="*/ 27057704 w 27057698"/>
                  <a:gd name="connsiteY1" fmla="*/ 84291 h 8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057698" h="84291">
                    <a:moveTo>
                      <a:pt x="-11" y="0"/>
                    </a:moveTo>
                    <a:lnTo>
                      <a:pt x="27057704" y="8429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4" name="Freeform 795">
                <a:extLst>
                  <a:ext uri="{FF2B5EF4-FFF2-40B4-BE49-F238E27FC236}">
                    <a16:creationId xmlns:a16="http://schemas.microsoft.com/office/drawing/2014/main" id="{2892A398-D1D6-4FC6-998E-1A9654D422CD}"/>
                  </a:ext>
                </a:extLst>
              </p:cNvPr>
              <p:cNvSpPr/>
              <p:nvPr/>
            </p:nvSpPr>
            <p:spPr>
              <a:xfrm rot="14400000" flipH="1">
                <a:off x="6426415" y="5839396"/>
                <a:ext cx="247270" cy="76930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35523" h="126655">
                    <a:moveTo>
                      <a:pt x="33" y="0"/>
                    </a:moveTo>
                    <a:lnTo>
                      <a:pt x="22835527" y="70824"/>
                    </a:lnTo>
                    <a:lnTo>
                      <a:pt x="13606986" y="12665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5" name="Freeform 796">
                <a:extLst>
                  <a:ext uri="{FF2B5EF4-FFF2-40B4-BE49-F238E27FC236}">
                    <a16:creationId xmlns:a16="http://schemas.microsoft.com/office/drawing/2014/main" id="{F8CF65AB-E234-4DFB-98C1-3CDE5BB50B57}"/>
                  </a:ext>
                </a:extLst>
              </p:cNvPr>
              <p:cNvSpPr/>
              <p:nvPr/>
            </p:nvSpPr>
            <p:spPr>
              <a:xfrm rot="14400000" flipH="1">
                <a:off x="6919988" y="5435433"/>
                <a:ext cx="519842" cy="164309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07700" h="270511">
                    <a:moveTo>
                      <a:pt x="33" y="0"/>
                    </a:moveTo>
                    <a:lnTo>
                      <a:pt x="22835527" y="70824"/>
                    </a:lnTo>
                    <a:lnTo>
                      <a:pt x="10278660" y="154368"/>
                    </a:lnTo>
                    <a:lnTo>
                      <a:pt x="48007669" y="27051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6" name="Freeform 797">
                <a:extLst>
                  <a:ext uri="{FF2B5EF4-FFF2-40B4-BE49-F238E27FC236}">
                    <a16:creationId xmlns:a16="http://schemas.microsoft.com/office/drawing/2014/main" id="{22857FFC-017F-45CC-883A-701465DFCE73}"/>
                  </a:ext>
                </a:extLst>
              </p:cNvPr>
              <p:cNvSpPr/>
              <p:nvPr/>
            </p:nvSpPr>
            <p:spPr>
              <a:xfrm rot="14400000" flipH="1">
                <a:off x="7221047" y="5674081"/>
                <a:ext cx="419257" cy="117703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  <a:gd name="connsiteX0" fmla="*/ 33 w 48997236"/>
                  <a:gd name="connsiteY0" fmla="*/ 0 h 273567"/>
                  <a:gd name="connsiteX1" fmla="*/ 22835527 w 48997236"/>
                  <a:gd name="connsiteY1" fmla="*/ 70824 h 273567"/>
                  <a:gd name="connsiteX2" fmla="*/ 10278660 w 48997236"/>
                  <a:gd name="connsiteY2" fmla="*/ 154368 h 273567"/>
                  <a:gd name="connsiteX3" fmla="*/ 48997218 w 48997236"/>
                  <a:gd name="connsiteY3" fmla="*/ 273567 h 273567"/>
                  <a:gd name="connsiteX0" fmla="*/ 12556910 w 38718619"/>
                  <a:gd name="connsiteY0" fmla="*/ 0 h 202743"/>
                  <a:gd name="connsiteX1" fmla="*/ 43 w 38718619"/>
                  <a:gd name="connsiteY1" fmla="*/ 83544 h 202743"/>
                  <a:gd name="connsiteX2" fmla="*/ 38718601 w 38718619"/>
                  <a:gd name="connsiteY2" fmla="*/ 202743 h 202743"/>
                  <a:gd name="connsiteX0" fmla="*/ 10493520 w 38718619"/>
                  <a:gd name="connsiteY0" fmla="*/ 0 h 187944"/>
                  <a:gd name="connsiteX1" fmla="*/ 43 w 38718619"/>
                  <a:gd name="connsiteY1" fmla="*/ 68745 h 187944"/>
                  <a:gd name="connsiteX2" fmla="*/ 38718601 w 38718619"/>
                  <a:gd name="connsiteY2" fmla="*/ 187944 h 187944"/>
                  <a:gd name="connsiteX0" fmla="*/ 10273564 w 38718619"/>
                  <a:gd name="connsiteY0" fmla="*/ 0 h 188623"/>
                  <a:gd name="connsiteX1" fmla="*/ 43 w 38718619"/>
                  <a:gd name="connsiteY1" fmla="*/ 69424 h 188623"/>
                  <a:gd name="connsiteX2" fmla="*/ 38718601 w 38718619"/>
                  <a:gd name="connsiteY2" fmla="*/ 188623 h 188623"/>
                  <a:gd name="connsiteX0" fmla="*/ 11327843 w 38718619"/>
                  <a:gd name="connsiteY0" fmla="*/ 0 h 192424"/>
                  <a:gd name="connsiteX1" fmla="*/ 43 w 38718619"/>
                  <a:gd name="connsiteY1" fmla="*/ 73225 h 192424"/>
                  <a:gd name="connsiteX2" fmla="*/ 38718601 w 38718619"/>
                  <a:gd name="connsiteY2" fmla="*/ 192424 h 192424"/>
                  <a:gd name="connsiteX0" fmla="*/ 10888012 w 38718619"/>
                  <a:gd name="connsiteY0" fmla="*/ 0 h 193782"/>
                  <a:gd name="connsiteX1" fmla="*/ 43 w 38718619"/>
                  <a:gd name="connsiteY1" fmla="*/ 74583 h 193782"/>
                  <a:gd name="connsiteX2" fmla="*/ 38718601 w 38718619"/>
                  <a:gd name="connsiteY2" fmla="*/ 193782 h 19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718619" h="193782">
                    <a:moveTo>
                      <a:pt x="10888012" y="0"/>
                    </a:moveTo>
                    <a:lnTo>
                      <a:pt x="43" y="74583"/>
                    </a:lnTo>
                    <a:lnTo>
                      <a:pt x="38718601" y="19378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7" name="Freeform 798">
                <a:extLst>
                  <a:ext uri="{FF2B5EF4-FFF2-40B4-BE49-F238E27FC236}">
                    <a16:creationId xmlns:a16="http://schemas.microsoft.com/office/drawing/2014/main" id="{36D5DB22-02EC-4D7D-957C-0F7AA63AA287}"/>
                  </a:ext>
                </a:extLst>
              </p:cNvPr>
              <p:cNvSpPr/>
              <p:nvPr/>
            </p:nvSpPr>
            <p:spPr>
              <a:xfrm rot="14400000" flipH="1">
                <a:off x="7212787" y="5819655"/>
                <a:ext cx="362106" cy="103663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  <a:gd name="connsiteX0" fmla="*/ 33 w 48997236"/>
                  <a:gd name="connsiteY0" fmla="*/ 0 h 273567"/>
                  <a:gd name="connsiteX1" fmla="*/ 22835527 w 48997236"/>
                  <a:gd name="connsiteY1" fmla="*/ 70824 h 273567"/>
                  <a:gd name="connsiteX2" fmla="*/ 10278660 w 48997236"/>
                  <a:gd name="connsiteY2" fmla="*/ 154368 h 273567"/>
                  <a:gd name="connsiteX3" fmla="*/ 48997218 w 48997236"/>
                  <a:gd name="connsiteY3" fmla="*/ 273567 h 273567"/>
                  <a:gd name="connsiteX0" fmla="*/ 12556910 w 38718619"/>
                  <a:gd name="connsiteY0" fmla="*/ 0 h 202743"/>
                  <a:gd name="connsiteX1" fmla="*/ 43 w 38718619"/>
                  <a:gd name="connsiteY1" fmla="*/ 83544 h 202743"/>
                  <a:gd name="connsiteX2" fmla="*/ 38718601 w 38718619"/>
                  <a:gd name="connsiteY2" fmla="*/ 202743 h 202743"/>
                  <a:gd name="connsiteX0" fmla="*/ 10493520 w 38718619"/>
                  <a:gd name="connsiteY0" fmla="*/ 0 h 187944"/>
                  <a:gd name="connsiteX1" fmla="*/ 43 w 38718619"/>
                  <a:gd name="connsiteY1" fmla="*/ 68745 h 187944"/>
                  <a:gd name="connsiteX2" fmla="*/ 38718601 w 38718619"/>
                  <a:gd name="connsiteY2" fmla="*/ 187944 h 187944"/>
                  <a:gd name="connsiteX0" fmla="*/ 10273564 w 38718619"/>
                  <a:gd name="connsiteY0" fmla="*/ 0 h 188623"/>
                  <a:gd name="connsiteX1" fmla="*/ 43 w 38718619"/>
                  <a:gd name="connsiteY1" fmla="*/ 69424 h 188623"/>
                  <a:gd name="connsiteX2" fmla="*/ 38718601 w 38718619"/>
                  <a:gd name="connsiteY2" fmla="*/ 188623 h 188623"/>
                  <a:gd name="connsiteX0" fmla="*/ 11327843 w 38718619"/>
                  <a:gd name="connsiteY0" fmla="*/ 0 h 192424"/>
                  <a:gd name="connsiteX1" fmla="*/ 43 w 38718619"/>
                  <a:gd name="connsiteY1" fmla="*/ 73225 h 192424"/>
                  <a:gd name="connsiteX2" fmla="*/ 38718601 w 38718619"/>
                  <a:gd name="connsiteY2" fmla="*/ 192424 h 192424"/>
                  <a:gd name="connsiteX0" fmla="*/ 10888012 w 38718619"/>
                  <a:gd name="connsiteY0" fmla="*/ 0 h 193782"/>
                  <a:gd name="connsiteX1" fmla="*/ 43 w 38718619"/>
                  <a:gd name="connsiteY1" fmla="*/ 74583 h 193782"/>
                  <a:gd name="connsiteX2" fmla="*/ 38718601 w 38718619"/>
                  <a:gd name="connsiteY2" fmla="*/ 193782 h 193782"/>
                  <a:gd name="connsiteX0" fmla="*/ 10888012 w 33360255"/>
                  <a:gd name="connsiteY0" fmla="*/ 0 h 178021"/>
                  <a:gd name="connsiteX1" fmla="*/ 43 w 33360255"/>
                  <a:gd name="connsiteY1" fmla="*/ 74583 h 178021"/>
                  <a:gd name="connsiteX2" fmla="*/ 33360245 w 33360255"/>
                  <a:gd name="connsiteY2" fmla="*/ 178021 h 178021"/>
                  <a:gd name="connsiteX0" fmla="*/ 10340511 w 33360255"/>
                  <a:gd name="connsiteY0" fmla="*/ 0 h 167951"/>
                  <a:gd name="connsiteX1" fmla="*/ 43 w 33360255"/>
                  <a:gd name="connsiteY1" fmla="*/ 64513 h 167951"/>
                  <a:gd name="connsiteX2" fmla="*/ 33360245 w 33360255"/>
                  <a:gd name="connsiteY2" fmla="*/ 167951 h 167951"/>
                  <a:gd name="connsiteX0" fmla="*/ 9790720 w 33360255"/>
                  <a:gd name="connsiteY0" fmla="*/ 0 h 169649"/>
                  <a:gd name="connsiteX1" fmla="*/ 43 w 33360255"/>
                  <a:gd name="connsiteY1" fmla="*/ 66211 h 169649"/>
                  <a:gd name="connsiteX2" fmla="*/ 33360245 w 33360255"/>
                  <a:gd name="connsiteY2" fmla="*/ 169649 h 169649"/>
                  <a:gd name="connsiteX0" fmla="*/ 9460913 w 33360255"/>
                  <a:gd name="connsiteY0" fmla="*/ 0 h 170667"/>
                  <a:gd name="connsiteX1" fmla="*/ 43 w 33360255"/>
                  <a:gd name="connsiteY1" fmla="*/ 67229 h 170667"/>
                  <a:gd name="connsiteX2" fmla="*/ 33360245 w 33360255"/>
                  <a:gd name="connsiteY2" fmla="*/ 170667 h 170667"/>
                  <a:gd name="connsiteX0" fmla="*/ 9541350 w 33440692"/>
                  <a:gd name="connsiteY0" fmla="*/ 0 h 170667"/>
                  <a:gd name="connsiteX1" fmla="*/ -38 w 33440692"/>
                  <a:gd name="connsiteY1" fmla="*/ 67765 h 170667"/>
                  <a:gd name="connsiteX2" fmla="*/ 33440682 w 33440692"/>
                  <a:gd name="connsiteY2" fmla="*/ 170667 h 17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40692" h="170667">
                    <a:moveTo>
                      <a:pt x="9541350" y="0"/>
                    </a:moveTo>
                    <a:lnTo>
                      <a:pt x="-38" y="67765"/>
                    </a:lnTo>
                    <a:lnTo>
                      <a:pt x="33440682" y="170667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8" name="Freeform 799">
                <a:extLst>
                  <a:ext uri="{FF2B5EF4-FFF2-40B4-BE49-F238E27FC236}">
                    <a16:creationId xmlns:a16="http://schemas.microsoft.com/office/drawing/2014/main" id="{D901CA99-9277-4758-A65C-B4FA1D32C04A}"/>
                  </a:ext>
                </a:extLst>
              </p:cNvPr>
              <p:cNvSpPr/>
              <p:nvPr/>
            </p:nvSpPr>
            <p:spPr>
              <a:xfrm rot="14400000" flipH="1">
                <a:off x="7224269" y="5941983"/>
                <a:ext cx="328215" cy="92034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  <a:gd name="connsiteX0" fmla="*/ 33 w 48997236"/>
                  <a:gd name="connsiteY0" fmla="*/ 0 h 273567"/>
                  <a:gd name="connsiteX1" fmla="*/ 22835527 w 48997236"/>
                  <a:gd name="connsiteY1" fmla="*/ 70824 h 273567"/>
                  <a:gd name="connsiteX2" fmla="*/ 10278660 w 48997236"/>
                  <a:gd name="connsiteY2" fmla="*/ 154368 h 273567"/>
                  <a:gd name="connsiteX3" fmla="*/ 48997218 w 48997236"/>
                  <a:gd name="connsiteY3" fmla="*/ 273567 h 273567"/>
                  <a:gd name="connsiteX0" fmla="*/ 12556910 w 38718619"/>
                  <a:gd name="connsiteY0" fmla="*/ 0 h 202743"/>
                  <a:gd name="connsiteX1" fmla="*/ 43 w 38718619"/>
                  <a:gd name="connsiteY1" fmla="*/ 83544 h 202743"/>
                  <a:gd name="connsiteX2" fmla="*/ 38718601 w 38718619"/>
                  <a:gd name="connsiteY2" fmla="*/ 202743 h 202743"/>
                  <a:gd name="connsiteX0" fmla="*/ 10493520 w 38718619"/>
                  <a:gd name="connsiteY0" fmla="*/ 0 h 187944"/>
                  <a:gd name="connsiteX1" fmla="*/ 43 w 38718619"/>
                  <a:gd name="connsiteY1" fmla="*/ 68745 h 187944"/>
                  <a:gd name="connsiteX2" fmla="*/ 38718601 w 38718619"/>
                  <a:gd name="connsiteY2" fmla="*/ 187944 h 187944"/>
                  <a:gd name="connsiteX0" fmla="*/ 10273564 w 38718619"/>
                  <a:gd name="connsiteY0" fmla="*/ 0 h 188623"/>
                  <a:gd name="connsiteX1" fmla="*/ 43 w 38718619"/>
                  <a:gd name="connsiteY1" fmla="*/ 69424 h 188623"/>
                  <a:gd name="connsiteX2" fmla="*/ 38718601 w 38718619"/>
                  <a:gd name="connsiteY2" fmla="*/ 188623 h 188623"/>
                  <a:gd name="connsiteX0" fmla="*/ 11327843 w 38718619"/>
                  <a:gd name="connsiteY0" fmla="*/ 0 h 192424"/>
                  <a:gd name="connsiteX1" fmla="*/ 43 w 38718619"/>
                  <a:gd name="connsiteY1" fmla="*/ 73225 h 192424"/>
                  <a:gd name="connsiteX2" fmla="*/ 38718601 w 38718619"/>
                  <a:gd name="connsiteY2" fmla="*/ 192424 h 192424"/>
                  <a:gd name="connsiteX0" fmla="*/ 10888012 w 38718619"/>
                  <a:gd name="connsiteY0" fmla="*/ 0 h 193782"/>
                  <a:gd name="connsiteX1" fmla="*/ 43 w 38718619"/>
                  <a:gd name="connsiteY1" fmla="*/ 74583 h 193782"/>
                  <a:gd name="connsiteX2" fmla="*/ 38718601 w 38718619"/>
                  <a:gd name="connsiteY2" fmla="*/ 193782 h 193782"/>
                  <a:gd name="connsiteX0" fmla="*/ 10888012 w 33360255"/>
                  <a:gd name="connsiteY0" fmla="*/ 0 h 178021"/>
                  <a:gd name="connsiteX1" fmla="*/ 43 w 33360255"/>
                  <a:gd name="connsiteY1" fmla="*/ 74583 h 178021"/>
                  <a:gd name="connsiteX2" fmla="*/ 33360245 w 33360255"/>
                  <a:gd name="connsiteY2" fmla="*/ 178021 h 178021"/>
                  <a:gd name="connsiteX0" fmla="*/ 10340511 w 33360255"/>
                  <a:gd name="connsiteY0" fmla="*/ 0 h 167951"/>
                  <a:gd name="connsiteX1" fmla="*/ 43 w 33360255"/>
                  <a:gd name="connsiteY1" fmla="*/ 64513 h 167951"/>
                  <a:gd name="connsiteX2" fmla="*/ 33360245 w 33360255"/>
                  <a:gd name="connsiteY2" fmla="*/ 167951 h 167951"/>
                  <a:gd name="connsiteX0" fmla="*/ 9790720 w 33360255"/>
                  <a:gd name="connsiteY0" fmla="*/ 0 h 169649"/>
                  <a:gd name="connsiteX1" fmla="*/ 43 w 33360255"/>
                  <a:gd name="connsiteY1" fmla="*/ 66211 h 169649"/>
                  <a:gd name="connsiteX2" fmla="*/ 33360245 w 33360255"/>
                  <a:gd name="connsiteY2" fmla="*/ 169649 h 169649"/>
                  <a:gd name="connsiteX0" fmla="*/ 9460913 w 33360255"/>
                  <a:gd name="connsiteY0" fmla="*/ 0 h 170667"/>
                  <a:gd name="connsiteX1" fmla="*/ 43 w 33360255"/>
                  <a:gd name="connsiteY1" fmla="*/ 67229 h 170667"/>
                  <a:gd name="connsiteX2" fmla="*/ 33360245 w 33360255"/>
                  <a:gd name="connsiteY2" fmla="*/ 170667 h 170667"/>
                  <a:gd name="connsiteX0" fmla="*/ 9541350 w 33440692"/>
                  <a:gd name="connsiteY0" fmla="*/ 0 h 170667"/>
                  <a:gd name="connsiteX1" fmla="*/ -38 w 33440692"/>
                  <a:gd name="connsiteY1" fmla="*/ 67765 h 170667"/>
                  <a:gd name="connsiteX2" fmla="*/ 33440682 w 33440692"/>
                  <a:gd name="connsiteY2" fmla="*/ 170667 h 170667"/>
                  <a:gd name="connsiteX0" fmla="*/ 9541350 w 30061585"/>
                  <a:gd name="connsiteY0" fmla="*/ 0 h 161017"/>
                  <a:gd name="connsiteX1" fmla="*/ -38 w 30061585"/>
                  <a:gd name="connsiteY1" fmla="*/ 67765 h 161017"/>
                  <a:gd name="connsiteX2" fmla="*/ 30061622 w 30061585"/>
                  <a:gd name="connsiteY2" fmla="*/ 161017 h 161017"/>
                  <a:gd name="connsiteX0" fmla="*/ 6847786 w 30061585"/>
                  <a:gd name="connsiteY0" fmla="*/ 0 h 147380"/>
                  <a:gd name="connsiteX1" fmla="*/ -38 w 30061585"/>
                  <a:gd name="connsiteY1" fmla="*/ 54128 h 147380"/>
                  <a:gd name="connsiteX2" fmla="*/ 30061622 w 30061585"/>
                  <a:gd name="connsiteY2" fmla="*/ 147380 h 147380"/>
                  <a:gd name="connsiteX0" fmla="*/ 6839940 w 30061585"/>
                  <a:gd name="connsiteY0" fmla="*/ 0 h 150541"/>
                  <a:gd name="connsiteX1" fmla="*/ -38 w 30061585"/>
                  <a:gd name="connsiteY1" fmla="*/ 57289 h 150541"/>
                  <a:gd name="connsiteX2" fmla="*/ 30061622 w 30061585"/>
                  <a:gd name="connsiteY2" fmla="*/ 150541 h 150541"/>
                  <a:gd name="connsiteX0" fmla="*/ 7550578 w 30772223"/>
                  <a:gd name="connsiteY0" fmla="*/ 0 h 150541"/>
                  <a:gd name="connsiteX1" fmla="*/ 12 w 30772223"/>
                  <a:gd name="connsiteY1" fmla="*/ 56663 h 150541"/>
                  <a:gd name="connsiteX2" fmla="*/ 30772260 w 30772223"/>
                  <a:gd name="connsiteY2" fmla="*/ 150541 h 150541"/>
                  <a:gd name="connsiteX0" fmla="*/ 7550578 w 30310840"/>
                  <a:gd name="connsiteY0" fmla="*/ 0 h 151469"/>
                  <a:gd name="connsiteX1" fmla="*/ 12 w 30310840"/>
                  <a:gd name="connsiteY1" fmla="*/ 56663 h 151469"/>
                  <a:gd name="connsiteX2" fmla="*/ 30310855 w 30310840"/>
                  <a:gd name="connsiteY2" fmla="*/ 151469 h 151469"/>
                  <a:gd name="connsiteX0" fmla="*/ 8041471 w 30310840"/>
                  <a:gd name="connsiteY0" fmla="*/ 0 h 151521"/>
                  <a:gd name="connsiteX1" fmla="*/ 12 w 30310840"/>
                  <a:gd name="connsiteY1" fmla="*/ 56715 h 151521"/>
                  <a:gd name="connsiteX2" fmla="*/ 30310855 w 30310840"/>
                  <a:gd name="connsiteY2" fmla="*/ 151521 h 15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10840" h="151521">
                    <a:moveTo>
                      <a:pt x="8041471" y="0"/>
                    </a:moveTo>
                    <a:lnTo>
                      <a:pt x="12" y="56715"/>
                    </a:lnTo>
                    <a:lnTo>
                      <a:pt x="30310855" y="15152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9" name="Freeform 800">
                <a:extLst>
                  <a:ext uri="{FF2B5EF4-FFF2-40B4-BE49-F238E27FC236}">
                    <a16:creationId xmlns:a16="http://schemas.microsoft.com/office/drawing/2014/main" id="{3526EFF6-BD93-4D8F-B5AC-7F7DF278F81B}"/>
                  </a:ext>
                </a:extLst>
              </p:cNvPr>
              <p:cNvSpPr/>
              <p:nvPr/>
            </p:nvSpPr>
            <p:spPr>
              <a:xfrm rot="14400000" flipH="1">
                <a:off x="7240114" y="6091113"/>
                <a:ext cx="285353" cy="76001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  <a:gd name="connsiteX0" fmla="*/ 33 w 48997236"/>
                  <a:gd name="connsiteY0" fmla="*/ 0 h 273567"/>
                  <a:gd name="connsiteX1" fmla="*/ 22835527 w 48997236"/>
                  <a:gd name="connsiteY1" fmla="*/ 70824 h 273567"/>
                  <a:gd name="connsiteX2" fmla="*/ 10278660 w 48997236"/>
                  <a:gd name="connsiteY2" fmla="*/ 154368 h 273567"/>
                  <a:gd name="connsiteX3" fmla="*/ 48997218 w 48997236"/>
                  <a:gd name="connsiteY3" fmla="*/ 273567 h 273567"/>
                  <a:gd name="connsiteX0" fmla="*/ 12556910 w 38718619"/>
                  <a:gd name="connsiteY0" fmla="*/ 0 h 202743"/>
                  <a:gd name="connsiteX1" fmla="*/ 43 w 38718619"/>
                  <a:gd name="connsiteY1" fmla="*/ 83544 h 202743"/>
                  <a:gd name="connsiteX2" fmla="*/ 38718601 w 38718619"/>
                  <a:gd name="connsiteY2" fmla="*/ 202743 h 202743"/>
                  <a:gd name="connsiteX0" fmla="*/ 10493520 w 38718619"/>
                  <a:gd name="connsiteY0" fmla="*/ 0 h 187944"/>
                  <a:gd name="connsiteX1" fmla="*/ 43 w 38718619"/>
                  <a:gd name="connsiteY1" fmla="*/ 68745 h 187944"/>
                  <a:gd name="connsiteX2" fmla="*/ 38718601 w 38718619"/>
                  <a:gd name="connsiteY2" fmla="*/ 187944 h 187944"/>
                  <a:gd name="connsiteX0" fmla="*/ 10273564 w 38718619"/>
                  <a:gd name="connsiteY0" fmla="*/ 0 h 188623"/>
                  <a:gd name="connsiteX1" fmla="*/ 43 w 38718619"/>
                  <a:gd name="connsiteY1" fmla="*/ 69424 h 188623"/>
                  <a:gd name="connsiteX2" fmla="*/ 38718601 w 38718619"/>
                  <a:gd name="connsiteY2" fmla="*/ 188623 h 188623"/>
                  <a:gd name="connsiteX0" fmla="*/ 11327843 w 38718619"/>
                  <a:gd name="connsiteY0" fmla="*/ 0 h 192424"/>
                  <a:gd name="connsiteX1" fmla="*/ 43 w 38718619"/>
                  <a:gd name="connsiteY1" fmla="*/ 73225 h 192424"/>
                  <a:gd name="connsiteX2" fmla="*/ 38718601 w 38718619"/>
                  <a:gd name="connsiteY2" fmla="*/ 192424 h 192424"/>
                  <a:gd name="connsiteX0" fmla="*/ 10888012 w 38718619"/>
                  <a:gd name="connsiteY0" fmla="*/ 0 h 193782"/>
                  <a:gd name="connsiteX1" fmla="*/ 43 w 38718619"/>
                  <a:gd name="connsiteY1" fmla="*/ 74583 h 193782"/>
                  <a:gd name="connsiteX2" fmla="*/ 38718601 w 38718619"/>
                  <a:gd name="connsiteY2" fmla="*/ 193782 h 193782"/>
                  <a:gd name="connsiteX0" fmla="*/ 10888012 w 33360255"/>
                  <a:gd name="connsiteY0" fmla="*/ 0 h 178021"/>
                  <a:gd name="connsiteX1" fmla="*/ 43 w 33360255"/>
                  <a:gd name="connsiteY1" fmla="*/ 74583 h 178021"/>
                  <a:gd name="connsiteX2" fmla="*/ 33360245 w 33360255"/>
                  <a:gd name="connsiteY2" fmla="*/ 178021 h 178021"/>
                  <a:gd name="connsiteX0" fmla="*/ 10340511 w 33360255"/>
                  <a:gd name="connsiteY0" fmla="*/ 0 h 167951"/>
                  <a:gd name="connsiteX1" fmla="*/ 43 w 33360255"/>
                  <a:gd name="connsiteY1" fmla="*/ 64513 h 167951"/>
                  <a:gd name="connsiteX2" fmla="*/ 33360245 w 33360255"/>
                  <a:gd name="connsiteY2" fmla="*/ 167951 h 167951"/>
                  <a:gd name="connsiteX0" fmla="*/ 9790720 w 33360255"/>
                  <a:gd name="connsiteY0" fmla="*/ 0 h 169649"/>
                  <a:gd name="connsiteX1" fmla="*/ 43 w 33360255"/>
                  <a:gd name="connsiteY1" fmla="*/ 66211 h 169649"/>
                  <a:gd name="connsiteX2" fmla="*/ 33360245 w 33360255"/>
                  <a:gd name="connsiteY2" fmla="*/ 169649 h 169649"/>
                  <a:gd name="connsiteX0" fmla="*/ 9460913 w 33360255"/>
                  <a:gd name="connsiteY0" fmla="*/ 0 h 170667"/>
                  <a:gd name="connsiteX1" fmla="*/ 43 w 33360255"/>
                  <a:gd name="connsiteY1" fmla="*/ 67229 h 170667"/>
                  <a:gd name="connsiteX2" fmla="*/ 33360245 w 33360255"/>
                  <a:gd name="connsiteY2" fmla="*/ 170667 h 170667"/>
                  <a:gd name="connsiteX0" fmla="*/ 9541350 w 33440692"/>
                  <a:gd name="connsiteY0" fmla="*/ 0 h 170667"/>
                  <a:gd name="connsiteX1" fmla="*/ -38 w 33440692"/>
                  <a:gd name="connsiteY1" fmla="*/ 67765 h 170667"/>
                  <a:gd name="connsiteX2" fmla="*/ 33440682 w 33440692"/>
                  <a:gd name="connsiteY2" fmla="*/ 170667 h 170667"/>
                  <a:gd name="connsiteX0" fmla="*/ 9541350 w 30061585"/>
                  <a:gd name="connsiteY0" fmla="*/ 0 h 161017"/>
                  <a:gd name="connsiteX1" fmla="*/ -38 w 30061585"/>
                  <a:gd name="connsiteY1" fmla="*/ 67765 h 161017"/>
                  <a:gd name="connsiteX2" fmla="*/ 30061622 w 30061585"/>
                  <a:gd name="connsiteY2" fmla="*/ 161017 h 161017"/>
                  <a:gd name="connsiteX0" fmla="*/ 6847786 w 30061585"/>
                  <a:gd name="connsiteY0" fmla="*/ 0 h 147380"/>
                  <a:gd name="connsiteX1" fmla="*/ -38 w 30061585"/>
                  <a:gd name="connsiteY1" fmla="*/ 54128 h 147380"/>
                  <a:gd name="connsiteX2" fmla="*/ 30061622 w 30061585"/>
                  <a:gd name="connsiteY2" fmla="*/ 147380 h 147380"/>
                  <a:gd name="connsiteX0" fmla="*/ 6839940 w 30061585"/>
                  <a:gd name="connsiteY0" fmla="*/ 0 h 150541"/>
                  <a:gd name="connsiteX1" fmla="*/ -38 w 30061585"/>
                  <a:gd name="connsiteY1" fmla="*/ 57289 h 150541"/>
                  <a:gd name="connsiteX2" fmla="*/ 30061622 w 30061585"/>
                  <a:gd name="connsiteY2" fmla="*/ 150541 h 150541"/>
                  <a:gd name="connsiteX0" fmla="*/ 7550578 w 30772223"/>
                  <a:gd name="connsiteY0" fmla="*/ 0 h 150541"/>
                  <a:gd name="connsiteX1" fmla="*/ 12 w 30772223"/>
                  <a:gd name="connsiteY1" fmla="*/ 56663 h 150541"/>
                  <a:gd name="connsiteX2" fmla="*/ 30772260 w 30772223"/>
                  <a:gd name="connsiteY2" fmla="*/ 150541 h 150541"/>
                  <a:gd name="connsiteX0" fmla="*/ 7550578 w 30310840"/>
                  <a:gd name="connsiteY0" fmla="*/ 0 h 151469"/>
                  <a:gd name="connsiteX1" fmla="*/ 12 w 30310840"/>
                  <a:gd name="connsiteY1" fmla="*/ 56663 h 151469"/>
                  <a:gd name="connsiteX2" fmla="*/ 30310855 w 30310840"/>
                  <a:gd name="connsiteY2" fmla="*/ 151469 h 151469"/>
                  <a:gd name="connsiteX0" fmla="*/ 8041471 w 30310840"/>
                  <a:gd name="connsiteY0" fmla="*/ 0 h 151521"/>
                  <a:gd name="connsiteX1" fmla="*/ 12 w 30310840"/>
                  <a:gd name="connsiteY1" fmla="*/ 56715 h 151521"/>
                  <a:gd name="connsiteX2" fmla="*/ 30310855 w 30310840"/>
                  <a:gd name="connsiteY2" fmla="*/ 151521 h 151521"/>
                  <a:gd name="connsiteX0" fmla="*/ 5267362 w 30310840"/>
                  <a:gd name="connsiteY0" fmla="*/ 0 h 137348"/>
                  <a:gd name="connsiteX1" fmla="*/ 12 w 30310840"/>
                  <a:gd name="connsiteY1" fmla="*/ 42542 h 137348"/>
                  <a:gd name="connsiteX2" fmla="*/ 30310855 w 30310840"/>
                  <a:gd name="connsiteY2" fmla="*/ 137348 h 137348"/>
                  <a:gd name="connsiteX0" fmla="*/ 5267362 w 25912644"/>
                  <a:gd name="connsiteY0" fmla="*/ 0 h 123767"/>
                  <a:gd name="connsiteX1" fmla="*/ 12 w 25912644"/>
                  <a:gd name="connsiteY1" fmla="*/ 42542 h 123767"/>
                  <a:gd name="connsiteX2" fmla="*/ 25912637 w 25912644"/>
                  <a:gd name="connsiteY2" fmla="*/ 123767 h 123767"/>
                  <a:gd name="connsiteX0" fmla="*/ 5267362 w 26352510"/>
                  <a:gd name="connsiteY0" fmla="*/ 0 h 125125"/>
                  <a:gd name="connsiteX1" fmla="*/ 12 w 26352510"/>
                  <a:gd name="connsiteY1" fmla="*/ 42542 h 125125"/>
                  <a:gd name="connsiteX2" fmla="*/ 26352553 w 26352510"/>
                  <a:gd name="connsiteY2" fmla="*/ 125125 h 12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352510" h="125125">
                    <a:moveTo>
                      <a:pt x="5267362" y="0"/>
                    </a:moveTo>
                    <a:lnTo>
                      <a:pt x="12" y="42542"/>
                    </a:lnTo>
                    <a:lnTo>
                      <a:pt x="26352553" y="125125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0" name="Freeform 801">
                <a:extLst>
                  <a:ext uri="{FF2B5EF4-FFF2-40B4-BE49-F238E27FC236}">
                    <a16:creationId xmlns:a16="http://schemas.microsoft.com/office/drawing/2014/main" id="{870B9B6F-F240-466B-A12B-81B30B84E72F}"/>
                  </a:ext>
                </a:extLst>
              </p:cNvPr>
              <p:cNvSpPr/>
              <p:nvPr/>
            </p:nvSpPr>
            <p:spPr>
              <a:xfrm rot="14400000" flipH="1">
                <a:off x="7234474" y="6239209"/>
                <a:ext cx="233518" cy="60984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2644 w 10000"/>
                  <a:gd name="connsiteY0" fmla="*/ 0 h 15475"/>
                  <a:gd name="connsiteX1" fmla="*/ 7356 w 10000"/>
                  <a:gd name="connsiteY1" fmla="*/ 15475 h 15475"/>
                  <a:gd name="connsiteX0" fmla="*/ 2644 w 10000"/>
                  <a:gd name="connsiteY0" fmla="*/ 0 h 16328"/>
                  <a:gd name="connsiteX1" fmla="*/ 7356 w 10000"/>
                  <a:gd name="connsiteY1" fmla="*/ 16328 h 16328"/>
                  <a:gd name="connsiteX0" fmla="*/ 38030 w 38030"/>
                  <a:gd name="connsiteY0" fmla="*/ 0 h 30194"/>
                  <a:gd name="connsiteX1" fmla="*/ 0 w 38030"/>
                  <a:gd name="connsiteY1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38030 w 38030"/>
                  <a:gd name="connsiteY0" fmla="*/ 0 h 30194"/>
                  <a:gd name="connsiteX1" fmla="*/ 16656 w 38030"/>
                  <a:gd name="connsiteY1" fmla="*/ 16978 h 30194"/>
                  <a:gd name="connsiteX2" fmla="*/ 0 w 38030"/>
                  <a:gd name="connsiteY2" fmla="*/ 30194 h 30194"/>
                  <a:gd name="connsiteX0" fmla="*/ 21427 w 923872"/>
                  <a:gd name="connsiteY0" fmla="*/ 0 h 24790"/>
                  <a:gd name="connsiteX1" fmla="*/ 53 w 923872"/>
                  <a:gd name="connsiteY1" fmla="*/ 16978 h 24790"/>
                  <a:gd name="connsiteX2" fmla="*/ 923781 w 923872"/>
                  <a:gd name="connsiteY2" fmla="*/ 24790 h 24790"/>
                  <a:gd name="connsiteX0" fmla="*/ 21414 w 1329912"/>
                  <a:gd name="connsiteY0" fmla="*/ 0 h 23155"/>
                  <a:gd name="connsiteX1" fmla="*/ 40 w 1329912"/>
                  <a:gd name="connsiteY1" fmla="*/ 16978 h 23155"/>
                  <a:gd name="connsiteX2" fmla="*/ 1329846 w 1329912"/>
                  <a:gd name="connsiteY2" fmla="*/ 23155 h 23155"/>
                  <a:gd name="connsiteX0" fmla="*/ 21375 w 1329807"/>
                  <a:gd name="connsiteY0" fmla="*/ 0 h 23155"/>
                  <a:gd name="connsiteX1" fmla="*/ 1 w 1329807"/>
                  <a:gd name="connsiteY1" fmla="*/ 16978 h 23155"/>
                  <a:gd name="connsiteX2" fmla="*/ 1329807 w 1329807"/>
                  <a:gd name="connsiteY2" fmla="*/ 23155 h 23155"/>
                  <a:gd name="connsiteX0" fmla="*/ 21375 w 1415298"/>
                  <a:gd name="connsiteY0" fmla="*/ 0 h 23155"/>
                  <a:gd name="connsiteX1" fmla="*/ 1 w 1415298"/>
                  <a:gd name="connsiteY1" fmla="*/ 16978 h 23155"/>
                  <a:gd name="connsiteX2" fmla="*/ 1415298 w 1415298"/>
                  <a:gd name="connsiteY2" fmla="*/ 23155 h 23155"/>
                  <a:gd name="connsiteX0" fmla="*/ 42749 w 1436672"/>
                  <a:gd name="connsiteY0" fmla="*/ 0 h 23155"/>
                  <a:gd name="connsiteX1" fmla="*/ 0 w 1436672"/>
                  <a:gd name="connsiteY1" fmla="*/ 19609 h 23155"/>
                  <a:gd name="connsiteX2" fmla="*/ 1436672 w 1436672"/>
                  <a:gd name="connsiteY2" fmla="*/ 23155 h 23155"/>
                  <a:gd name="connsiteX0" fmla="*/ 42749 w 1436672"/>
                  <a:gd name="connsiteY0" fmla="*/ 0 h 25938"/>
                  <a:gd name="connsiteX1" fmla="*/ 0 w 1436672"/>
                  <a:gd name="connsiteY1" fmla="*/ 25938 h 25938"/>
                  <a:gd name="connsiteX2" fmla="*/ 1436672 w 1436672"/>
                  <a:gd name="connsiteY2" fmla="*/ 23155 h 25938"/>
                  <a:gd name="connsiteX0" fmla="*/ 21381 w 1415304"/>
                  <a:gd name="connsiteY0" fmla="*/ 0 h 24303"/>
                  <a:gd name="connsiteX1" fmla="*/ 0 w 1415304"/>
                  <a:gd name="connsiteY1" fmla="*/ 24303 h 24303"/>
                  <a:gd name="connsiteX2" fmla="*/ 1415304 w 1415304"/>
                  <a:gd name="connsiteY2" fmla="*/ 23155 h 24303"/>
                  <a:gd name="connsiteX0" fmla="*/ 21381 w 1351188"/>
                  <a:gd name="connsiteY0" fmla="*/ 0 h 27350"/>
                  <a:gd name="connsiteX1" fmla="*/ 0 w 1351188"/>
                  <a:gd name="connsiteY1" fmla="*/ 24303 h 27350"/>
                  <a:gd name="connsiteX2" fmla="*/ 1351188 w 1351188"/>
                  <a:gd name="connsiteY2" fmla="*/ 27350 h 27350"/>
                  <a:gd name="connsiteX0" fmla="*/ 21381 w 1351188"/>
                  <a:gd name="connsiteY0" fmla="*/ 0 h 27350"/>
                  <a:gd name="connsiteX1" fmla="*/ 0 w 1351188"/>
                  <a:gd name="connsiteY1" fmla="*/ 25725 h 27350"/>
                  <a:gd name="connsiteX2" fmla="*/ 1351188 w 1351188"/>
                  <a:gd name="connsiteY2" fmla="*/ 27350 h 27350"/>
                  <a:gd name="connsiteX0" fmla="*/ 21381 w 1244323"/>
                  <a:gd name="connsiteY0" fmla="*/ 0 h 28630"/>
                  <a:gd name="connsiteX1" fmla="*/ 0 w 1244323"/>
                  <a:gd name="connsiteY1" fmla="*/ 25725 h 28630"/>
                  <a:gd name="connsiteX2" fmla="*/ 1244323 w 1244323"/>
                  <a:gd name="connsiteY2" fmla="*/ 28630 h 28630"/>
                  <a:gd name="connsiteX0" fmla="*/ 21381 w 1265697"/>
                  <a:gd name="connsiteY0" fmla="*/ 0 h 28843"/>
                  <a:gd name="connsiteX1" fmla="*/ 0 w 1265697"/>
                  <a:gd name="connsiteY1" fmla="*/ 25725 h 28843"/>
                  <a:gd name="connsiteX2" fmla="*/ 1265697 w 1265697"/>
                  <a:gd name="connsiteY2" fmla="*/ 28843 h 28843"/>
                  <a:gd name="connsiteX0" fmla="*/ 21381 w 1287071"/>
                  <a:gd name="connsiteY0" fmla="*/ 0 h 28914"/>
                  <a:gd name="connsiteX1" fmla="*/ 0 w 1287071"/>
                  <a:gd name="connsiteY1" fmla="*/ 25725 h 28914"/>
                  <a:gd name="connsiteX2" fmla="*/ 1287071 w 1287071"/>
                  <a:gd name="connsiteY2" fmla="*/ 28914 h 28914"/>
                  <a:gd name="connsiteX0" fmla="*/ 64130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42755 w 1329820"/>
                  <a:gd name="connsiteY0" fmla="*/ 0 h 28914"/>
                  <a:gd name="connsiteX1" fmla="*/ 0 w 1329820"/>
                  <a:gd name="connsiteY1" fmla="*/ 25725 h 28914"/>
                  <a:gd name="connsiteX2" fmla="*/ 1329820 w 1329820"/>
                  <a:gd name="connsiteY2" fmla="*/ 28914 h 28914"/>
                  <a:gd name="connsiteX0" fmla="*/ 21381 w 1308446"/>
                  <a:gd name="connsiteY0" fmla="*/ 0 h 28914"/>
                  <a:gd name="connsiteX1" fmla="*/ 0 w 1308446"/>
                  <a:gd name="connsiteY1" fmla="*/ 25938 h 28914"/>
                  <a:gd name="connsiteX2" fmla="*/ 1308446 w 1308446"/>
                  <a:gd name="connsiteY2" fmla="*/ 28914 h 28914"/>
                  <a:gd name="connsiteX0" fmla="*/ 21381 w 1180213"/>
                  <a:gd name="connsiteY0" fmla="*/ 0 h 28843"/>
                  <a:gd name="connsiteX1" fmla="*/ 0 w 1180213"/>
                  <a:gd name="connsiteY1" fmla="*/ 25938 h 28843"/>
                  <a:gd name="connsiteX2" fmla="*/ 1180213 w 1180213"/>
                  <a:gd name="connsiteY2" fmla="*/ 28843 h 28843"/>
                  <a:gd name="connsiteX0" fmla="*/ 21381 w 1180213"/>
                  <a:gd name="connsiteY0" fmla="*/ 0 h 29056"/>
                  <a:gd name="connsiteX1" fmla="*/ 0 w 1180213"/>
                  <a:gd name="connsiteY1" fmla="*/ 25938 h 29056"/>
                  <a:gd name="connsiteX2" fmla="*/ 1180213 w 1180213"/>
                  <a:gd name="connsiteY2" fmla="*/ 29056 h 29056"/>
                  <a:gd name="connsiteX0" fmla="*/ 21381 w 1265704"/>
                  <a:gd name="connsiteY0" fmla="*/ 0 h 29056"/>
                  <a:gd name="connsiteX1" fmla="*/ 0 w 1265704"/>
                  <a:gd name="connsiteY1" fmla="*/ 25938 h 29056"/>
                  <a:gd name="connsiteX2" fmla="*/ 1265704 w 1265704"/>
                  <a:gd name="connsiteY2" fmla="*/ 29056 h 29056"/>
                  <a:gd name="connsiteX0" fmla="*/ 42755 w 1287078"/>
                  <a:gd name="connsiteY0" fmla="*/ 0 h 29056"/>
                  <a:gd name="connsiteX1" fmla="*/ 0 w 1287078"/>
                  <a:gd name="connsiteY1" fmla="*/ 16623 h 29056"/>
                  <a:gd name="connsiteX2" fmla="*/ 1287078 w 1287078"/>
                  <a:gd name="connsiteY2" fmla="*/ 29056 h 29056"/>
                  <a:gd name="connsiteX0" fmla="*/ 0 w 1244323"/>
                  <a:gd name="connsiteY0" fmla="*/ 0 h 29056"/>
                  <a:gd name="connsiteX1" fmla="*/ 21361 w 1244323"/>
                  <a:gd name="connsiteY1" fmla="*/ 15983 h 29056"/>
                  <a:gd name="connsiteX2" fmla="*/ 1244323 w 1244323"/>
                  <a:gd name="connsiteY2" fmla="*/ 29056 h 29056"/>
                  <a:gd name="connsiteX0" fmla="*/ 13 w 1244336"/>
                  <a:gd name="connsiteY0" fmla="*/ 0 h 29056"/>
                  <a:gd name="connsiteX1" fmla="*/ 0 w 1244336"/>
                  <a:gd name="connsiteY1" fmla="*/ 15841 h 29056"/>
                  <a:gd name="connsiteX2" fmla="*/ 1244336 w 1244336"/>
                  <a:gd name="connsiteY2" fmla="*/ 29056 h 29056"/>
                  <a:gd name="connsiteX0" fmla="*/ 13 w 987871"/>
                  <a:gd name="connsiteY0" fmla="*/ 0 h 18817"/>
                  <a:gd name="connsiteX1" fmla="*/ 0 w 987871"/>
                  <a:gd name="connsiteY1" fmla="*/ 15841 h 18817"/>
                  <a:gd name="connsiteX2" fmla="*/ 987871 w 987871"/>
                  <a:gd name="connsiteY2" fmla="*/ 18817 h 18817"/>
                  <a:gd name="connsiteX0" fmla="*/ 0 w 987858"/>
                  <a:gd name="connsiteY0" fmla="*/ 0 h 18817"/>
                  <a:gd name="connsiteX1" fmla="*/ 21361 w 987858"/>
                  <a:gd name="connsiteY1" fmla="*/ 16979 h 18817"/>
                  <a:gd name="connsiteX2" fmla="*/ 987858 w 987858"/>
                  <a:gd name="connsiteY2" fmla="*/ 18817 h 18817"/>
                  <a:gd name="connsiteX0" fmla="*/ 0 w 902374"/>
                  <a:gd name="connsiteY0" fmla="*/ 0 h 19315"/>
                  <a:gd name="connsiteX1" fmla="*/ 21361 w 902374"/>
                  <a:gd name="connsiteY1" fmla="*/ 16979 h 19315"/>
                  <a:gd name="connsiteX2" fmla="*/ 902374 w 902374"/>
                  <a:gd name="connsiteY2" fmla="*/ 19315 h 19315"/>
                  <a:gd name="connsiteX0" fmla="*/ 0 w 945116"/>
                  <a:gd name="connsiteY0" fmla="*/ 0 h 19244"/>
                  <a:gd name="connsiteX1" fmla="*/ 21361 w 945116"/>
                  <a:gd name="connsiteY1" fmla="*/ 16979 h 19244"/>
                  <a:gd name="connsiteX2" fmla="*/ 945116 w 945116"/>
                  <a:gd name="connsiteY2" fmla="*/ 19244 h 19244"/>
                  <a:gd name="connsiteX0" fmla="*/ 0 w 945116"/>
                  <a:gd name="connsiteY0" fmla="*/ 0 h 19244"/>
                  <a:gd name="connsiteX1" fmla="*/ 21361 w 945116"/>
                  <a:gd name="connsiteY1" fmla="*/ 17335 h 19244"/>
                  <a:gd name="connsiteX2" fmla="*/ 945116 w 945116"/>
                  <a:gd name="connsiteY2" fmla="*/ 19244 h 19244"/>
                  <a:gd name="connsiteX0" fmla="*/ 0 w 859625"/>
                  <a:gd name="connsiteY0" fmla="*/ 0 h 19528"/>
                  <a:gd name="connsiteX1" fmla="*/ 21361 w 859625"/>
                  <a:gd name="connsiteY1" fmla="*/ 17335 h 19528"/>
                  <a:gd name="connsiteX2" fmla="*/ 859625 w 859625"/>
                  <a:gd name="connsiteY2" fmla="*/ 19528 h 19528"/>
                  <a:gd name="connsiteX0" fmla="*/ 0 w 923748"/>
                  <a:gd name="connsiteY0" fmla="*/ 0 h 19457"/>
                  <a:gd name="connsiteX1" fmla="*/ 21361 w 923748"/>
                  <a:gd name="connsiteY1" fmla="*/ 17335 h 19457"/>
                  <a:gd name="connsiteX2" fmla="*/ 923748 w 923748"/>
                  <a:gd name="connsiteY2" fmla="*/ 19457 h 19457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0 w 880999"/>
                  <a:gd name="connsiteY0" fmla="*/ 0 h 19599"/>
                  <a:gd name="connsiteX1" fmla="*/ 21361 w 880999"/>
                  <a:gd name="connsiteY1" fmla="*/ 17335 h 19599"/>
                  <a:gd name="connsiteX2" fmla="*/ 880999 w 880999"/>
                  <a:gd name="connsiteY2" fmla="*/ 19599 h 19599"/>
                  <a:gd name="connsiteX0" fmla="*/ 13 w 881012"/>
                  <a:gd name="connsiteY0" fmla="*/ 0 h 22953"/>
                  <a:gd name="connsiteX1" fmla="*/ 0 w 881012"/>
                  <a:gd name="connsiteY1" fmla="*/ 22953 h 22953"/>
                  <a:gd name="connsiteX2" fmla="*/ 881012 w 881012"/>
                  <a:gd name="connsiteY2" fmla="*/ 19599 h 22953"/>
                  <a:gd name="connsiteX0" fmla="*/ 13 w 902380"/>
                  <a:gd name="connsiteY0" fmla="*/ 0 h 25572"/>
                  <a:gd name="connsiteX1" fmla="*/ 0 w 902380"/>
                  <a:gd name="connsiteY1" fmla="*/ 22953 h 25572"/>
                  <a:gd name="connsiteX2" fmla="*/ 902380 w 902380"/>
                  <a:gd name="connsiteY2" fmla="*/ 25572 h 25572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2953 h 25359"/>
                  <a:gd name="connsiteX2" fmla="*/ 945122 w 945122"/>
                  <a:gd name="connsiteY2" fmla="*/ 25359 h 25359"/>
                  <a:gd name="connsiteX0" fmla="*/ 13 w 945122"/>
                  <a:gd name="connsiteY0" fmla="*/ 0 h 25359"/>
                  <a:gd name="connsiteX1" fmla="*/ 0 w 945122"/>
                  <a:gd name="connsiteY1" fmla="*/ 21744 h 25359"/>
                  <a:gd name="connsiteX2" fmla="*/ 945122 w 945122"/>
                  <a:gd name="connsiteY2" fmla="*/ 25359 h 25359"/>
                  <a:gd name="connsiteX0" fmla="*/ 13 w 432185"/>
                  <a:gd name="connsiteY0" fmla="*/ 0 h 22870"/>
                  <a:gd name="connsiteX1" fmla="*/ 0 w 432185"/>
                  <a:gd name="connsiteY1" fmla="*/ 21744 h 22870"/>
                  <a:gd name="connsiteX2" fmla="*/ 432185 w 432185"/>
                  <a:gd name="connsiteY2" fmla="*/ 22870 h 22870"/>
                  <a:gd name="connsiteX0" fmla="*/ 21387 w 453559"/>
                  <a:gd name="connsiteY0" fmla="*/ 0 h 22870"/>
                  <a:gd name="connsiteX1" fmla="*/ 0 w 453559"/>
                  <a:gd name="connsiteY1" fmla="*/ 21957 h 22870"/>
                  <a:gd name="connsiteX2" fmla="*/ 453559 w 453559"/>
                  <a:gd name="connsiteY2" fmla="*/ 22870 h 22870"/>
                  <a:gd name="connsiteX0" fmla="*/ 21387 w 474933"/>
                  <a:gd name="connsiteY0" fmla="*/ 0 h 23226"/>
                  <a:gd name="connsiteX1" fmla="*/ 0 w 474933"/>
                  <a:gd name="connsiteY1" fmla="*/ 21957 h 23226"/>
                  <a:gd name="connsiteX2" fmla="*/ 474933 w 474933"/>
                  <a:gd name="connsiteY2" fmla="*/ 23226 h 23226"/>
                  <a:gd name="connsiteX0" fmla="*/ 21387 w 496307"/>
                  <a:gd name="connsiteY0" fmla="*/ 0 h 23155"/>
                  <a:gd name="connsiteX1" fmla="*/ 0 w 496307"/>
                  <a:gd name="connsiteY1" fmla="*/ 21957 h 23155"/>
                  <a:gd name="connsiteX2" fmla="*/ 496307 w 496307"/>
                  <a:gd name="connsiteY2" fmla="*/ 23155 h 23155"/>
                  <a:gd name="connsiteX0" fmla="*/ 63311 w 538231"/>
                  <a:gd name="connsiteY0" fmla="*/ 0 h 23155"/>
                  <a:gd name="connsiteX1" fmla="*/ 30039 w 538231"/>
                  <a:gd name="connsiteY1" fmla="*/ 9045 h 23155"/>
                  <a:gd name="connsiteX2" fmla="*/ 41924 w 538231"/>
                  <a:gd name="connsiteY2" fmla="*/ 21957 h 23155"/>
                  <a:gd name="connsiteX3" fmla="*/ 538231 w 538231"/>
                  <a:gd name="connsiteY3" fmla="*/ 23155 h 23155"/>
                  <a:gd name="connsiteX0" fmla="*/ 61878 w 536798"/>
                  <a:gd name="connsiteY0" fmla="*/ 0 h 23155"/>
                  <a:gd name="connsiteX1" fmla="*/ 28606 w 536798"/>
                  <a:gd name="connsiteY1" fmla="*/ 9045 h 23155"/>
                  <a:gd name="connsiteX2" fmla="*/ 28606 w 536798"/>
                  <a:gd name="connsiteY2" fmla="*/ 14892 h 23155"/>
                  <a:gd name="connsiteX3" fmla="*/ 40491 w 536798"/>
                  <a:gd name="connsiteY3" fmla="*/ 21957 h 23155"/>
                  <a:gd name="connsiteX4" fmla="*/ 536798 w 536798"/>
                  <a:gd name="connsiteY4" fmla="*/ 23155 h 23155"/>
                  <a:gd name="connsiteX0" fmla="*/ 36237 w 1807743"/>
                  <a:gd name="connsiteY0" fmla="*/ 0 h 23155"/>
                  <a:gd name="connsiteX1" fmla="*/ 2965 w 1807743"/>
                  <a:gd name="connsiteY1" fmla="*/ 9045 h 23155"/>
                  <a:gd name="connsiteX2" fmla="*/ 2965 w 1807743"/>
                  <a:gd name="connsiteY2" fmla="*/ 14892 h 23155"/>
                  <a:gd name="connsiteX3" fmla="*/ 1807743 w 1807743"/>
                  <a:gd name="connsiteY3" fmla="*/ 15366 h 23155"/>
                  <a:gd name="connsiteX4" fmla="*/ 14850 w 1807743"/>
                  <a:gd name="connsiteY4" fmla="*/ 21957 h 23155"/>
                  <a:gd name="connsiteX5" fmla="*/ 511157 w 1807743"/>
                  <a:gd name="connsiteY5" fmla="*/ 23155 h 23155"/>
                  <a:gd name="connsiteX0" fmla="*/ 33272 w 1804778"/>
                  <a:gd name="connsiteY0" fmla="*/ 0 h 23155"/>
                  <a:gd name="connsiteX1" fmla="*/ 0 w 1804778"/>
                  <a:gd name="connsiteY1" fmla="*/ 9045 h 23155"/>
                  <a:gd name="connsiteX2" fmla="*/ 1804778 w 1804778"/>
                  <a:gd name="connsiteY2" fmla="*/ 15366 h 23155"/>
                  <a:gd name="connsiteX3" fmla="*/ 11885 w 1804778"/>
                  <a:gd name="connsiteY3" fmla="*/ 21957 h 23155"/>
                  <a:gd name="connsiteX4" fmla="*/ 508192 w 1804778"/>
                  <a:gd name="connsiteY4" fmla="*/ 23155 h 23155"/>
                  <a:gd name="connsiteX0" fmla="*/ 33272 w 1809372"/>
                  <a:gd name="connsiteY0" fmla="*/ 0 h 23155"/>
                  <a:gd name="connsiteX1" fmla="*/ 0 w 1809372"/>
                  <a:gd name="connsiteY1" fmla="*/ 9045 h 23155"/>
                  <a:gd name="connsiteX2" fmla="*/ 1804778 w 1809372"/>
                  <a:gd name="connsiteY2" fmla="*/ 15366 h 23155"/>
                  <a:gd name="connsiteX3" fmla="*/ 508192 w 1809372"/>
                  <a:gd name="connsiteY3" fmla="*/ 23155 h 23155"/>
                  <a:gd name="connsiteX0" fmla="*/ 33272 w 1907945"/>
                  <a:gd name="connsiteY0" fmla="*/ 0 h 23550"/>
                  <a:gd name="connsiteX1" fmla="*/ 0 w 1907945"/>
                  <a:gd name="connsiteY1" fmla="*/ 9045 h 23550"/>
                  <a:gd name="connsiteX2" fmla="*/ 1804778 w 1907945"/>
                  <a:gd name="connsiteY2" fmla="*/ 15366 h 23550"/>
                  <a:gd name="connsiteX3" fmla="*/ 1743037 w 1907945"/>
                  <a:gd name="connsiteY3" fmla="*/ 23550 h 23550"/>
                  <a:gd name="connsiteX0" fmla="*/ 9522 w 1884195"/>
                  <a:gd name="connsiteY0" fmla="*/ 0 h 23550"/>
                  <a:gd name="connsiteX1" fmla="*/ 0 w 1884195"/>
                  <a:gd name="connsiteY1" fmla="*/ 9361 h 23550"/>
                  <a:gd name="connsiteX2" fmla="*/ 1781028 w 1884195"/>
                  <a:gd name="connsiteY2" fmla="*/ 15366 h 23550"/>
                  <a:gd name="connsiteX3" fmla="*/ 1719287 w 1884195"/>
                  <a:gd name="connsiteY3" fmla="*/ 23550 h 23550"/>
                  <a:gd name="connsiteX0" fmla="*/ 9522 w 1849405"/>
                  <a:gd name="connsiteY0" fmla="*/ 0 h 23550"/>
                  <a:gd name="connsiteX1" fmla="*/ 0 w 1849405"/>
                  <a:gd name="connsiteY1" fmla="*/ 9361 h 23550"/>
                  <a:gd name="connsiteX2" fmla="*/ 1781028 w 1849405"/>
                  <a:gd name="connsiteY2" fmla="*/ 15366 h 23550"/>
                  <a:gd name="connsiteX3" fmla="*/ 1719287 w 1849405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936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81028"/>
                  <a:gd name="connsiteY0" fmla="*/ 0 h 23550"/>
                  <a:gd name="connsiteX1" fmla="*/ 0 w 1781028"/>
                  <a:gd name="connsiteY1" fmla="*/ 3751 h 23550"/>
                  <a:gd name="connsiteX2" fmla="*/ 1781028 w 1781028"/>
                  <a:gd name="connsiteY2" fmla="*/ 15366 h 23550"/>
                  <a:gd name="connsiteX3" fmla="*/ 1719287 w 1781028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614798 w 1719287"/>
                  <a:gd name="connsiteY2" fmla="*/ 8808 h 23550"/>
                  <a:gd name="connsiteX3" fmla="*/ 1719287 w 1719287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751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307 w 1710072"/>
                  <a:gd name="connsiteY0" fmla="*/ 0 h 23550"/>
                  <a:gd name="connsiteX1" fmla="*/ 62028 w 1710072"/>
                  <a:gd name="connsiteY1" fmla="*/ 3672 h 23550"/>
                  <a:gd name="connsiteX2" fmla="*/ 1700576 w 1710072"/>
                  <a:gd name="connsiteY2" fmla="*/ 8966 h 23550"/>
                  <a:gd name="connsiteX3" fmla="*/ 1710072 w 1710072"/>
                  <a:gd name="connsiteY3" fmla="*/ 23550 h 23550"/>
                  <a:gd name="connsiteX0" fmla="*/ 9522 w 1719287"/>
                  <a:gd name="connsiteY0" fmla="*/ 0 h 23550"/>
                  <a:gd name="connsiteX1" fmla="*/ 0 w 1719287"/>
                  <a:gd name="connsiteY1" fmla="*/ 3514 h 23550"/>
                  <a:gd name="connsiteX2" fmla="*/ 1709791 w 1719287"/>
                  <a:gd name="connsiteY2" fmla="*/ 8966 h 23550"/>
                  <a:gd name="connsiteX3" fmla="*/ 1719287 w 1719287"/>
                  <a:gd name="connsiteY3" fmla="*/ 23550 h 23550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8966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277 h 18624"/>
                  <a:gd name="connsiteX3" fmla="*/ 1703698 w 1709791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277 h 18624"/>
                  <a:gd name="connsiteX3" fmla="*/ 1695406 w 1701499"/>
                  <a:gd name="connsiteY3" fmla="*/ 18624 h 18624"/>
                  <a:gd name="connsiteX0" fmla="*/ 1230 w 1701499"/>
                  <a:gd name="connsiteY0" fmla="*/ 0 h 18624"/>
                  <a:gd name="connsiteX1" fmla="*/ 7290 w 1701499"/>
                  <a:gd name="connsiteY1" fmla="*/ 3514 h 18624"/>
                  <a:gd name="connsiteX2" fmla="*/ 1701499 w 1701499"/>
                  <a:gd name="connsiteY2" fmla="*/ 9121 h 18624"/>
                  <a:gd name="connsiteX3" fmla="*/ 1695406 w 1701499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9522 w 1709791"/>
                  <a:gd name="connsiteY0" fmla="*/ 0 h 18624"/>
                  <a:gd name="connsiteX1" fmla="*/ 0 w 1709791"/>
                  <a:gd name="connsiteY1" fmla="*/ 3514 h 18624"/>
                  <a:gd name="connsiteX2" fmla="*/ 1709791 w 1709791"/>
                  <a:gd name="connsiteY2" fmla="*/ 9121 h 18624"/>
                  <a:gd name="connsiteX3" fmla="*/ 1703698 w 1709791"/>
                  <a:gd name="connsiteY3" fmla="*/ 18624 h 18624"/>
                  <a:gd name="connsiteX0" fmla="*/ 40687 w 1709791"/>
                  <a:gd name="connsiteY0" fmla="*/ 0 h 24172"/>
                  <a:gd name="connsiteX1" fmla="*/ 0 w 1709791"/>
                  <a:gd name="connsiteY1" fmla="*/ 9062 h 24172"/>
                  <a:gd name="connsiteX2" fmla="*/ 1709791 w 1709791"/>
                  <a:gd name="connsiteY2" fmla="*/ 14669 h 24172"/>
                  <a:gd name="connsiteX3" fmla="*/ 1703698 w 1709791"/>
                  <a:gd name="connsiteY3" fmla="*/ 24172 h 24172"/>
                  <a:gd name="connsiteX0" fmla="*/ 9522 w 1709791"/>
                  <a:gd name="connsiteY0" fmla="*/ 0 h 24224"/>
                  <a:gd name="connsiteX1" fmla="*/ 0 w 1709791"/>
                  <a:gd name="connsiteY1" fmla="*/ 9114 h 24224"/>
                  <a:gd name="connsiteX2" fmla="*/ 1709791 w 1709791"/>
                  <a:gd name="connsiteY2" fmla="*/ 14721 h 24224"/>
                  <a:gd name="connsiteX3" fmla="*/ 1703698 w 1709791"/>
                  <a:gd name="connsiteY3" fmla="*/ 24224 h 24224"/>
                  <a:gd name="connsiteX0" fmla="*/ 9522 w 1709791"/>
                  <a:gd name="connsiteY0" fmla="*/ 0 h 25572"/>
                  <a:gd name="connsiteX1" fmla="*/ 0 w 1709791"/>
                  <a:gd name="connsiteY1" fmla="*/ 9114 h 25572"/>
                  <a:gd name="connsiteX2" fmla="*/ 1709791 w 1709791"/>
                  <a:gd name="connsiteY2" fmla="*/ 14721 h 25572"/>
                  <a:gd name="connsiteX3" fmla="*/ 1703698 w 1709791"/>
                  <a:gd name="connsiteY3" fmla="*/ 25572 h 25572"/>
                  <a:gd name="connsiteX0" fmla="*/ 9522 w 1709791"/>
                  <a:gd name="connsiteY0" fmla="*/ 0 h 23446"/>
                  <a:gd name="connsiteX1" fmla="*/ 0 w 1709791"/>
                  <a:gd name="connsiteY1" fmla="*/ 9114 h 23446"/>
                  <a:gd name="connsiteX2" fmla="*/ 1709791 w 1709791"/>
                  <a:gd name="connsiteY2" fmla="*/ 14721 h 23446"/>
                  <a:gd name="connsiteX3" fmla="*/ 1703698 w 1709791"/>
                  <a:gd name="connsiteY3" fmla="*/ 23446 h 23446"/>
                  <a:gd name="connsiteX0" fmla="*/ 9522 w 1709791"/>
                  <a:gd name="connsiteY0" fmla="*/ 0 h 23913"/>
                  <a:gd name="connsiteX1" fmla="*/ 0 w 1709791"/>
                  <a:gd name="connsiteY1" fmla="*/ 9114 h 23913"/>
                  <a:gd name="connsiteX2" fmla="*/ 1709791 w 1709791"/>
                  <a:gd name="connsiteY2" fmla="*/ 14721 h 23913"/>
                  <a:gd name="connsiteX3" fmla="*/ 1672527 w 1709791"/>
                  <a:gd name="connsiteY3" fmla="*/ 23913 h 23913"/>
                  <a:gd name="connsiteX0" fmla="*/ 9522 w 1719280"/>
                  <a:gd name="connsiteY0" fmla="*/ 0 h 23861"/>
                  <a:gd name="connsiteX1" fmla="*/ 0 w 1719280"/>
                  <a:gd name="connsiteY1" fmla="*/ 9114 h 23861"/>
                  <a:gd name="connsiteX2" fmla="*/ 1709791 w 1719280"/>
                  <a:gd name="connsiteY2" fmla="*/ 14721 h 23861"/>
                  <a:gd name="connsiteX3" fmla="*/ 1719280 w 1719280"/>
                  <a:gd name="connsiteY3" fmla="*/ 23861 h 23861"/>
                  <a:gd name="connsiteX0" fmla="*/ 9522 w 1719280"/>
                  <a:gd name="connsiteY0" fmla="*/ 0 h 20491"/>
                  <a:gd name="connsiteX1" fmla="*/ 0 w 1719280"/>
                  <a:gd name="connsiteY1" fmla="*/ 5744 h 20491"/>
                  <a:gd name="connsiteX2" fmla="*/ 1709791 w 1719280"/>
                  <a:gd name="connsiteY2" fmla="*/ 11351 h 20491"/>
                  <a:gd name="connsiteX3" fmla="*/ 1719280 w 1719280"/>
                  <a:gd name="connsiteY3" fmla="*/ 20491 h 20491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709791 w 1719280"/>
                  <a:gd name="connsiteY2" fmla="*/ 9433 h 18573"/>
                  <a:gd name="connsiteX3" fmla="*/ 1719280 w 1719280"/>
                  <a:gd name="connsiteY3" fmla="*/ 18573 h 18573"/>
                  <a:gd name="connsiteX0" fmla="*/ 9522 w 1719280"/>
                  <a:gd name="connsiteY0" fmla="*/ 0 h 18573"/>
                  <a:gd name="connsiteX1" fmla="*/ 0 w 1719280"/>
                  <a:gd name="connsiteY1" fmla="*/ 3826 h 18573"/>
                  <a:gd name="connsiteX2" fmla="*/ 1070847 w 1719280"/>
                  <a:gd name="connsiteY2" fmla="*/ 7307 h 18573"/>
                  <a:gd name="connsiteX3" fmla="*/ 1719280 w 1719280"/>
                  <a:gd name="connsiteY3" fmla="*/ 18573 h 18573"/>
                  <a:gd name="connsiteX0" fmla="*/ 9522 w 1070847"/>
                  <a:gd name="connsiteY0" fmla="*/ 0 h 7307"/>
                  <a:gd name="connsiteX1" fmla="*/ 0 w 1070847"/>
                  <a:gd name="connsiteY1" fmla="*/ 3826 h 7307"/>
                  <a:gd name="connsiteX2" fmla="*/ 1070847 w 1070847"/>
                  <a:gd name="connsiteY2" fmla="*/ 7307 h 7307"/>
                  <a:gd name="connsiteX0" fmla="*/ 89 w 19605"/>
                  <a:gd name="connsiteY0" fmla="*/ 0 h 14754"/>
                  <a:gd name="connsiteX1" fmla="*/ 0 w 19605"/>
                  <a:gd name="connsiteY1" fmla="*/ 5236 h 14754"/>
                  <a:gd name="connsiteX2" fmla="*/ 19605 w 19605"/>
                  <a:gd name="connsiteY2" fmla="*/ 14754 h 14754"/>
                  <a:gd name="connsiteX0" fmla="*/ 89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9605"/>
                  <a:gd name="connsiteY0" fmla="*/ 0 h 14754"/>
                  <a:gd name="connsiteX1" fmla="*/ 0 w 19605"/>
                  <a:gd name="connsiteY1" fmla="*/ 7081 h 14754"/>
                  <a:gd name="connsiteX2" fmla="*/ 19605 w 19605"/>
                  <a:gd name="connsiteY2" fmla="*/ 14754 h 14754"/>
                  <a:gd name="connsiteX0" fmla="*/ 235 w 17859"/>
                  <a:gd name="connsiteY0" fmla="*/ 0 h 16457"/>
                  <a:gd name="connsiteX1" fmla="*/ 0 w 17859"/>
                  <a:gd name="connsiteY1" fmla="*/ 7081 h 16457"/>
                  <a:gd name="connsiteX2" fmla="*/ 17859 w 17859"/>
                  <a:gd name="connsiteY2" fmla="*/ 16457 h 16457"/>
                  <a:gd name="connsiteX0" fmla="*/ 5 w 17629"/>
                  <a:gd name="connsiteY0" fmla="*/ 0 h 16457"/>
                  <a:gd name="connsiteX1" fmla="*/ 352 w 17629"/>
                  <a:gd name="connsiteY1" fmla="*/ 7720 h 16457"/>
                  <a:gd name="connsiteX2" fmla="*/ 17629 w 17629"/>
                  <a:gd name="connsiteY2" fmla="*/ 16457 h 16457"/>
                  <a:gd name="connsiteX0" fmla="*/ 90 w 17714"/>
                  <a:gd name="connsiteY0" fmla="*/ 0 h 16457"/>
                  <a:gd name="connsiteX1" fmla="*/ 0 w 17714"/>
                  <a:gd name="connsiteY1" fmla="*/ 7507 h 16457"/>
                  <a:gd name="connsiteX2" fmla="*/ 17714 w 17714"/>
                  <a:gd name="connsiteY2" fmla="*/ 16457 h 16457"/>
                  <a:gd name="connsiteX0" fmla="*/ 90 w 17860"/>
                  <a:gd name="connsiteY0" fmla="*/ 0 h 16173"/>
                  <a:gd name="connsiteX1" fmla="*/ 0 w 17860"/>
                  <a:gd name="connsiteY1" fmla="*/ 7507 h 16173"/>
                  <a:gd name="connsiteX2" fmla="*/ 17860 w 17860"/>
                  <a:gd name="connsiteY2" fmla="*/ 16173 h 16173"/>
                  <a:gd name="connsiteX0" fmla="*/ 90 w 23681"/>
                  <a:gd name="connsiteY0" fmla="*/ 0 h 18940"/>
                  <a:gd name="connsiteX1" fmla="*/ 0 w 23681"/>
                  <a:gd name="connsiteY1" fmla="*/ 7507 h 18940"/>
                  <a:gd name="connsiteX2" fmla="*/ 23681 w 23681"/>
                  <a:gd name="connsiteY2" fmla="*/ 18940 h 18940"/>
                  <a:gd name="connsiteX0" fmla="*/ 90 w 23681"/>
                  <a:gd name="connsiteY0" fmla="*/ 0 h 19721"/>
                  <a:gd name="connsiteX1" fmla="*/ 0 w 23681"/>
                  <a:gd name="connsiteY1" fmla="*/ 8288 h 19721"/>
                  <a:gd name="connsiteX2" fmla="*/ 23681 w 23681"/>
                  <a:gd name="connsiteY2" fmla="*/ 19721 h 19721"/>
                  <a:gd name="connsiteX0" fmla="*/ 90 w 23681"/>
                  <a:gd name="connsiteY0" fmla="*/ 0 h 22134"/>
                  <a:gd name="connsiteX1" fmla="*/ 0 w 23681"/>
                  <a:gd name="connsiteY1" fmla="*/ 10701 h 22134"/>
                  <a:gd name="connsiteX2" fmla="*/ 23681 w 23681"/>
                  <a:gd name="connsiteY2" fmla="*/ 22134 h 22134"/>
                  <a:gd name="connsiteX0" fmla="*/ 90 w 14949"/>
                  <a:gd name="connsiteY0" fmla="*/ 0 h 18302"/>
                  <a:gd name="connsiteX1" fmla="*/ 0 w 14949"/>
                  <a:gd name="connsiteY1" fmla="*/ 10701 h 18302"/>
                  <a:gd name="connsiteX2" fmla="*/ 14949 w 14949"/>
                  <a:gd name="connsiteY2" fmla="*/ 18302 h 18302"/>
                  <a:gd name="connsiteX0" fmla="*/ 90 w 15386"/>
                  <a:gd name="connsiteY0" fmla="*/ 0 h 18302"/>
                  <a:gd name="connsiteX1" fmla="*/ 0 w 15386"/>
                  <a:gd name="connsiteY1" fmla="*/ 10701 h 18302"/>
                  <a:gd name="connsiteX2" fmla="*/ 15386 w 15386"/>
                  <a:gd name="connsiteY2" fmla="*/ 18302 h 18302"/>
                  <a:gd name="connsiteX0" fmla="*/ 381 w 15677"/>
                  <a:gd name="connsiteY0" fmla="*/ 0 h 18302"/>
                  <a:gd name="connsiteX1" fmla="*/ 0 w 15677"/>
                  <a:gd name="connsiteY1" fmla="*/ 13965 h 18302"/>
                  <a:gd name="connsiteX2" fmla="*/ 15677 w 15677"/>
                  <a:gd name="connsiteY2" fmla="*/ 18302 h 18302"/>
                  <a:gd name="connsiteX0" fmla="*/ 381 w 13203"/>
                  <a:gd name="connsiteY0" fmla="*/ 0 h 20218"/>
                  <a:gd name="connsiteX1" fmla="*/ 0 w 13203"/>
                  <a:gd name="connsiteY1" fmla="*/ 13965 h 20218"/>
                  <a:gd name="connsiteX2" fmla="*/ 13203 w 13203"/>
                  <a:gd name="connsiteY2" fmla="*/ 20218 h 20218"/>
                  <a:gd name="connsiteX0" fmla="*/ 235 w 13057"/>
                  <a:gd name="connsiteY0" fmla="*/ 0 h 20218"/>
                  <a:gd name="connsiteX1" fmla="*/ 0 w 13057"/>
                  <a:gd name="connsiteY1" fmla="*/ 13965 h 20218"/>
                  <a:gd name="connsiteX2" fmla="*/ 13057 w 13057"/>
                  <a:gd name="connsiteY2" fmla="*/ 20218 h 20218"/>
                  <a:gd name="connsiteX0" fmla="*/ 235 w 13057"/>
                  <a:gd name="connsiteY0" fmla="*/ 0 h 19934"/>
                  <a:gd name="connsiteX1" fmla="*/ 0 w 13057"/>
                  <a:gd name="connsiteY1" fmla="*/ 13681 h 19934"/>
                  <a:gd name="connsiteX2" fmla="*/ 13057 w 13057"/>
                  <a:gd name="connsiteY2" fmla="*/ 19934 h 19934"/>
                  <a:gd name="connsiteX0" fmla="*/ 235 w 13057"/>
                  <a:gd name="connsiteY0" fmla="*/ 0 h 20502"/>
                  <a:gd name="connsiteX1" fmla="*/ 0 w 13057"/>
                  <a:gd name="connsiteY1" fmla="*/ 14249 h 20502"/>
                  <a:gd name="connsiteX2" fmla="*/ 13057 w 13057"/>
                  <a:gd name="connsiteY2" fmla="*/ 20502 h 20502"/>
                  <a:gd name="connsiteX0" fmla="*/ 235 w 10729"/>
                  <a:gd name="connsiteY0" fmla="*/ 0 h 19934"/>
                  <a:gd name="connsiteX1" fmla="*/ 0 w 10729"/>
                  <a:gd name="connsiteY1" fmla="*/ 14249 h 19934"/>
                  <a:gd name="connsiteX2" fmla="*/ 10729 w 10729"/>
                  <a:gd name="connsiteY2" fmla="*/ 19934 h 19934"/>
                  <a:gd name="connsiteX0" fmla="*/ 235 w 11748"/>
                  <a:gd name="connsiteY0" fmla="*/ 0 h 19721"/>
                  <a:gd name="connsiteX1" fmla="*/ 0 w 11748"/>
                  <a:gd name="connsiteY1" fmla="*/ 14249 h 19721"/>
                  <a:gd name="connsiteX2" fmla="*/ 11748 w 11748"/>
                  <a:gd name="connsiteY2" fmla="*/ 19721 h 19721"/>
                  <a:gd name="connsiteX0" fmla="*/ 235 w 11020"/>
                  <a:gd name="connsiteY0" fmla="*/ 0 h 19863"/>
                  <a:gd name="connsiteX1" fmla="*/ 0 w 11020"/>
                  <a:gd name="connsiteY1" fmla="*/ 14249 h 19863"/>
                  <a:gd name="connsiteX2" fmla="*/ 11020 w 11020"/>
                  <a:gd name="connsiteY2" fmla="*/ 19863 h 19863"/>
                  <a:gd name="connsiteX0" fmla="*/ 235 w 11457"/>
                  <a:gd name="connsiteY0" fmla="*/ 0 h 19863"/>
                  <a:gd name="connsiteX1" fmla="*/ 0 w 11457"/>
                  <a:gd name="connsiteY1" fmla="*/ 14249 h 19863"/>
                  <a:gd name="connsiteX2" fmla="*/ 11457 w 11457"/>
                  <a:gd name="connsiteY2" fmla="*/ 19863 h 19863"/>
                  <a:gd name="connsiteX0" fmla="*/ 0 w 11222"/>
                  <a:gd name="connsiteY0" fmla="*/ 0 h 19863"/>
                  <a:gd name="connsiteX1" fmla="*/ 11222 w 11222"/>
                  <a:gd name="connsiteY1" fmla="*/ 19863 h 19863"/>
                  <a:gd name="connsiteX0" fmla="*/ 275 w 275"/>
                  <a:gd name="connsiteY0" fmla="*/ 0 h 28804"/>
                  <a:gd name="connsiteX1" fmla="*/ 0 w 275"/>
                  <a:gd name="connsiteY1" fmla="*/ 28804 h 28804"/>
                  <a:gd name="connsiteX0" fmla="*/ 25876 w 25876"/>
                  <a:gd name="connsiteY0" fmla="*/ 0 h 10246"/>
                  <a:gd name="connsiteX1" fmla="*/ 0 w 25876"/>
                  <a:gd name="connsiteY1" fmla="*/ 10246 h 10246"/>
                  <a:gd name="connsiteX0" fmla="*/ 15291 w 15291"/>
                  <a:gd name="connsiteY0" fmla="*/ 0 h 10221"/>
                  <a:gd name="connsiteX1" fmla="*/ 0 w 15291"/>
                  <a:gd name="connsiteY1" fmla="*/ 10221 h 10221"/>
                  <a:gd name="connsiteX0" fmla="*/ 25875 w 25875"/>
                  <a:gd name="connsiteY0" fmla="*/ 0 h 10246"/>
                  <a:gd name="connsiteX1" fmla="*/ 0 w 25875"/>
                  <a:gd name="connsiteY1" fmla="*/ 10246 h 10246"/>
                  <a:gd name="connsiteX0" fmla="*/ 15291 w 15291"/>
                  <a:gd name="connsiteY0" fmla="*/ 0 h 10246"/>
                  <a:gd name="connsiteX1" fmla="*/ 0 w 15291"/>
                  <a:gd name="connsiteY1" fmla="*/ 10246 h 10246"/>
                  <a:gd name="connsiteX0" fmla="*/ 15291 w 20804"/>
                  <a:gd name="connsiteY0" fmla="*/ 0 h 10246"/>
                  <a:gd name="connsiteX1" fmla="*/ 20804 w 20804"/>
                  <a:gd name="connsiteY1" fmla="*/ 1620 h 10246"/>
                  <a:gd name="connsiteX2" fmla="*/ 0 w 20804"/>
                  <a:gd name="connsiteY2" fmla="*/ 10246 h 10246"/>
                  <a:gd name="connsiteX0" fmla="*/ 0 w 534669"/>
                  <a:gd name="connsiteY0" fmla="*/ 0 h 10960"/>
                  <a:gd name="connsiteX1" fmla="*/ 534669 w 534669"/>
                  <a:gd name="connsiteY1" fmla="*/ 2334 h 10960"/>
                  <a:gd name="connsiteX2" fmla="*/ 513865 w 534669"/>
                  <a:gd name="connsiteY2" fmla="*/ 10960 h 10960"/>
                  <a:gd name="connsiteX0" fmla="*/ 0 w 514287"/>
                  <a:gd name="connsiteY0" fmla="*/ 0 h 10960"/>
                  <a:gd name="connsiteX1" fmla="*/ 508212 w 514287"/>
                  <a:gd name="connsiteY1" fmla="*/ 2334 h 10960"/>
                  <a:gd name="connsiteX2" fmla="*/ 513865 w 514287"/>
                  <a:gd name="connsiteY2" fmla="*/ 10960 h 10960"/>
                  <a:gd name="connsiteX0" fmla="*/ 0 w 518794"/>
                  <a:gd name="connsiteY0" fmla="*/ 0 h 10960"/>
                  <a:gd name="connsiteX1" fmla="*/ 518794 w 518794"/>
                  <a:gd name="connsiteY1" fmla="*/ 2408 h 10960"/>
                  <a:gd name="connsiteX2" fmla="*/ 513865 w 518794"/>
                  <a:gd name="connsiteY2" fmla="*/ 10960 h 10960"/>
                  <a:gd name="connsiteX0" fmla="*/ 0 w 559231"/>
                  <a:gd name="connsiteY0" fmla="*/ 0 h 10960"/>
                  <a:gd name="connsiteX1" fmla="*/ 518794 w 559231"/>
                  <a:gd name="connsiteY1" fmla="*/ 2408 h 10960"/>
                  <a:gd name="connsiteX2" fmla="*/ 524087 w 559231"/>
                  <a:gd name="connsiteY2" fmla="*/ 7705 h 10960"/>
                  <a:gd name="connsiteX3" fmla="*/ 513865 w 559231"/>
                  <a:gd name="connsiteY3" fmla="*/ 10960 h 10960"/>
                  <a:gd name="connsiteX0" fmla="*/ 0 w 524209"/>
                  <a:gd name="connsiteY0" fmla="*/ 0 h 10960"/>
                  <a:gd name="connsiteX1" fmla="*/ 518794 w 524209"/>
                  <a:gd name="connsiteY1" fmla="*/ 2408 h 10960"/>
                  <a:gd name="connsiteX2" fmla="*/ 524087 w 524209"/>
                  <a:gd name="connsiteY2" fmla="*/ 7705 h 10960"/>
                  <a:gd name="connsiteX3" fmla="*/ 513865 w 524209"/>
                  <a:gd name="connsiteY3" fmla="*/ 10960 h 10960"/>
                  <a:gd name="connsiteX0" fmla="*/ 639695 w 1163904"/>
                  <a:gd name="connsiteY0" fmla="*/ 0 h 13226"/>
                  <a:gd name="connsiteX1" fmla="*/ 1158489 w 1163904"/>
                  <a:gd name="connsiteY1" fmla="*/ 2408 h 13226"/>
                  <a:gd name="connsiteX2" fmla="*/ 1163782 w 1163904"/>
                  <a:gd name="connsiteY2" fmla="*/ 7705 h 13226"/>
                  <a:gd name="connsiteX3" fmla="*/ 0 w 1163904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39695 w 1163782"/>
                  <a:gd name="connsiteY0" fmla="*/ 0 h 13226"/>
                  <a:gd name="connsiteX1" fmla="*/ 1158489 w 1163782"/>
                  <a:gd name="connsiteY1" fmla="*/ 2408 h 13226"/>
                  <a:gd name="connsiteX2" fmla="*/ 1163782 w 1163782"/>
                  <a:gd name="connsiteY2" fmla="*/ 7705 h 13226"/>
                  <a:gd name="connsiteX3" fmla="*/ 0 w 1163782"/>
                  <a:gd name="connsiteY3" fmla="*/ 13226 h 13226"/>
                  <a:gd name="connsiteX0" fmla="*/ 607947 w 1132034"/>
                  <a:gd name="connsiteY0" fmla="*/ 0 h 13103"/>
                  <a:gd name="connsiteX1" fmla="*/ 1126741 w 1132034"/>
                  <a:gd name="connsiteY1" fmla="*/ 2408 h 13103"/>
                  <a:gd name="connsiteX2" fmla="*/ 1132034 w 1132034"/>
                  <a:gd name="connsiteY2" fmla="*/ 7705 h 13103"/>
                  <a:gd name="connsiteX3" fmla="*/ 0 w 1132034"/>
                  <a:gd name="connsiteY3" fmla="*/ 13103 h 13103"/>
                  <a:gd name="connsiteX0" fmla="*/ 629113 w 1153200"/>
                  <a:gd name="connsiteY0" fmla="*/ 0 h 13103"/>
                  <a:gd name="connsiteX1" fmla="*/ 1147907 w 1153200"/>
                  <a:gd name="connsiteY1" fmla="*/ 2408 h 13103"/>
                  <a:gd name="connsiteX2" fmla="*/ 1153200 w 1153200"/>
                  <a:gd name="connsiteY2" fmla="*/ 7705 h 13103"/>
                  <a:gd name="connsiteX3" fmla="*/ 0 w 1153200"/>
                  <a:gd name="connsiteY3" fmla="*/ 13103 h 13103"/>
                  <a:gd name="connsiteX0" fmla="*/ 613238 w 1137325"/>
                  <a:gd name="connsiteY0" fmla="*/ 0 h 13078"/>
                  <a:gd name="connsiteX1" fmla="*/ 1132032 w 1137325"/>
                  <a:gd name="connsiteY1" fmla="*/ 2408 h 13078"/>
                  <a:gd name="connsiteX2" fmla="*/ 1137325 w 1137325"/>
                  <a:gd name="connsiteY2" fmla="*/ 7705 h 13078"/>
                  <a:gd name="connsiteX3" fmla="*/ 0 w 1137325"/>
                  <a:gd name="connsiteY3" fmla="*/ 13078 h 13078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0 w 1719395"/>
                  <a:gd name="connsiteY3" fmla="*/ 15837 h 15837"/>
                  <a:gd name="connsiteX0" fmla="*/ 1195308 w 1719395"/>
                  <a:gd name="connsiteY0" fmla="*/ 0 h 15837"/>
                  <a:gd name="connsiteX1" fmla="*/ 1714102 w 1719395"/>
                  <a:gd name="connsiteY1" fmla="*/ 2408 h 15837"/>
                  <a:gd name="connsiteX2" fmla="*/ 1719395 w 1719395"/>
                  <a:gd name="connsiteY2" fmla="*/ 7705 h 15837"/>
                  <a:gd name="connsiteX3" fmla="*/ 216595 w 1719395"/>
                  <a:gd name="connsiteY3" fmla="*/ 14750 h 15837"/>
                  <a:gd name="connsiteX4" fmla="*/ 0 w 1719395"/>
                  <a:gd name="connsiteY4" fmla="*/ 15837 h 1583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0 w 1661187"/>
                  <a:gd name="connsiteY4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16055 w 1661187"/>
                  <a:gd name="connsiteY4" fmla="*/ 15883 h 18867"/>
                  <a:gd name="connsiteX5" fmla="*/ 0 w 1661187"/>
                  <a:gd name="connsiteY5" fmla="*/ 18867 h 18867"/>
                  <a:gd name="connsiteX0" fmla="*/ 1137100 w 1661187"/>
                  <a:gd name="connsiteY0" fmla="*/ 0 h 18867"/>
                  <a:gd name="connsiteX1" fmla="*/ 1655894 w 1661187"/>
                  <a:gd name="connsiteY1" fmla="*/ 2408 h 18867"/>
                  <a:gd name="connsiteX2" fmla="*/ 1661187 w 1661187"/>
                  <a:gd name="connsiteY2" fmla="*/ 7705 h 18867"/>
                  <a:gd name="connsiteX3" fmla="*/ 158387 w 1661187"/>
                  <a:gd name="connsiteY3" fmla="*/ 14750 h 18867"/>
                  <a:gd name="connsiteX4" fmla="*/ 142513 w 1661187"/>
                  <a:gd name="connsiteY4" fmla="*/ 16179 h 18867"/>
                  <a:gd name="connsiteX5" fmla="*/ 0 w 1661187"/>
                  <a:gd name="connsiteY5" fmla="*/ 18867 h 18867"/>
                  <a:gd name="connsiteX0" fmla="*/ 1285264 w 1809351"/>
                  <a:gd name="connsiteY0" fmla="*/ 0 h 17487"/>
                  <a:gd name="connsiteX1" fmla="*/ 1804058 w 1809351"/>
                  <a:gd name="connsiteY1" fmla="*/ 2408 h 17487"/>
                  <a:gd name="connsiteX2" fmla="*/ 1809351 w 1809351"/>
                  <a:gd name="connsiteY2" fmla="*/ 7705 h 17487"/>
                  <a:gd name="connsiteX3" fmla="*/ 306551 w 1809351"/>
                  <a:gd name="connsiteY3" fmla="*/ 14750 h 17487"/>
                  <a:gd name="connsiteX4" fmla="*/ 290677 w 1809351"/>
                  <a:gd name="connsiteY4" fmla="*/ 16179 h 17487"/>
                  <a:gd name="connsiteX5" fmla="*/ 0 w 1809351"/>
                  <a:gd name="connsiteY5" fmla="*/ 17487 h 17487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53637 w 1756437"/>
                  <a:gd name="connsiteY3" fmla="*/ 14750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43055 w 1756437"/>
                  <a:gd name="connsiteY3" fmla="*/ 14725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3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51144 w 1756437"/>
                  <a:gd name="connsiteY1" fmla="*/ 2408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232350 w 1756437"/>
                  <a:gd name="connsiteY0" fmla="*/ 0 h 17315"/>
                  <a:gd name="connsiteX1" fmla="*/ 1745853 w 1756437"/>
                  <a:gd name="connsiteY1" fmla="*/ 2482 h 17315"/>
                  <a:gd name="connsiteX2" fmla="*/ 1756437 w 1756437"/>
                  <a:gd name="connsiteY2" fmla="*/ 7705 h 17315"/>
                  <a:gd name="connsiteX3" fmla="*/ 237762 w 1756437"/>
                  <a:gd name="connsiteY3" fmla="*/ 14799 h 17315"/>
                  <a:gd name="connsiteX4" fmla="*/ 237764 w 1756437"/>
                  <a:gd name="connsiteY4" fmla="*/ 16179 h 17315"/>
                  <a:gd name="connsiteX5" fmla="*/ 0 w 1756437"/>
                  <a:gd name="connsiteY5" fmla="*/ 17315 h 17315"/>
                  <a:gd name="connsiteX0" fmla="*/ 1190018 w 1756437"/>
                  <a:gd name="connsiteY0" fmla="*/ 0 h 17265"/>
                  <a:gd name="connsiteX1" fmla="*/ 1745853 w 1756437"/>
                  <a:gd name="connsiteY1" fmla="*/ 2432 h 17265"/>
                  <a:gd name="connsiteX2" fmla="*/ 1756437 w 1756437"/>
                  <a:gd name="connsiteY2" fmla="*/ 7655 h 17265"/>
                  <a:gd name="connsiteX3" fmla="*/ 237762 w 1756437"/>
                  <a:gd name="connsiteY3" fmla="*/ 14749 h 17265"/>
                  <a:gd name="connsiteX4" fmla="*/ 237764 w 1756437"/>
                  <a:gd name="connsiteY4" fmla="*/ 16129 h 17265"/>
                  <a:gd name="connsiteX5" fmla="*/ 0 w 1756437"/>
                  <a:gd name="connsiteY5" fmla="*/ 17265 h 17265"/>
                  <a:gd name="connsiteX0" fmla="*/ 1205893 w 1756437"/>
                  <a:gd name="connsiteY0" fmla="*/ 0 h 17290"/>
                  <a:gd name="connsiteX1" fmla="*/ 1745853 w 1756437"/>
                  <a:gd name="connsiteY1" fmla="*/ 2457 h 17290"/>
                  <a:gd name="connsiteX2" fmla="*/ 1756437 w 1756437"/>
                  <a:gd name="connsiteY2" fmla="*/ 7680 h 17290"/>
                  <a:gd name="connsiteX3" fmla="*/ 237762 w 1756437"/>
                  <a:gd name="connsiteY3" fmla="*/ 14774 h 17290"/>
                  <a:gd name="connsiteX4" fmla="*/ 237764 w 1756437"/>
                  <a:gd name="connsiteY4" fmla="*/ 16154 h 17290"/>
                  <a:gd name="connsiteX5" fmla="*/ 0 w 1756437"/>
                  <a:gd name="connsiteY5" fmla="*/ 17290 h 17290"/>
                  <a:gd name="connsiteX0" fmla="*/ 1205893 w 1761730"/>
                  <a:gd name="connsiteY0" fmla="*/ 0 h 17290"/>
                  <a:gd name="connsiteX1" fmla="*/ 1745853 w 1761730"/>
                  <a:gd name="connsiteY1" fmla="*/ 2457 h 17290"/>
                  <a:gd name="connsiteX2" fmla="*/ 1761730 w 1761730"/>
                  <a:gd name="connsiteY2" fmla="*/ 7407 h 17290"/>
                  <a:gd name="connsiteX3" fmla="*/ 237762 w 1761730"/>
                  <a:gd name="connsiteY3" fmla="*/ 14774 h 17290"/>
                  <a:gd name="connsiteX4" fmla="*/ 237764 w 1761730"/>
                  <a:gd name="connsiteY4" fmla="*/ 16154 h 17290"/>
                  <a:gd name="connsiteX5" fmla="*/ 0 w 1761730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237762 w 1772312"/>
                  <a:gd name="connsiteY3" fmla="*/ 1477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237764 w 1772312"/>
                  <a:gd name="connsiteY4" fmla="*/ 16154 h 17290"/>
                  <a:gd name="connsiteX5" fmla="*/ 0 w 1772312"/>
                  <a:gd name="connsiteY5" fmla="*/ 17290 h 17290"/>
                  <a:gd name="connsiteX0" fmla="*/ 1205893 w 1772312"/>
                  <a:gd name="connsiteY0" fmla="*/ 0 h 17290"/>
                  <a:gd name="connsiteX1" fmla="*/ 1772312 w 1772312"/>
                  <a:gd name="connsiteY1" fmla="*/ 2581 h 17290"/>
                  <a:gd name="connsiteX2" fmla="*/ 1761730 w 1772312"/>
                  <a:gd name="connsiteY2" fmla="*/ 7407 h 17290"/>
                  <a:gd name="connsiteX3" fmla="*/ 983873 w 1772312"/>
                  <a:gd name="connsiteY3" fmla="*/ 11054 h 17290"/>
                  <a:gd name="connsiteX4" fmla="*/ 0 w 1772312"/>
                  <a:gd name="connsiteY4" fmla="*/ 17290 h 17290"/>
                  <a:gd name="connsiteX0" fmla="*/ 222020 w 788439"/>
                  <a:gd name="connsiteY0" fmla="*/ 0 h 11054"/>
                  <a:gd name="connsiteX1" fmla="*/ 788439 w 788439"/>
                  <a:gd name="connsiteY1" fmla="*/ 2581 h 11054"/>
                  <a:gd name="connsiteX2" fmla="*/ 777857 w 788439"/>
                  <a:gd name="connsiteY2" fmla="*/ 7407 h 11054"/>
                  <a:gd name="connsiteX3" fmla="*/ 0 w 788439"/>
                  <a:gd name="connsiteY3" fmla="*/ 11054 h 11054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20189"/>
                  <a:gd name="connsiteY0" fmla="*/ 0 h 11252"/>
                  <a:gd name="connsiteX1" fmla="*/ 820189 w 820189"/>
                  <a:gd name="connsiteY1" fmla="*/ 2581 h 11252"/>
                  <a:gd name="connsiteX2" fmla="*/ 809607 w 820189"/>
                  <a:gd name="connsiteY2" fmla="*/ 7407 h 11252"/>
                  <a:gd name="connsiteX3" fmla="*/ 0 w 820189"/>
                  <a:gd name="connsiteY3" fmla="*/ 11252 h 11252"/>
                  <a:gd name="connsiteX0" fmla="*/ 253770 w 809607"/>
                  <a:gd name="connsiteY0" fmla="*/ 0 h 11252"/>
                  <a:gd name="connsiteX1" fmla="*/ 793732 w 809607"/>
                  <a:gd name="connsiteY1" fmla="*/ 2531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9607"/>
                  <a:gd name="connsiteY0" fmla="*/ 0 h 11252"/>
                  <a:gd name="connsiteX1" fmla="*/ 804316 w 809607"/>
                  <a:gd name="connsiteY1" fmla="*/ 2506 h 11252"/>
                  <a:gd name="connsiteX2" fmla="*/ 809607 w 809607"/>
                  <a:gd name="connsiteY2" fmla="*/ 7407 h 11252"/>
                  <a:gd name="connsiteX3" fmla="*/ 0 w 809607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799025 w 804316"/>
                  <a:gd name="connsiteY2" fmla="*/ 7109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283 h 11252"/>
                  <a:gd name="connsiteX3" fmla="*/ 0 w 804316"/>
                  <a:gd name="connsiteY3" fmla="*/ 11252 h 11252"/>
                  <a:gd name="connsiteX0" fmla="*/ 253770 w 804316"/>
                  <a:gd name="connsiteY0" fmla="*/ 0 h 11252"/>
                  <a:gd name="connsiteX1" fmla="*/ 804316 w 804316"/>
                  <a:gd name="connsiteY1" fmla="*/ 2506 h 11252"/>
                  <a:gd name="connsiteX2" fmla="*/ 804316 w 804316"/>
                  <a:gd name="connsiteY2" fmla="*/ 7184 h 11252"/>
                  <a:gd name="connsiteX3" fmla="*/ 0 w 804316"/>
                  <a:gd name="connsiteY3" fmla="*/ 11252 h 11252"/>
                  <a:gd name="connsiteX0" fmla="*/ 5066 w 555612"/>
                  <a:gd name="connsiteY0" fmla="*/ 0 h 9838"/>
                  <a:gd name="connsiteX1" fmla="*/ 555612 w 555612"/>
                  <a:gd name="connsiteY1" fmla="*/ 2506 h 9838"/>
                  <a:gd name="connsiteX2" fmla="*/ 555612 w 555612"/>
                  <a:gd name="connsiteY2" fmla="*/ 7184 h 9838"/>
                  <a:gd name="connsiteX3" fmla="*/ 0 w 555612"/>
                  <a:gd name="connsiteY3" fmla="*/ 9838 h 9838"/>
                  <a:gd name="connsiteX0" fmla="*/ 567 w 10476"/>
                  <a:gd name="connsiteY0" fmla="*/ 0 h 10000"/>
                  <a:gd name="connsiteX1" fmla="*/ 10476 w 10476"/>
                  <a:gd name="connsiteY1" fmla="*/ 2547 h 10000"/>
                  <a:gd name="connsiteX2" fmla="*/ 10476 w 10476"/>
                  <a:gd name="connsiteY2" fmla="*/ 7302 h 10000"/>
                  <a:gd name="connsiteX3" fmla="*/ 0 w 10476"/>
                  <a:gd name="connsiteY3" fmla="*/ 10000 h 10000"/>
                  <a:gd name="connsiteX0" fmla="*/ 281 w 10190"/>
                  <a:gd name="connsiteY0" fmla="*/ 0 h 10000"/>
                  <a:gd name="connsiteX1" fmla="*/ 10190 w 10190"/>
                  <a:gd name="connsiteY1" fmla="*/ 2547 h 10000"/>
                  <a:gd name="connsiteX2" fmla="*/ 10190 w 10190"/>
                  <a:gd name="connsiteY2" fmla="*/ 7302 h 10000"/>
                  <a:gd name="connsiteX3" fmla="*/ 0 w 10190"/>
                  <a:gd name="connsiteY3" fmla="*/ 10000 h 10000"/>
                  <a:gd name="connsiteX0" fmla="*/ 757 w 10190"/>
                  <a:gd name="connsiteY0" fmla="*/ 0 h 9899"/>
                  <a:gd name="connsiteX1" fmla="*/ 10190 w 10190"/>
                  <a:gd name="connsiteY1" fmla="*/ 2446 h 9899"/>
                  <a:gd name="connsiteX2" fmla="*/ 10190 w 10190"/>
                  <a:gd name="connsiteY2" fmla="*/ 7201 h 9899"/>
                  <a:gd name="connsiteX3" fmla="*/ 0 w 10190"/>
                  <a:gd name="connsiteY3" fmla="*/ 9899 h 9899"/>
                  <a:gd name="connsiteX0" fmla="*/ 743 w 10374"/>
                  <a:gd name="connsiteY0" fmla="*/ 0 h 10000"/>
                  <a:gd name="connsiteX1" fmla="*/ 10000 w 10374"/>
                  <a:gd name="connsiteY1" fmla="*/ 2471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743 w 10374"/>
                  <a:gd name="connsiteY0" fmla="*/ 0 h 10000"/>
                  <a:gd name="connsiteX1" fmla="*/ 10280 w 10374"/>
                  <a:gd name="connsiteY1" fmla="*/ 2522 h 10000"/>
                  <a:gd name="connsiteX2" fmla="*/ 10374 w 10374"/>
                  <a:gd name="connsiteY2" fmla="*/ 6892 h 10000"/>
                  <a:gd name="connsiteX3" fmla="*/ 0 w 10374"/>
                  <a:gd name="connsiteY3" fmla="*/ 10000 h 10000"/>
                  <a:gd name="connsiteX0" fmla="*/ 3080 w 12711"/>
                  <a:gd name="connsiteY0" fmla="*/ 0 h 10458"/>
                  <a:gd name="connsiteX1" fmla="*/ 12617 w 12711"/>
                  <a:gd name="connsiteY1" fmla="*/ 2522 h 10458"/>
                  <a:gd name="connsiteX2" fmla="*/ 12711 w 12711"/>
                  <a:gd name="connsiteY2" fmla="*/ 6892 h 10458"/>
                  <a:gd name="connsiteX3" fmla="*/ 0 w 12711"/>
                  <a:gd name="connsiteY3" fmla="*/ 10458 h 10458"/>
                  <a:gd name="connsiteX0" fmla="*/ 3267 w 12898"/>
                  <a:gd name="connsiteY0" fmla="*/ 0 h 10433"/>
                  <a:gd name="connsiteX1" fmla="*/ 12804 w 12898"/>
                  <a:gd name="connsiteY1" fmla="*/ 2522 h 10433"/>
                  <a:gd name="connsiteX2" fmla="*/ 12898 w 12898"/>
                  <a:gd name="connsiteY2" fmla="*/ 6892 h 10433"/>
                  <a:gd name="connsiteX3" fmla="*/ 0 w 12898"/>
                  <a:gd name="connsiteY3" fmla="*/ 10433 h 10433"/>
                  <a:gd name="connsiteX0" fmla="*/ 3828 w 12898"/>
                  <a:gd name="connsiteY0" fmla="*/ 0 h 10178"/>
                  <a:gd name="connsiteX1" fmla="*/ 12804 w 12898"/>
                  <a:gd name="connsiteY1" fmla="*/ 2267 h 10178"/>
                  <a:gd name="connsiteX2" fmla="*/ 12898 w 12898"/>
                  <a:gd name="connsiteY2" fmla="*/ 6637 h 10178"/>
                  <a:gd name="connsiteX3" fmla="*/ 0 w 12898"/>
                  <a:gd name="connsiteY3" fmla="*/ 10178 h 10178"/>
                  <a:gd name="connsiteX0" fmla="*/ 4015 w 12898"/>
                  <a:gd name="connsiteY0" fmla="*/ 0 h 10254"/>
                  <a:gd name="connsiteX1" fmla="*/ 12804 w 12898"/>
                  <a:gd name="connsiteY1" fmla="*/ 2343 h 10254"/>
                  <a:gd name="connsiteX2" fmla="*/ 12898 w 12898"/>
                  <a:gd name="connsiteY2" fmla="*/ 6713 h 10254"/>
                  <a:gd name="connsiteX3" fmla="*/ 0 w 12898"/>
                  <a:gd name="connsiteY3" fmla="*/ 10254 h 10254"/>
                  <a:gd name="connsiteX0" fmla="*/ 4015 w 12840"/>
                  <a:gd name="connsiteY0" fmla="*/ 0 h 10254"/>
                  <a:gd name="connsiteX1" fmla="*/ 12804 w 12840"/>
                  <a:gd name="connsiteY1" fmla="*/ 2343 h 10254"/>
                  <a:gd name="connsiteX2" fmla="*/ 12805 w 12840"/>
                  <a:gd name="connsiteY2" fmla="*/ 6484 h 10254"/>
                  <a:gd name="connsiteX3" fmla="*/ 0 w 12840"/>
                  <a:gd name="connsiteY3" fmla="*/ 10254 h 10254"/>
                  <a:gd name="connsiteX0" fmla="*/ 0 w 8825"/>
                  <a:gd name="connsiteY0" fmla="*/ 0 h 7784"/>
                  <a:gd name="connsiteX1" fmla="*/ 8789 w 8825"/>
                  <a:gd name="connsiteY1" fmla="*/ 2343 h 7784"/>
                  <a:gd name="connsiteX2" fmla="*/ 8790 w 8825"/>
                  <a:gd name="connsiteY2" fmla="*/ 6484 h 7784"/>
                  <a:gd name="connsiteX3" fmla="*/ 4023 w 8825"/>
                  <a:gd name="connsiteY3" fmla="*/ 7784 h 7784"/>
                  <a:gd name="connsiteX0" fmla="*/ 0 w 10000"/>
                  <a:gd name="connsiteY0" fmla="*/ 0 h 10360"/>
                  <a:gd name="connsiteX1" fmla="*/ 9959 w 10000"/>
                  <a:gd name="connsiteY1" fmla="*/ 3010 h 10360"/>
                  <a:gd name="connsiteX2" fmla="*/ 9960 w 10000"/>
                  <a:gd name="connsiteY2" fmla="*/ 8330 h 10360"/>
                  <a:gd name="connsiteX3" fmla="*/ 3712 w 10000"/>
                  <a:gd name="connsiteY3" fmla="*/ 10360 h 10360"/>
                  <a:gd name="connsiteX0" fmla="*/ 2748 w 6288"/>
                  <a:gd name="connsiteY0" fmla="*/ 0 h 11571"/>
                  <a:gd name="connsiteX1" fmla="*/ 6247 w 6288"/>
                  <a:gd name="connsiteY1" fmla="*/ 4221 h 11571"/>
                  <a:gd name="connsiteX2" fmla="*/ 6248 w 6288"/>
                  <a:gd name="connsiteY2" fmla="*/ 9541 h 11571"/>
                  <a:gd name="connsiteX3" fmla="*/ 0 w 6288"/>
                  <a:gd name="connsiteY3" fmla="*/ 11571 h 11571"/>
                  <a:gd name="connsiteX0" fmla="*/ 4370 w 9936"/>
                  <a:gd name="connsiteY0" fmla="*/ 0 h 10000"/>
                  <a:gd name="connsiteX1" fmla="*/ 4377 w 9936"/>
                  <a:gd name="connsiteY1" fmla="*/ 1867 h 10000"/>
                  <a:gd name="connsiteX2" fmla="*/ 9936 w 9936"/>
                  <a:gd name="connsiteY2" fmla="*/ 8246 h 10000"/>
                  <a:gd name="connsiteX3" fmla="*/ 0 w 9936"/>
                  <a:gd name="connsiteY3" fmla="*/ 10000 h 10000"/>
                  <a:gd name="connsiteX0" fmla="*/ 4568 w 10000"/>
                  <a:gd name="connsiteY0" fmla="*/ 0 h 10028"/>
                  <a:gd name="connsiteX1" fmla="*/ 4405 w 10000"/>
                  <a:gd name="connsiteY1" fmla="*/ 1895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0000"/>
                  <a:gd name="connsiteY0" fmla="*/ 0 h 10028"/>
                  <a:gd name="connsiteX1" fmla="*/ 4405 w 10000"/>
                  <a:gd name="connsiteY1" fmla="*/ 1697 h 10028"/>
                  <a:gd name="connsiteX2" fmla="*/ 10000 w 10000"/>
                  <a:gd name="connsiteY2" fmla="*/ 8274 h 10028"/>
                  <a:gd name="connsiteX3" fmla="*/ 0 w 10000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4568 w 11017"/>
                  <a:gd name="connsiteY0" fmla="*/ 0 h 10028"/>
                  <a:gd name="connsiteX1" fmla="*/ 4405 w 11017"/>
                  <a:gd name="connsiteY1" fmla="*/ 1697 h 10028"/>
                  <a:gd name="connsiteX2" fmla="*/ 11017 w 11017"/>
                  <a:gd name="connsiteY2" fmla="*/ 3071 h 10028"/>
                  <a:gd name="connsiteX3" fmla="*/ 0 w 11017"/>
                  <a:gd name="connsiteY3" fmla="*/ 10028 h 10028"/>
                  <a:gd name="connsiteX0" fmla="*/ 164 w 6953"/>
                  <a:gd name="connsiteY0" fmla="*/ 0 h 5051"/>
                  <a:gd name="connsiteX1" fmla="*/ 1 w 6953"/>
                  <a:gd name="connsiteY1" fmla="*/ 1697 h 5051"/>
                  <a:gd name="connsiteX2" fmla="*/ 6613 w 6953"/>
                  <a:gd name="connsiteY2" fmla="*/ 3071 h 5051"/>
                  <a:gd name="connsiteX3" fmla="*/ 6953 w 6953"/>
                  <a:gd name="connsiteY3" fmla="*/ 5051 h 5051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236 w 10000"/>
                  <a:gd name="connsiteY0" fmla="*/ 0 h 10000"/>
                  <a:gd name="connsiteX1" fmla="*/ 1 w 10000"/>
                  <a:gd name="connsiteY1" fmla="*/ 3360 h 10000"/>
                  <a:gd name="connsiteX2" fmla="*/ 9511 w 10000"/>
                  <a:gd name="connsiteY2" fmla="*/ 6080 h 10000"/>
                  <a:gd name="connsiteX3" fmla="*/ 10000 w 10000"/>
                  <a:gd name="connsiteY3" fmla="*/ 10000 h 10000"/>
                  <a:gd name="connsiteX0" fmla="*/ 0 w 9764"/>
                  <a:gd name="connsiteY0" fmla="*/ 0 h 10000"/>
                  <a:gd name="connsiteX1" fmla="*/ 9 w 9764"/>
                  <a:gd name="connsiteY1" fmla="*/ 3584 h 10000"/>
                  <a:gd name="connsiteX2" fmla="*/ 9275 w 9764"/>
                  <a:gd name="connsiteY2" fmla="*/ 6080 h 10000"/>
                  <a:gd name="connsiteX3" fmla="*/ 9764 w 9764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499 w 10000"/>
                  <a:gd name="connsiteY2" fmla="*/ 6080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584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9 w 10000"/>
                  <a:gd name="connsiteY1" fmla="*/ 3920 h 10000"/>
                  <a:gd name="connsiteX2" fmla="*/ 9998 w 10000"/>
                  <a:gd name="connsiteY2" fmla="*/ 6248 h 10000"/>
                  <a:gd name="connsiteX3" fmla="*/ 10000 w 10000"/>
                  <a:gd name="connsiteY3" fmla="*/ 10000 h 10000"/>
                  <a:gd name="connsiteX0" fmla="*/ 491 w 9992"/>
                  <a:gd name="connsiteY0" fmla="*/ 0 h 10224"/>
                  <a:gd name="connsiteX1" fmla="*/ 1 w 9992"/>
                  <a:gd name="connsiteY1" fmla="*/ 4144 h 10224"/>
                  <a:gd name="connsiteX2" fmla="*/ 9990 w 9992"/>
                  <a:gd name="connsiteY2" fmla="*/ 6472 h 10224"/>
                  <a:gd name="connsiteX3" fmla="*/ 9992 w 9992"/>
                  <a:gd name="connsiteY3" fmla="*/ 10224 h 10224"/>
                  <a:gd name="connsiteX0" fmla="*/ 0 w 10259"/>
                  <a:gd name="connsiteY0" fmla="*/ 0 h 9124"/>
                  <a:gd name="connsiteX1" fmla="*/ 260 w 10259"/>
                  <a:gd name="connsiteY1" fmla="*/ 3177 h 9124"/>
                  <a:gd name="connsiteX2" fmla="*/ 10257 w 10259"/>
                  <a:gd name="connsiteY2" fmla="*/ 5454 h 9124"/>
                  <a:gd name="connsiteX3" fmla="*/ 10259 w 10259"/>
                  <a:gd name="connsiteY3" fmla="*/ 9124 h 9124"/>
                  <a:gd name="connsiteX0" fmla="*/ 479 w 9748"/>
                  <a:gd name="connsiteY0" fmla="*/ 0 h 10000"/>
                  <a:gd name="connsiteX1" fmla="*/ 1 w 9748"/>
                  <a:gd name="connsiteY1" fmla="*/ 3482 h 10000"/>
                  <a:gd name="connsiteX2" fmla="*/ 9746 w 9748"/>
                  <a:gd name="connsiteY2" fmla="*/ 5978 h 10000"/>
                  <a:gd name="connsiteX3" fmla="*/ 9748 w 9748"/>
                  <a:gd name="connsiteY3" fmla="*/ 10000 h 10000"/>
                  <a:gd name="connsiteX0" fmla="*/ 491 w 10748"/>
                  <a:gd name="connsiteY0" fmla="*/ 0 h 10000"/>
                  <a:gd name="connsiteX1" fmla="*/ 1 w 10748"/>
                  <a:gd name="connsiteY1" fmla="*/ 3482 h 10000"/>
                  <a:gd name="connsiteX2" fmla="*/ 10748 w 10748"/>
                  <a:gd name="connsiteY2" fmla="*/ 6158 h 10000"/>
                  <a:gd name="connsiteX3" fmla="*/ 10000 w 10748"/>
                  <a:gd name="connsiteY3" fmla="*/ 10000 h 10000"/>
                  <a:gd name="connsiteX0" fmla="*/ 491 w 11000"/>
                  <a:gd name="connsiteY0" fmla="*/ 0 h 9640"/>
                  <a:gd name="connsiteX1" fmla="*/ 1 w 11000"/>
                  <a:gd name="connsiteY1" fmla="*/ 3482 h 9640"/>
                  <a:gd name="connsiteX2" fmla="*/ 10748 w 11000"/>
                  <a:gd name="connsiteY2" fmla="*/ 6158 h 9640"/>
                  <a:gd name="connsiteX3" fmla="*/ 11000 w 11000"/>
                  <a:gd name="connsiteY3" fmla="*/ 9640 h 9640"/>
                  <a:gd name="connsiteX0" fmla="*/ 446 w 9771"/>
                  <a:gd name="connsiteY0" fmla="*/ 0 h 10000"/>
                  <a:gd name="connsiteX1" fmla="*/ 1 w 9771"/>
                  <a:gd name="connsiteY1" fmla="*/ 3612 h 10000"/>
                  <a:gd name="connsiteX2" fmla="*/ 9771 w 9771"/>
                  <a:gd name="connsiteY2" fmla="*/ 6388 h 10000"/>
                  <a:gd name="connsiteX3" fmla="*/ 9546 w 9771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6388 h 10000"/>
                  <a:gd name="connsiteX3" fmla="*/ 9770 w 10000"/>
                  <a:gd name="connsiteY3" fmla="*/ 10000 h 10000"/>
                  <a:gd name="connsiteX0" fmla="*/ 456 w 9770"/>
                  <a:gd name="connsiteY0" fmla="*/ 0 h 10000"/>
                  <a:gd name="connsiteX1" fmla="*/ 1 w 9770"/>
                  <a:gd name="connsiteY1" fmla="*/ 3612 h 10000"/>
                  <a:gd name="connsiteX2" fmla="*/ 9770 w 977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10000"/>
                  <a:gd name="connsiteY0" fmla="*/ 0 h 10000"/>
                  <a:gd name="connsiteX1" fmla="*/ 1 w 10000"/>
                  <a:gd name="connsiteY1" fmla="*/ 3612 h 10000"/>
                  <a:gd name="connsiteX2" fmla="*/ 10000 w 10000"/>
                  <a:gd name="connsiteY2" fmla="*/ 10000 h 10000"/>
                  <a:gd name="connsiteX0" fmla="*/ 467 w 467"/>
                  <a:gd name="connsiteY0" fmla="*/ 0 h 3612"/>
                  <a:gd name="connsiteX1" fmla="*/ 1 w 467"/>
                  <a:gd name="connsiteY1" fmla="*/ 3612 h 3612"/>
                  <a:gd name="connsiteX0" fmla="*/ 9981 w 9981"/>
                  <a:gd name="connsiteY0" fmla="*/ 0 h 15515"/>
                  <a:gd name="connsiteX1" fmla="*/ 2 w 9981"/>
                  <a:gd name="connsiteY1" fmla="*/ 15515 h 15515"/>
                  <a:gd name="connsiteX0" fmla="*/ 10000 w 10000"/>
                  <a:gd name="connsiteY0" fmla="*/ 0 h 10000"/>
                  <a:gd name="connsiteX1" fmla="*/ 41 w 10000"/>
                  <a:gd name="connsiteY1" fmla="*/ 3884 h 10000"/>
                  <a:gd name="connsiteX2" fmla="*/ 2 w 10000"/>
                  <a:gd name="connsiteY2" fmla="*/ 10000 h 10000"/>
                  <a:gd name="connsiteX0" fmla="*/ 9998 w 9998"/>
                  <a:gd name="connsiteY0" fmla="*/ 0 h 10000"/>
                  <a:gd name="connsiteX1" fmla="*/ 0 w 9998"/>
                  <a:gd name="connsiteY1" fmla="*/ 10000 h 10000"/>
                  <a:gd name="connsiteX0" fmla="*/ 0 w 214"/>
                  <a:gd name="connsiteY0" fmla="*/ 0 h 10000"/>
                  <a:gd name="connsiteX1" fmla="*/ 214 w 214"/>
                  <a:gd name="connsiteY1" fmla="*/ 10000 h 10000"/>
                  <a:gd name="connsiteX0" fmla="*/ 466300 w 466300"/>
                  <a:gd name="connsiteY0" fmla="*/ 0 h 23553"/>
                  <a:gd name="connsiteX1" fmla="*/ 0 w 466300"/>
                  <a:gd name="connsiteY1" fmla="*/ 23553 h 23553"/>
                  <a:gd name="connsiteX0" fmla="*/ 0 w 10000"/>
                  <a:gd name="connsiteY0" fmla="*/ 0 h 23442"/>
                  <a:gd name="connsiteX1" fmla="*/ 10000 w 10000"/>
                  <a:gd name="connsiteY1" fmla="*/ 23442 h 23442"/>
                  <a:gd name="connsiteX0" fmla="*/ 228100 w 228100"/>
                  <a:gd name="connsiteY0" fmla="*/ 0 h 20887"/>
                  <a:gd name="connsiteX1" fmla="*/ 0 w 228100"/>
                  <a:gd name="connsiteY1" fmla="*/ 20887 h 20887"/>
                  <a:gd name="connsiteX0" fmla="*/ 0 w 11916300"/>
                  <a:gd name="connsiteY0" fmla="*/ 0 h 25997"/>
                  <a:gd name="connsiteX1" fmla="*/ 11916300 w 11916300"/>
                  <a:gd name="connsiteY1" fmla="*/ 25997 h 25997"/>
                  <a:gd name="connsiteX0" fmla="*/ 0 w 11916300"/>
                  <a:gd name="connsiteY0" fmla="*/ 0 h 25997"/>
                  <a:gd name="connsiteX1" fmla="*/ 3236000 w 11916300"/>
                  <a:gd name="connsiteY1" fmla="*/ 6997 h 25997"/>
                  <a:gd name="connsiteX2" fmla="*/ 11916300 w 11916300"/>
                  <a:gd name="connsiteY2" fmla="*/ 25997 h 25997"/>
                  <a:gd name="connsiteX0" fmla="*/ 0 w 11916300"/>
                  <a:gd name="connsiteY0" fmla="*/ 0 h 25997"/>
                  <a:gd name="connsiteX1" fmla="*/ 11808500 w 11916300"/>
                  <a:gd name="connsiteY1" fmla="*/ 5553 h 25997"/>
                  <a:gd name="connsiteX2" fmla="*/ 11916300 w 11916300"/>
                  <a:gd name="connsiteY2" fmla="*/ 25997 h 25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487600 w 10487600"/>
                  <a:gd name="connsiteY2" fmla="*/ 24997 h 24997"/>
                  <a:gd name="connsiteX0" fmla="*/ 0 w 10487600"/>
                  <a:gd name="connsiteY0" fmla="*/ 0 h 24997"/>
                  <a:gd name="connsiteX1" fmla="*/ 10379800 w 10487600"/>
                  <a:gd name="connsiteY1" fmla="*/ 4553 h 24997"/>
                  <a:gd name="connsiteX2" fmla="*/ 10379800 w 10487600"/>
                  <a:gd name="connsiteY2" fmla="*/ 22882 h 24997"/>
                  <a:gd name="connsiteX3" fmla="*/ 10487600 w 10487600"/>
                  <a:gd name="connsiteY3" fmla="*/ 24997 h 24997"/>
                  <a:gd name="connsiteX0" fmla="*/ 50948600 w 61328400"/>
                  <a:gd name="connsiteY0" fmla="*/ 0 h 52658"/>
                  <a:gd name="connsiteX1" fmla="*/ 61328400 w 61328400"/>
                  <a:gd name="connsiteY1" fmla="*/ 4553 h 52658"/>
                  <a:gd name="connsiteX2" fmla="*/ 61328400 w 61328400"/>
                  <a:gd name="connsiteY2" fmla="*/ 22882 h 52658"/>
                  <a:gd name="connsiteX3" fmla="*/ 0 w 61328400"/>
                  <a:gd name="connsiteY3" fmla="*/ 52658 h 52658"/>
                  <a:gd name="connsiteX0" fmla="*/ 50948600 w 61566500"/>
                  <a:gd name="connsiteY0" fmla="*/ 0 h 52658"/>
                  <a:gd name="connsiteX1" fmla="*/ 61328400 w 61566500"/>
                  <a:gd name="connsiteY1" fmla="*/ 4553 h 52658"/>
                  <a:gd name="connsiteX2" fmla="*/ 61566500 w 61566500"/>
                  <a:gd name="connsiteY2" fmla="*/ 23771 h 52658"/>
                  <a:gd name="connsiteX3" fmla="*/ 0 w 61566500"/>
                  <a:gd name="connsiteY3" fmla="*/ 52658 h 52658"/>
                  <a:gd name="connsiteX0" fmla="*/ 49519800 w 60137700"/>
                  <a:gd name="connsiteY0" fmla="*/ 0 h 51880"/>
                  <a:gd name="connsiteX1" fmla="*/ 59899600 w 60137700"/>
                  <a:gd name="connsiteY1" fmla="*/ 4553 h 51880"/>
                  <a:gd name="connsiteX2" fmla="*/ 60137700 w 60137700"/>
                  <a:gd name="connsiteY2" fmla="*/ 23771 h 51880"/>
                  <a:gd name="connsiteX3" fmla="*/ 0 w 60137700"/>
                  <a:gd name="connsiteY3" fmla="*/ 51880 h 51880"/>
                  <a:gd name="connsiteX0" fmla="*/ 49757900 w 60137700"/>
                  <a:gd name="connsiteY0" fmla="*/ 0 h 51769"/>
                  <a:gd name="connsiteX1" fmla="*/ 59899600 w 60137700"/>
                  <a:gd name="connsiteY1" fmla="*/ 4442 h 51769"/>
                  <a:gd name="connsiteX2" fmla="*/ 60137700 w 60137700"/>
                  <a:gd name="connsiteY2" fmla="*/ 23660 h 51769"/>
                  <a:gd name="connsiteX3" fmla="*/ 0 w 60137700"/>
                  <a:gd name="connsiteY3" fmla="*/ 51769 h 51769"/>
                  <a:gd name="connsiteX0" fmla="*/ 49757900 w 59899600"/>
                  <a:gd name="connsiteY0" fmla="*/ 0 h 51769"/>
                  <a:gd name="connsiteX1" fmla="*/ 59899600 w 59899600"/>
                  <a:gd name="connsiteY1" fmla="*/ 4442 h 51769"/>
                  <a:gd name="connsiteX2" fmla="*/ 59899600 w 59899600"/>
                  <a:gd name="connsiteY2" fmla="*/ 23549 h 51769"/>
                  <a:gd name="connsiteX3" fmla="*/ 0 w 59899600"/>
                  <a:gd name="connsiteY3" fmla="*/ 51769 h 51769"/>
                  <a:gd name="connsiteX0" fmla="*/ 49996000 w 59899600"/>
                  <a:gd name="connsiteY0" fmla="*/ 0 h 51880"/>
                  <a:gd name="connsiteX1" fmla="*/ 59899600 w 59899600"/>
                  <a:gd name="connsiteY1" fmla="*/ 4553 h 51880"/>
                  <a:gd name="connsiteX2" fmla="*/ 59899600 w 59899600"/>
                  <a:gd name="connsiteY2" fmla="*/ 23660 h 51880"/>
                  <a:gd name="connsiteX3" fmla="*/ 0 w 59899600"/>
                  <a:gd name="connsiteY3" fmla="*/ 51880 h 51880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660 h 54102"/>
                  <a:gd name="connsiteX3" fmla="*/ 0 w 65138300"/>
                  <a:gd name="connsiteY3" fmla="*/ 54102 h 54102"/>
                  <a:gd name="connsiteX0" fmla="*/ 55234700 w 65138300"/>
                  <a:gd name="connsiteY0" fmla="*/ 0 h 54102"/>
                  <a:gd name="connsiteX1" fmla="*/ 65138300 w 65138300"/>
                  <a:gd name="connsiteY1" fmla="*/ 4553 h 54102"/>
                  <a:gd name="connsiteX2" fmla="*/ 65138300 w 65138300"/>
                  <a:gd name="connsiteY2" fmla="*/ 23438 h 54102"/>
                  <a:gd name="connsiteX3" fmla="*/ 0 w 65138300"/>
                  <a:gd name="connsiteY3" fmla="*/ 54102 h 54102"/>
                  <a:gd name="connsiteX0" fmla="*/ 59044700 w 65138300"/>
                  <a:gd name="connsiteY0" fmla="*/ 0 h 52436"/>
                  <a:gd name="connsiteX1" fmla="*/ 65138300 w 65138300"/>
                  <a:gd name="connsiteY1" fmla="*/ 2887 h 52436"/>
                  <a:gd name="connsiteX2" fmla="*/ 65138300 w 65138300"/>
                  <a:gd name="connsiteY2" fmla="*/ 21772 h 52436"/>
                  <a:gd name="connsiteX3" fmla="*/ 0 w 65138300"/>
                  <a:gd name="connsiteY3" fmla="*/ 52436 h 52436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1217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20106 h 51881"/>
                  <a:gd name="connsiteX3" fmla="*/ 0 w 65138300"/>
                  <a:gd name="connsiteY3" fmla="*/ 51881 h 51881"/>
                  <a:gd name="connsiteX0" fmla="*/ 59521000 w 65138300"/>
                  <a:gd name="connsiteY0" fmla="*/ 0 h 51881"/>
                  <a:gd name="connsiteX1" fmla="*/ 65138300 w 65138300"/>
                  <a:gd name="connsiteY1" fmla="*/ 2332 h 51881"/>
                  <a:gd name="connsiteX2" fmla="*/ 65138300 w 65138300"/>
                  <a:gd name="connsiteY2" fmla="*/ 19884 h 51881"/>
                  <a:gd name="connsiteX3" fmla="*/ 0 w 65138300"/>
                  <a:gd name="connsiteY3" fmla="*/ 51881 h 51881"/>
                  <a:gd name="connsiteX0" fmla="*/ 59521000 w 65376400"/>
                  <a:gd name="connsiteY0" fmla="*/ 0 h 51881"/>
                  <a:gd name="connsiteX1" fmla="*/ 65376400 w 65376400"/>
                  <a:gd name="connsiteY1" fmla="*/ 2554 h 51881"/>
                  <a:gd name="connsiteX2" fmla="*/ 65138300 w 65376400"/>
                  <a:gd name="connsiteY2" fmla="*/ 19884 h 51881"/>
                  <a:gd name="connsiteX3" fmla="*/ 0 w 65376400"/>
                  <a:gd name="connsiteY3" fmla="*/ 51881 h 51881"/>
                  <a:gd name="connsiteX0" fmla="*/ 29279200 w 35134600"/>
                  <a:gd name="connsiteY0" fmla="*/ 0 h 36218"/>
                  <a:gd name="connsiteX1" fmla="*/ 35134600 w 35134600"/>
                  <a:gd name="connsiteY1" fmla="*/ 2554 h 36218"/>
                  <a:gd name="connsiteX2" fmla="*/ 34896500 w 35134600"/>
                  <a:gd name="connsiteY2" fmla="*/ 19884 h 36218"/>
                  <a:gd name="connsiteX3" fmla="*/ 0 w 35134600"/>
                  <a:gd name="connsiteY3" fmla="*/ 36218 h 36218"/>
                  <a:gd name="connsiteX0" fmla="*/ 29279200 w 35134600"/>
                  <a:gd name="connsiteY0" fmla="*/ 0 h 36440"/>
                  <a:gd name="connsiteX1" fmla="*/ 35134600 w 35134600"/>
                  <a:gd name="connsiteY1" fmla="*/ 2554 h 36440"/>
                  <a:gd name="connsiteX2" fmla="*/ 34896500 w 35134600"/>
                  <a:gd name="connsiteY2" fmla="*/ 19884 h 36440"/>
                  <a:gd name="connsiteX3" fmla="*/ 0 w 35134600"/>
                  <a:gd name="connsiteY3" fmla="*/ 36440 h 36440"/>
                  <a:gd name="connsiteX0" fmla="*/ 299936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30469800 w 35849000"/>
                  <a:gd name="connsiteY0" fmla="*/ 0 h 36551"/>
                  <a:gd name="connsiteX1" fmla="*/ 35849000 w 35849000"/>
                  <a:gd name="connsiteY1" fmla="*/ 2554 h 36551"/>
                  <a:gd name="connsiteX2" fmla="*/ 35610900 w 35849000"/>
                  <a:gd name="connsiteY2" fmla="*/ 19884 h 36551"/>
                  <a:gd name="connsiteX3" fmla="*/ 0 w 35849000"/>
                  <a:gd name="connsiteY3" fmla="*/ 36551 h 36551"/>
                  <a:gd name="connsiteX0" fmla="*/ 49757900 w 55137100"/>
                  <a:gd name="connsiteY0" fmla="*/ 0 h 45882"/>
                  <a:gd name="connsiteX1" fmla="*/ 55137100 w 55137100"/>
                  <a:gd name="connsiteY1" fmla="*/ 2554 h 45882"/>
                  <a:gd name="connsiteX2" fmla="*/ 54899000 w 55137100"/>
                  <a:gd name="connsiteY2" fmla="*/ 19884 h 45882"/>
                  <a:gd name="connsiteX3" fmla="*/ 0 w 55137100"/>
                  <a:gd name="connsiteY3" fmla="*/ 45882 h 45882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6609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2554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49519800 w 54899000"/>
                  <a:gd name="connsiteY0" fmla="*/ 0 h 45549"/>
                  <a:gd name="connsiteX1" fmla="*/ 54899000 w 54899000"/>
                  <a:gd name="connsiteY1" fmla="*/ 3443 h 45549"/>
                  <a:gd name="connsiteX2" fmla="*/ 54422700 w 54899000"/>
                  <a:gd name="connsiteY2" fmla="*/ 19884 h 45549"/>
                  <a:gd name="connsiteX3" fmla="*/ 0 w 54899000"/>
                  <a:gd name="connsiteY3" fmla="*/ 45549 h 45549"/>
                  <a:gd name="connsiteX0" fmla="*/ 50710500 w 54899000"/>
                  <a:gd name="connsiteY0" fmla="*/ 0 h 43660"/>
                  <a:gd name="connsiteX1" fmla="*/ 54899000 w 54899000"/>
                  <a:gd name="connsiteY1" fmla="*/ 1554 h 43660"/>
                  <a:gd name="connsiteX2" fmla="*/ 54422700 w 54899000"/>
                  <a:gd name="connsiteY2" fmla="*/ 17995 h 43660"/>
                  <a:gd name="connsiteX3" fmla="*/ 0 w 54899000"/>
                  <a:gd name="connsiteY3" fmla="*/ 43660 h 43660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1901100 w 54899000"/>
                  <a:gd name="connsiteY0" fmla="*/ 0 h 43771"/>
                  <a:gd name="connsiteX1" fmla="*/ 54899000 w 54899000"/>
                  <a:gd name="connsiteY1" fmla="*/ 1665 h 43771"/>
                  <a:gd name="connsiteX2" fmla="*/ 54422700 w 54899000"/>
                  <a:gd name="connsiteY2" fmla="*/ 18106 h 43771"/>
                  <a:gd name="connsiteX3" fmla="*/ 0 w 54899000"/>
                  <a:gd name="connsiteY3" fmla="*/ 43771 h 43771"/>
                  <a:gd name="connsiteX0" fmla="*/ 51662900 w 54899000"/>
                  <a:gd name="connsiteY0" fmla="*/ 0 h 43549"/>
                  <a:gd name="connsiteX1" fmla="*/ 54899000 w 54899000"/>
                  <a:gd name="connsiteY1" fmla="*/ 1443 h 43549"/>
                  <a:gd name="connsiteX2" fmla="*/ 54422700 w 54899000"/>
                  <a:gd name="connsiteY2" fmla="*/ 17884 h 43549"/>
                  <a:gd name="connsiteX3" fmla="*/ 0 w 54899000"/>
                  <a:gd name="connsiteY3" fmla="*/ 43549 h 43549"/>
                  <a:gd name="connsiteX0" fmla="*/ 54899000 w 54899000"/>
                  <a:gd name="connsiteY0" fmla="*/ 0 h 42106"/>
                  <a:gd name="connsiteX1" fmla="*/ 54422700 w 54899000"/>
                  <a:gd name="connsiteY1" fmla="*/ 16441 h 42106"/>
                  <a:gd name="connsiteX2" fmla="*/ 0 w 54899000"/>
                  <a:gd name="connsiteY2" fmla="*/ 42106 h 42106"/>
                  <a:gd name="connsiteX0" fmla="*/ 54899000 w 54899000"/>
                  <a:gd name="connsiteY0" fmla="*/ 0 h 46438"/>
                  <a:gd name="connsiteX1" fmla="*/ 54422700 w 54899000"/>
                  <a:gd name="connsiteY1" fmla="*/ 20773 h 46438"/>
                  <a:gd name="connsiteX2" fmla="*/ 0 w 54899000"/>
                  <a:gd name="connsiteY2" fmla="*/ 46438 h 46438"/>
                  <a:gd name="connsiteX0" fmla="*/ 24419000 w 24419000"/>
                  <a:gd name="connsiteY0" fmla="*/ 0 h 31663"/>
                  <a:gd name="connsiteX1" fmla="*/ 23942700 w 24419000"/>
                  <a:gd name="connsiteY1" fmla="*/ 20773 h 31663"/>
                  <a:gd name="connsiteX2" fmla="*/ 0 w 24419000"/>
                  <a:gd name="connsiteY2" fmla="*/ 31663 h 31663"/>
                  <a:gd name="connsiteX0" fmla="*/ 25133400 w 25133400"/>
                  <a:gd name="connsiteY0" fmla="*/ 0 h 32441"/>
                  <a:gd name="connsiteX1" fmla="*/ 24657100 w 25133400"/>
                  <a:gd name="connsiteY1" fmla="*/ 20773 h 32441"/>
                  <a:gd name="connsiteX2" fmla="*/ 0 w 25133400"/>
                  <a:gd name="connsiteY2" fmla="*/ 32441 h 32441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24657100 w 24895300"/>
                  <a:gd name="connsiteY1" fmla="*/ 19662 h 31330"/>
                  <a:gd name="connsiteX2" fmla="*/ 0 w 24895300"/>
                  <a:gd name="connsiteY2" fmla="*/ 31330 h 31330"/>
                  <a:gd name="connsiteX0" fmla="*/ 24895300 w 24895300"/>
                  <a:gd name="connsiteY0" fmla="*/ 0 h 31330"/>
                  <a:gd name="connsiteX1" fmla="*/ 0 w 24895300"/>
                  <a:gd name="connsiteY1" fmla="*/ 31330 h 31330"/>
                  <a:gd name="connsiteX0" fmla="*/ 606500 w 606500"/>
                  <a:gd name="connsiteY0" fmla="*/ 0 h 36329"/>
                  <a:gd name="connsiteX1" fmla="*/ 0 w 606500"/>
                  <a:gd name="connsiteY1" fmla="*/ 36329 h 36329"/>
                  <a:gd name="connsiteX0" fmla="*/ 368300 w 368300"/>
                  <a:gd name="connsiteY0" fmla="*/ 0 h 36551"/>
                  <a:gd name="connsiteX1" fmla="*/ 0 w 368300"/>
                  <a:gd name="connsiteY1" fmla="*/ 36551 h 36551"/>
                  <a:gd name="connsiteX0" fmla="*/ 606500 w 606500"/>
                  <a:gd name="connsiteY0" fmla="*/ 0 h 36884"/>
                  <a:gd name="connsiteX1" fmla="*/ 0 w 606500"/>
                  <a:gd name="connsiteY1" fmla="*/ 36884 h 36884"/>
                  <a:gd name="connsiteX0" fmla="*/ 368300 w 368300"/>
                  <a:gd name="connsiteY0" fmla="*/ 0 h 36884"/>
                  <a:gd name="connsiteX1" fmla="*/ 0 w 368300"/>
                  <a:gd name="connsiteY1" fmla="*/ 36884 h 36884"/>
                  <a:gd name="connsiteX0" fmla="*/ 368300 w 368300"/>
                  <a:gd name="connsiteY0" fmla="*/ 0 h 37328"/>
                  <a:gd name="connsiteX1" fmla="*/ 0 w 368300"/>
                  <a:gd name="connsiteY1" fmla="*/ 37328 h 37328"/>
                  <a:gd name="connsiteX0" fmla="*/ 588190 w 588190"/>
                  <a:gd name="connsiteY0" fmla="*/ 0 h 66731"/>
                  <a:gd name="connsiteX1" fmla="*/ 0 w 588190"/>
                  <a:gd name="connsiteY1" fmla="*/ 66731 h 66731"/>
                  <a:gd name="connsiteX0" fmla="*/ 588190 w 588190"/>
                  <a:gd name="connsiteY0" fmla="*/ 0 h 66731"/>
                  <a:gd name="connsiteX1" fmla="*/ 189968 w 588190"/>
                  <a:gd name="connsiteY1" fmla="*/ 31904 h 66731"/>
                  <a:gd name="connsiteX2" fmla="*/ 0 w 588190"/>
                  <a:gd name="connsiteY2" fmla="*/ 66731 h 66731"/>
                  <a:gd name="connsiteX0" fmla="*/ 618297 w 618297"/>
                  <a:gd name="connsiteY0" fmla="*/ 0 h 66731"/>
                  <a:gd name="connsiteX1" fmla="*/ 46 w 618297"/>
                  <a:gd name="connsiteY1" fmla="*/ 27591 h 66731"/>
                  <a:gd name="connsiteX2" fmla="*/ 30107 w 618297"/>
                  <a:gd name="connsiteY2" fmla="*/ 66731 h 66731"/>
                  <a:gd name="connsiteX0" fmla="*/ -46 w 22197924"/>
                  <a:gd name="connsiteY0" fmla="*/ 0 h 81237"/>
                  <a:gd name="connsiteX1" fmla="*/ 22032845 w 22197924"/>
                  <a:gd name="connsiteY1" fmla="*/ 42097 h 81237"/>
                  <a:gd name="connsiteX2" fmla="*/ 22062906 w 22197924"/>
                  <a:gd name="connsiteY2" fmla="*/ 81237 h 81237"/>
                  <a:gd name="connsiteX0" fmla="*/ -46 w 22197924"/>
                  <a:gd name="connsiteY0" fmla="*/ 0 h 81237"/>
                  <a:gd name="connsiteX1" fmla="*/ 22032845 w 22197924"/>
                  <a:gd name="connsiteY1" fmla="*/ 38569 h 81237"/>
                  <a:gd name="connsiteX2" fmla="*/ 22062906 w 22197924"/>
                  <a:gd name="connsiteY2" fmla="*/ 81237 h 81237"/>
                  <a:gd name="connsiteX0" fmla="*/ -46 w 22139558"/>
                  <a:gd name="connsiteY0" fmla="*/ 0 h 81237"/>
                  <a:gd name="connsiteX1" fmla="*/ 22032845 w 22139558"/>
                  <a:gd name="connsiteY1" fmla="*/ 38569 h 81237"/>
                  <a:gd name="connsiteX2" fmla="*/ 22062906 w 22139558"/>
                  <a:gd name="connsiteY2" fmla="*/ 81237 h 81237"/>
                  <a:gd name="connsiteX0" fmla="*/ -46 w 22197832"/>
                  <a:gd name="connsiteY0" fmla="*/ 0 h 81237"/>
                  <a:gd name="connsiteX1" fmla="*/ 22032845 w 22197832"/>
                  <a:gd name="connsiteY1" fmla="*/ 38569 h 81237"/>
                  <a:gd name="connsiteX2" fmla="*/ 22062906 w 22197832"/>
                  <a:gd name="connsiteY2" fmla="*/ 81237 h 81237"/>
                  <a:gd name="connsiteX0" fmla="*/ -46 w 22197832"/>
                  <a:gd name="connsiteY0" fmla="*/ 0 h 81237"/>
                  <a:gd name="connsiteX1" fmla="*/ 22032799 w 22197832"/>
                  <a:gd name="connsiteY1" fmla="*/ 40137 h 81237"/>
                  <a:gd name="connsiteX2" fmla="*/ 22062906 w 22197832"/>
                  <a:gd name="connsiteY2" fmla="*/ 81237 h 81237"/>
                  <a:gd name="connsiteX0" fmla="*/ 0 w 22197832"/>
                  <a:gd name="connsiteY0" fmla="*/ 0 h 80061"/>
                  <a:gd name="connsiteX1" fmla="*/ 22032799 w 22197832"/>
                  <a:gd name="connsiteY1" fmla="*/ 38961 h 80061"/>
                  <a:gd name="connsiteX2" fmla="*/ 22062906 w 22197832"/>
                  <a:gd name="connsiteY2" fmla="*/ 80061 h 80061"/>
                  <a:gd name="connsiteX0" fmla="*/ 0 w 22337838"/>
                  <a:gd name="connsiteY0" fmla="*/ 0 h 80061"/>
                  <a:gd name="connsiteX1" fmla="*/ 22252643 w 22337838"/>
                  <a:gd name="connsiteY1" fmla="*/ 58955 h 80061"/>
                  <a:gd name="connsiteX2" fmla="*/ 22062906 w 22337838"/>
                  <a:gd name="connsiteY2" fmla="*/ 80061 h 80061"/>
                  <a:gd name="connsiteX0" fmla="*/ 46 w 25416671"/>
                  <a:gd name="connsiteY0" fmla="*/ 0 h 82021"/>
                  <a:gd name="connsiteX1" fmla="*/ 25331476 w 25416671"/>
                  <a:gd name="connsiteY1" fmla="*/ 60915 h 82021"/>
                  <a:gd name="connsiteX2" fmla="*/ 25141739 w 25416671"/>
                  <a:gd name="connsiteY2" fmla="*/ 82021 h 82021"/>
                  <a:gd name="connsiteX0" fmla="*/ 46 w 25416671"/>
                  <a:gd name="connsiteY0" fmla="*/ 0 h 82021"/>
                  <a:gd name="connsiteX1" fmla="*/ 10817289 w 25416671"/>
                  <a:gd name="connsiteY1" fmla="*/ 27200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16671"/>
                  <a:gd name="connsiteY0" fmla="*/ 0 h 82021"/>
                  <a:gd name="connsiteX1" fmla="*/ 2460628 w 25416671"/>
                  <a:gd name="connsiteY1" fmla="*/ 20143 h 82021"/>
                  <a:gd name="connsiteX2" fmla="*/ 25331476 w 25416671"/>
                  <a:gd name="connsiteY2" fmla="*/ 60915 h 82021"/>
                  <a:gd name="connsiteX3" fmla="*/ 25141739 w 25416671"/>
                  <a:gd name="connsiteY3" fmla="*/ 82021 h 82021"/>
                  <a:gd name="connsiteX0" fmla="*/ 46 w 25496556"/>
                  <a:gd name="connsiteY0" fmla="*/ 0 h 80845"/>
                  <a:gd name="connsiteX1" fmla="*/ 2460628 w 25496556"/>
                  <a:gd name="connsiteY1" fmla="*/ 20143 h 80845"/>
                  <a:gd name="connsiteX2" fmla="*/ 25331476 w 25496556"/>
                  <a:gd name="connsiteY2" fmla="*/ 60915 h 80845"/>
                  <a:gd name="connsiteX3" fmla="*/ 25361629 w 25496556"/>
                  <a:gd name="connsiteY3" fmla="*/ 80845 h 80845"/>
                  <a:gd name="connsiteX0" fmla="*/ 0 w 23737249"/>
                  <a:gd name="connsiteY0" fmla="*/ 0 h 78885"/>
                  <a:gd name="connsiteX1" fmla="*/ 701321 w 23737249"/>
                  <a:gd name="connsiteY1" fmla="*/ 18183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0 w 23737249"/>
                  <a:gd name="connsiteY0" fmla="*/ 0 h 78885"/>
                  <a:gd name="connsiteX1" fmla="*/ 261495 w 23737249"/>
                  <a:gd name="connsiteY1" fmla="*/ 18575 h 78885"/>
                  <a:gd name="connsiteX2" fmla="*/ 23572169 w 23737249"/>
                  <a:gd name="connsiteY2" fmla="*/ 58955 h 78885"/>
                  <a:gd name="connsiteX3" fmla="*/ 23602322 w 23737249"/>
                  <a:gd name="connsiteY3" fmla="*/ 78885 h 78885"/>
                  <a:gd name="connsiteX0" fmla="*/ -46 w 23737249"/>
                  <a:gd name="connsiteY0" fmla="*/ 0 h 78493"/>
                  <a:gd name="connsiteX1" fmla="*/ 261495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81431 w 23737249"/>
                  <a:gd name="connsiteY1" fmla="*/ 17399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41651 w 23737249"/>
                  <a:gd name="connsiteY1" fmla="*/ 18183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-46 w 23737249"/>
                  <a:gd name="connsiteY0" fmla="*/ 0 h 78493"/>
                  <a:gd name="connsiteX1" fmla="*/ 261633 w 23737249"/>
                  <a:gd name="connsiteY1" fmla="*/ 17007 h 78493"/>
                  <a:gd name="connsiteX2" fmla="*/ 23572169 w 23737249"/>
                  <a:gd name="connsiteY2" fmla="*/ 58563 h 78493"/>
                  <a:gd name="connsiteX3" fmla="*/ 23602322 w 23737249"/>
                  <a:gd name="connsiteY3" fmla="*/ 78493 h 78493"/>
                  <a:gd name="connsiteX0" fmla="*/ 0 w 23517359"/>
                  <a:gd name="connsiteY0" fmla="*/ 0 h 78493"/>
                  <a:gd name="connsiteX1" fmla="*/ 41743 w 23517359"/>
                  <a:gd name="connsiteY1" fmla="*/ 17007 h 78493"/>
                  <a:gd name="connsiteX2" fmla="*/ 23352279 w 23517359"/>
                  <a:gd name="connsiteY2" fmla="*/ 58563 h 78493"/>
                  <a:gd name="connsiteX3" fmla="*/ 23382432 w 23517359"/>
                  <a:gd name="connsiteY3" fmla="*/ 78493 h 78493"/>
                  <a:gd name="connsiteX0" fmla="*/ 0 w 23846132"/>
                  <a:gd name="connsiteY0" fmla="*/ 0 h 78493"/>
                  <a:gd name="connsiteX1" fmla="*/ 41743 w 23846132"/>
                  <a:gd name="connsiteY1" fmla="*/ 17007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0 w 23846132"/>
                  <a:gd name="connsiteY0" fmla="*/ 0 h 78493"/>
                  <a:gd name="connsiteX1" fmla="*/ 41697 w 23846132"/>
                  <a:gd name="connsiteY1" fmla="*/ 26024 h 78493"/>
                  <a:gd name="connsiteX2" fmla="*/ 23792060 w 23846132"/>
                  <a:gd name="connsiteY2" fmla="*/ 65620 h 78493"/>
                  <a:gd name="connsiteX3" fmla="*/ 23382432 w 23846132"/>
                  <a:gd name="connsiteY3" fmla="*/ 78493 h 78493"/>
                  <a:gd name="connsiteX0" fmla="*/ -46 w 23846132"/>
                  <a:gd name="connsiteY0" fmla="*/ 0 h 86334"/>
                  <a:gd name="connsiteX1" fmla="*/ 41697 w 23846132"/>
                  <a:gd name="connsiteY1" fmla="*/ 33865 h 86334"/>
                  <a:gd name="connsiteX2" fmla="*/ 23792060 w 23846132"/>
                  <a:gd name="connsiteY2" fmla="*/ 73461 h 86334"/>
                  <a:gd name="connsiteX3" fmla="*/ 23382432 w 23846132"/>
                  <a:gd name="connsiteY3" fmla="*/ 86334 h 86334"/>
                  <a:gd name="connsiteX0" fmla="*/ 178101 w 24024279"/>
                  <a:gd name="connsiteY0" fmla="*/ 0 h 86334"/>
                  <a:gd name="connsiteX1" fmla="*/ -46 w 24024279"/>
                  <a:gd name="connsiteY1" fmla="*/ 33473 h 86334"/>
                  <a:gd name="connsiteX2" fmla="*/ 23970207 w 24024279"/>
                  <a:gd name="connsiteY2" fmla="*/ 73461 h 86334"/>
                  <a:gd name="connsiteX3" fmla="*/ 23560579 w 24024279"/>
                  <a:gd name="connsiteY3" fmla="*/ 86334 h 86334"/>
                  <a:gd name="connsiteX0" fmla="*/ 178101 w 24001376"/>
                  <a:gd name="connsiteY0" fmla="*/ 0 h 86334"/>
                  <a:gd name="connsiteX1" fmla="*/ -46 w 24001376"/>
                  <a:gd name="connsiteY1" fmla="*/ 33473 h 86334"/>
                  <a:gd name="connsiteX2" fmla="*/ 23970207 w 24001376"/>
                  <a:gd name="connsiteY2" fmla="*/ 73461 h 86334"/>
                  <a:gd name="connsiteX3" fmla="*/ 23560579 w 24001376"/>
                  <a:gd name="connsiteY3" fmla="*/ 86334 h 86334"/>
                  <a:gd name="connsiteX0" fmla="*/ 178101 w 23587823"/>
                  <a:gd name="connsiteY0" fmla="*/ 0 h 86334"/>
                  <a:gd name="connsiteX1" fmla="*/ -46 w 23587823"/>
                  <a:gd name="connsiteY1" fmla="*/ 33473 h 86334"/>
                  <a:gd name="connsiteX2" fmla="*/ 23530473 w 23587823"/>
                  <a:gd name="connsiteY2" fmla="*/ 71893 h 86334"/>
                  <a:gd name="connsiteX3" fmla="*/ 23560579 w 23587823"/>
                  <a:gd name="connsiteY3" fmla="*/ 86334 h 86334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4000360"/>
                  <a:gd name="connsiteY0" fmla="*/ 0 h 85942"/>
                  <a:gd name="connsiteX1" fmla="*/ -46 w 24000360"/>
                  <a:gd name="connsiteY1" fmla="*/ 33473 h 85942"/>
                  <a:gd name="connsiteX2" fmla="*/ 23530473 w 24000360"/>
                  <a:gd name="connsiteY2" fmla="*/ 71893 h 85942"/>
                  <a:gd name="connsiteX3" fmla="*/ 24000360 w 24000360"/>
                  <a:gd name="connsiteY3" fmla="*/ 85942 h 85942"/>
                  <a:gd name="connsiteX0" fmla="*/ 178101 w 23679252"/>
                  <a:gd name="connsiteY0" fmla="*/ 0 h 85550"/>
                  <a:gd name="connsiteX1" fmla="*/ -46 w 23679252"/>
                  <a:gd name="connsiteY1" fmla="*/ 33473 h 85550"/>
                  <a:gd name="connsiteX2" fmla="*/ 23530473 w 23679252"/>
                  <a:gd name="connsiteY2" fmla="*/ 71893 h 85550"/>
                  <a:gd name="connsiteX3" fmla="*/ 23560580 w 23679252"/>
                  <a:gd name="connsiteY3" fmla="*/ 85550 h 85550"/>
                  <a:gd name="connsiteX0" fmla="*/ 178101 w 23869313"/>
                  <a:gd name="connsiteY0" fmla="*/ 0 h 85550"/>
                  <a:gd name="connsiteX1" fmla="*/ -46 w 23869313"/>
                  <a:gd name="connsiteY1" fmla="*/ 33473 h 85550"/>
                  <a:gd name="connsiteX2" fmla="*/ 23750363 w 23869313"/>
                  <a:gd name="connsiteY2" fmla="*/ 74245 h 85550"/>
                  <a:gd name="connsiteX3" fmla="*/ 23560580 w 23869313"/>
                  <a:gd name="connsiteY3" fmla="*/ 85550 h 85550"/>
                  <a:gd name="connsiteX0" fmla="*/ -46 w 23691166"/>
                  <a:gd name="connsiteY0" fmla="*/ 0 h 85550"/>
                  <a:gd name="connsiteX1" fmla="*/ 261726 w 23691166"/>
                  <a:gd name="connsiteY1" fmla="*/ 32689 h 85550"/>
                  <a:gd name="connsiteX2" fmla="*/ 23572216 w 23691166"/>
                  <a:gd name="connsiteY2" fmla="*/ 74245 h 85550"/>
                  <a:gd name="connsiteX3" fmla="*/ 23382433 w 23691166"/>
                  <a:gd name="connsiteY3" fmla="*/ 85550 h 85550"/>
                  <a:gd name="connsiteX0" fmla="*/ -46 w 23735772"/>
                  <a:gd name="connsiteY0" fmla="*/ 0 h 85550"/>
                  <a:gd name="connsiteX1" fmla="*/ 261726 w 23735772"/>
                  <a:gd name="connsiteY1" fmla="*/ 32689 h 85550"/>
                  <a:gd name="connsiteX2" fmla="*/ 23572216 w 23735772"/>
                  <a:gd name="connsiteY2" fmla="*/ 74245 h 85550"/>
                  <a:gd name="connsiteX3" fmla="*/ 23382433 w 23735772"/>
                  <a:gd name="connsiteY3" fmla="*/ 85550 h 85550"/>
                  <a:gd name="connsiteX0" fmla="*/ -46 w 23572217"/>
                  <a:gd name="connsiteY0" fmla="*/ 0 h 85550"/>
                  <a:gd name="connsiteX1" fmla="*/ 261726 w 23572217"/>
                  <a:gd name="connsiteY1" fmla="*/ 32689 h 85550"/>
                  <a:gd name="connsiteX2" fmla="*/ 23572216 w 23572217"/>
                  <a:gd name="connsiteY2" fmla="*/ 74245 h 85550"/>
                  <a:gd name="connsiteX3" fmla="*/ 23382433 w 23572217"/>
                  <a:gd name="connsiteY3" fmla="*/ 85550 h 85550"/>
                  <a:gd name="connsiteX0" fmla="*/ -46 w 23572217"/>
                  <a:gd name="connsiteY0" fmla="*/ 0 h 85942"/>
                  <a:gd name="connsiteX1" fmla="*/ 261726 w 23572217"/>
                  <a:gd name="connsiteY1" fmla="*/ 32689 h 85942"/>
                  <a:gd name="connsiteX2" fmla="*/ 23572216 w 23572217"/>
                  <a:gd name="connsiteY2" fmla="*/ 74245 h 85942"/>
                  <a:gd name="connsiteX3" fmla="*/ 23382387 w 23572217"/>
                  <a:gd name="connsiteY3" fmla="*/ 85942 h 85942"/>
                  <a:gd name="connsiteX0" fmla="*/ 0 w 23572217"/>
                  <a:gd name="connsiteY0" fmla="*/ 0 h 98487"/>
                  <a:gd name="connsiteX1" fmla="*/ 261726 w 23572217"/>
                  <a:gd name="connsiteY1" fmla="*/ 45234 h 98487"/>
                  <a:gd name="connsiteX2" fmla="*/ 23572216 w 23572217"/>
                  <a:gd name="connsiteY2" fmla="*/ 86790 h 98487"/>
                  <a:gd name="connsiteX3" fmla="*/ 23382387 w 23572217"/>
                  <a:gd name="connsiteY3" fmla="*/ 98487 h 98487"/>
                  <a:gd name="connsiteX0" fmla="*/ 0 w 23572217"/>
                  <a:gd name="connsiteY0" fmla="*/ 0 h 95743"/>
                  <a:gd name="connsiteX1" fmla="*/ 261726 w 23572217"/>
                  <a:gd name="connsiteY1" fmla="*/ 42490 h 95743"/>
                  <a:gd name="connsiteX2" fmla="*/ 23572216 w 23572217"/>
                  <a:gd name="connsiteY2" fmla="*/ 84046 h 95743"/>
                  <a:gd name="connsiteX3" fmla="*/ 23382387 w 23572217"/>
                  <a:gd name="connsiteY3" fmla="*/ 95743 h 95743"/>
                  <a:gd name="connsiteX0" fmla="*/ 0 w 23382341"/>
                  <a:gd name="connsiteY0" fmla="*/ 0 h 95743"/>
                  <a:gd name="connsiteX1" fmla="*/ 261726 w 23382341"/>
                  <a:gd name="connsiteY1" fmla="*/ 42490 h 95743"/>
                  <a:gd name="connsiteX2" fmla="*/ 23382387 w 23382341"/>
                  <a:gd name="connsiteY2" fmla="*/ 95743 h 95743"/>
                  <a:gd name="connsiteX0" fmla="*/ 0 w 261726"/>
                  <a:gd name="connsiteY0" fmla="*/ 0 h 42490"/>
                  <a:gd name="connsiteX1" fmla="*/ 261726 w 261726"/>
                  <a:gd name="connsiteY1" fmla="*/ 42490 h 42490"/>
                  <a:gd name="connsiteX0" fmla="*/ 178147 w 178147"/>
                  <a:gd name="connsiteY0" fmla="*/ 0 h 125211"/>
                  <a:gd name="connsiteX1" fmla="*/ 0 w 178147"/>
                  <a:gd name="connsiteY1" fmla="*/ 125211 h 125211"/>
                  <a:gd name="connsiteX0" fmla="*/ 0 w 41743"/>
                  <a:gd name="connsiteY0" fmla="*/ 0 h 125211"/>
                  <a:gd name="connsiteX1" fmla="*/ 41743 w 41743"/>
                  <a:gd name="connsiteY1" fmla="*/ 125211 h 125211"/>
                  <a:gd name="connsiteX0" fmla="*/ 178147 w 178147"/>
                  <a:gd name="connsiteY0" fmla="*/ 0 h 87183"/>
                  <a:gd name="connsiteX1" fmla="*/ 0 w 178147"/>
                  <a:gd name="connsiteY1" fmla="*/ 87183 h 87183"/>
                  <a:gd name="connsiteX0" fmla="*/ 0 w 41743"/>
                  <a:gd name="connsiteY0" fmla="*/ 0 h 85223"/>
                  <a:gd name="connsiteX1" fmla="*/ 41743 w 41743"/>
                  <a:gd name="connsiteY1" fmla="*/ 85223 h 85223"/>
                  <a:gd name="connsiteX0" fmla="*/ 0 w 41743"/>
                  <a:gd name="connsiteY0" fmla="*/ 0 h 38570"/>
                  <a:gd name="connsiteX1" fmla="*/ 41743 w 41743"/>
                  <a:gd name="connsiteY1" fmla="*/ 38570 h 38570"/>
                  <a:gd name="connsiteX0" fmla="*/ 0 w 41743"/>
                  <a:gd name="connsiteY0" fmla="*/ 0 h 31121"/>
                  <a:gd name="connsiteX1" fmla="*/ 41743 w 41743"/>
                  <a:gd name="connsiteY1" fmla="*/ 31121 h 31121"/>
                  <a:gd name="connsiteX0" fmla="*/ 0 w 261725"/>
                  <a:gd name="connsiteY0" fmla="*/ 0 h 27985"/>
                  <a:gd name="connsiteX1" fmla="*/ 261725 w 261725"/>
                  <a:gd name="connsiteY1" fmla="*/ 27985 h 27985"/>
                  <a:gd name="connsiteX0" fmla="*/ 0 w 41835"/>
                  <a:gd name="connsiteY0" fmla="*/ 0 h 27985"/>
                  <a:gd name="connsiteX1" fmla="*/ 41835 w 41835"/>
                  <a:gd name="connsiteY1" fmla="*/ 27985 h 27985"/>
                  <a:gd name="connsiteX0" fmla="*/ 0 w 261815"/>
                  <a:gd name="connsiteY0" fmla="*/ 0 h 58956"/>
                  <a:gd name="connsiteX1" fmla="*/ 261815 w 261815"/>
                  <a:gd name="connsiteY1" fmla="*/ 58956 h 58956"/>
                  <a:gd name="connsiteX0" fmla="*/ 0 w 41927"/>
                  <a:gd name="connsiteY0" fmla="*/ 0 h 58564"/>
                  <a:gd name="connsiteX1" fmla="*/ 41927 w 41927"/>
                  <a:gd name="connsiteY1" fmla="*/ 58564 h 58564"/>
                  <a:gd name="connsiteX0" fmla="*/ 0 w 261813"/>
                  <a:gd name="connsiteY0" fmla="*/ 0 h 58564"/>
                  <a:gd name="connsiteX1" fmla="*/ 261813 w 261813"/>
                  <a:gd name="connsiteY1" fmla="*/ 58564 h 58564"/>
                  <a:gd name="connsiteX0" fmla="*/ 0 w 262090"/>
                  <a:gd name="connsiteY0" fmla="*/ 0 h 49548"/>
                  <a:gd name="connsiteX1" fmla="*/ 262044 w 262090"/>
                  <a:gd name="connsiteY1" fmla="*/ 49548 h 49548"/>
                  <a:gd name="connsiteX0" fmla="*/ 0 w 262367"/>
                  <a:gd name="connsiteY0" fmla="*/ 0 h 45236"/>
                  <a:gd name="connsiteX1" fmla="*/ 262321 w 262367"/>
                  <a:gd name="connsiteY1" fmla="*/ 45236 h 45236"/>
                  <a:gd name="connsiteX0" fmla="*/ 0 w 262644"/>
                  <a:gd name="connsiteY0" fmla="*/ 0 h 63662"/>
                  <a:gd name="connsiteX1" fmla="*/ 262598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3662"/>
                  <a:gd name="connsiteX1" fmla="*/ 262644 w 262644"/>
                  <a:gd name="connsiteY1" fmla="*/ 63662 h 63662"/>
                  <a:gd name="connsiteX0" fmla="*/ 0 w 262644"/>
                  <a:gd name="connsiteY0" fmla="*/ 0 h 65230"/>
                  <a:gd name="connsiteX1" fmla="*/ 262644 w 262644"/>
                  <a:gd name="connsiteY1" fmla="*/ 65230 h 65230"/>
                  <a:gd name="connsiteX0" fmla="*/ 177128 w 177128"/>
                  <a:gd name="connsiteY0" fmla="*/ 0 h 43276"/>
                  <a:gd name="connsiteX1" fmla="*/ 0 w 177128"/>
                  <a:gd name="connsiteY1" fmla="*/ 43276 h 43276"/>
                  <a:gd name="connsiteX0" fmla="*/ 176851 w 176851"/>
                  <a:gd name="connsiteY0" fmla="*/ 0 h 41708"/>
                  <a:gd name="connsiteX1" fmla="*/ -46 w 176851"/>
                  <a:gd name="connsiteY1" fmla="*/ 41708 h 41708"/>
                  <a:gd name="connsiteX0" fmla="*/ 201786 w 201786"/>
                  <a:gd name="connsiteY0" fmla="*/ 0 h 41708"/>
                  <a:gd name="connsiteX1" fmla="*/ 0 w 201786"/>
                  <a:gd name="connsiteY1" fmla="*/ 23098 h 41708"/>
                  <a:gd name="connsiteX2" fmla="*/ 24889 w 201786"/>
                  <a:gd name="connsiteY2" fmla="*/ 41708 h 41708"/>
                  <a:gd name="connsiteX0" fmla="*/ 201786 w 9701243"/>
                  <a:gd name="connsiteY0" fmla="*/ 0 h 44844"/>
                  <a:gd name="connsiteX1" fmla="*/ 0 w 9701243"/>
                  <a:gd name="connsiteY1" fmla="*/ 23098 h 44844"/>
                  <a:gd name="connsiteX2" fmla="*/ 9700966 w 9701243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9700966"/>
                  <a:gd name="connsiteY0" fmla="*/ 0 h 44844"/>
                  <a:gd name="connsiteX1" fmla="*/ 0 w 9700966"/>
                  <a:gd name="connsiteY1" fmla="*/ 23098 h 44844"/>
                  <a:gd name="connsiteX2" fmla="*/ 9700966 w 9700966"/>
                  <a:gd name="connsiteY2" fmla="*/ 44844 h 44844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201786 w 10580605"/>
                  <a:gd name="connsiteY0" fmla="*/ 0 h 45628"/>
                  <a:gd name="connsiteX1" fmla="*/ 0 w 10580605"/>
                  <a:gd name="connsiteY1" fmla="*/ 23098 h 45628"/>
                  <a:gd name="connsiteX2" fmla="*/ 10580605 w 10580605"/>
                  <a:gd name="connsiteY2" fmla="*/ 45628 h 45628"/>
                  <a:gd name="connsiteX0" fmla="*/ 641467 w 11020286"/>
                  <a:gd name="connsiteY0" fmla="*/ 0 h 45628"/>
                  <a:gd name="connsiteX1" fmla="*/ 46 w 11020286"/>
                  <a:gd name="connsiteY1" fmla="*/ 42309 h 45628"/>
                  <a:gd name="connsiteX2" fmla="*/ 11020286 w 11020286"/>
                  <a:gd name="connsiteY2" fmla="*/ 45628 h 45628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4214874 w 24214874"/>
                  <a:gd name="connsiteY2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14293744 w 24214874"/>
                  <a:gd name="connsiteY2" fmla="*/ 70535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310023 w 24214874"/>
                  <a:gd name="connsiteY2" fmla="*/ 81120 h 90712"/>
                  <a:gd name="connsiteX3" fmla="*/ 24214874 w 24214874"/>
                  <a:gd name="connsiteY3" fmla="*/ 90712 h 90712"/>
                  <a:gd name="connsiteX0" fmla="*/ 641467 w 24214874"/>
                  <a:gd name="connsiteY0" fmla="*/ 0 h 90712"/>
                  <a:gd name="connsiteX1" fmla="*/ 46 w 24214874"/>
                  <a:gd name="connsiteY1" fmla="*/ 42309 h 90712"/>
                  <a:gd name="connsiteX2" fmla="*/ 23969683 w 24214874"/>
                  <a:gd name="connsiteY2" fmla="*/ 81512 h 90712"/>
                  <a:gd name="connsiteX3" fmla="*/ 24214874 w 24214874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3529910 w 23775101"/>
                  <a:gd name="connsiteY2" fmla="*/ 81512 h 90712"/>
                  <a:gd name="connsiteX3" fmla="*/ 23775101 w 23775101"/>
                  <a:gd name="connsiteY3" fmla="*/ 90712 h 90712"/>
                  <a:gd name="connsiteX0" fmla="*/ 201694 w 23775101"/>
                  <a:gd name="connsiteY0" fmla="*/ 0 h 90712"/>
                  <a:gd name="connsiteX1" fmla="*/ 0 w 23775101"/>
                  <a:gd name="connsiteY1" fmla="*/ 41133 h 90712"/>
                  <a:gd name="connsiteX2" fmla="*/ 22650271 w 23775101"/>
                  <a:gd name="connsiteY2" fmla="*/ 81120 h 90712"/>
                  <a:gd name="connsiteX3" fmla="*/ 23775101 w 23775101"/>
                  <a:gd name="connsiteY3" fmla="*/ 90712 h 90712"/>
                  <a:gd name="connsiteX0" fmla="*/ 201694 w 22675575"/>
                  <a:gd name="connsiteY0" fmla="*/ 0 h 102865"/>
                  <a:gd name="connsiteX1" fmla="*/ 0 w 22675575"/>
                  <a:gd name="connsiteY1" fmla="*/ 41133 h 102865"/>
                  <a:gd name="connsiteX2" fmla="*/ 22650271 w 22675575"/>
                  <a:gd name="connsiteY2" fmla="*/ 81120 h 102865"/>
                  <a:gd name="connsiteX3" fmla="*/ 22675575 w 22675575"/>
                  <a:gd name="connsiteY3" fmla="*/ 102865 h 102865"/>
                  <a:gd name="connsiteX0" fmla="*/ 201925 w 22675575"/>
                  <a:gd name="connsiteY0" fmla="*/ 0 h 79342"/>
                  <a:gd name="connsiteX1" fmla="*/ 0 w 22675575"/>
                  <a:gd name="connsiteY1" fmla="*/ 17610 h 79342"/>
                  <a:gd name="connsiteX2" fmla="*/ 22650271 w 22675575"/>
                  <a:gd name="connsiteY2" fmla="*/ 57597 h 79342"/>
                  <a:gd name="connsiteX3" fmla="*/ 22675575 w 22675575"/>
                  <a:gd name="connsiteY3" fmla="*/ 79342 h 79342"/>
                  <a:gd name="connsiteX0" fmla="*/ -46 w 22473604"/>
                  <a:gd name="connsiteY0" fmla="*/ 0 h 79342"/>
                  <a:gd name="connsiteX1" fmla="*/ 237895 w 22473604"/>
                  <a:gd name="connsiteY1" fmla="*/ 18002 h 79342"/>
                  <a:gd name="connsiteX2" fmla="*/ 22448300 w 22473604"/>
                  <a:gd name="connsiteY2" fmla="*/ 57597 h 79342"/>
                  <a:gd name="connsiteX3" fmla="*/ 22473604 w 22473604"/>
                  <a:gd name="connsiteY3" fmla="*/ 79342 h 79342"/>
                  <a:gd name="connsiteX0" fmla="*/ -46 w 22693306"/>
                  <a:gd name="connsiteY0" fmla="*/ 0 h 87966"/>
                  <a:gd name="connsiteX1" fmla="*/ 457597 w 22693306"/>
                  <a:gd name="connsiteY1" fmla="*/ 26626 h 87966"/>
                  <a:gd name="connsiteX2" fmla="*/ 22668002 w 22693306"/>
                  <a:gd name="connsiteY2" fmla="*/ 66221 h 87966"/>
                  <a:gd name="connsiteX3" fmla="*/ 22693306 w 22693306"/>
                  <a:gd name="connsiteY3" fmla="*/ 87966 h 87966"/>
                  <a:gd name="connsiteX0" fmla="*/ 0 w 22253533"/>
                  <a:gd name="connsiteY0" fmla="*/ 0 h 87966"/>
                  <a:gd name="connsiteX1" fmla="*/ 17824 w 22253533"/>
                  <a:gd name="connsiteY1" fmla="*/ 26626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421950 w 22675483"/>
                  <a:gd name="connsiteY0" fmla="*/ 0 h 87966"/>
                  <a:gd name="connsiteX1" fmla="*/ 0 w 22675483"/>
                  <a:gd name="connsiteY1" fmla="*/ 25842 h 87966"/>
                  <a:gd name="connsiteX2" fmla="*/ 22650179 w 22675483"/>
                  <a:gd name="connsiteY2" fmla="*/ 66221 h 87966"/>
                  <a:gd name="connsiteX3" fmla="*/ 22675483 w 22675483"/>
                  <a:gd name="connsiteY3" fmla="*/ 87966 h 87966"/>
                  <a:gd name="connsiteX0" fmla="*/ 0 w 22253533"/>
                  <a:gd name="connsiteY0" fmla="*/ 0 h 87966"/>
                  <a:gd name="connsiteX1" fmla="*/ 18147 w 22253533"/>
                  <a:gd name="connsiteY1" fmla="*/ 25450 h 87966"/>
                  <a:gd name="connsiteX2" fmla="*/ 22228229 w 22253533"/>
                  <a:gd name="connsiteY2" fmla="*/ 66221 h 87966"/>
                  <a:gd name="connsiteX3" fmla="*/ 22253533 w 22253533"/>
                  <a:gd name="connsiteY3" fmla="*/ 87966 h 87966"/>
                  <a:gd name="connsiteX0" fmla="*/ 201786 w 22455319"/>
                  <a:gd name="connsiteY0" fmla="*/ 0 h 87966"/>
                  <a:gd name="connsiteX1" fmla="*/ 0 w 22455319"/>
                  <a:gd name="connsiteY1" fmla="*/ 25450 h 87966"/>
                  <a:gd name="connsiteX2" fmla="*/ 22430015 w 22455319"/>
                  <a:gd name="connsiteY2" fmla="*/ 66221 h 87966"/>
                  <a:gd name="connsiteX3" fmla="*/ 22455319 w 22455319"/>
                  <a:gd name="connsiteY3" fmla="*/ 87966 h 87966"/>
                  <a:gd name="connsiteX0" fmla="*/ 201786 w 22869973"/>
                  <a:gd name="connsiteY0" fmla="*/ 0 h 87966"/>
                  <a:gd name="connsiteX1" fmla="*/ 0 w 22869973"/>
                  <a:gd name="connsiteY1" fmla="*/ 25450 h 87966"/>
                  <a:gd name="connsiteX2" fmla="*/ 22870019 w 22869973"/>
                  <a:gd name="connsiteY2" fmla="*/ 67790 h 87966"/>
                  <a:gd name="connsiteX3" fmla="*/ 22455319 w 22869973"/>
                  <a:gd name="connsiteY3" fmla="*/ 87966 h 87966"/>
                  <a:gd name="connsiteX0" fmla="*/ 201786 w 23115256"/>
                  <a:gd name="connsiteY0" fmla="*/ 0 h 88750"/>
                  <a:gd name="connsiteX1" fmla="*/ 0 w 23115256"/>
                  <a:gd name="connsiteY1" fmla="*/ 25450 h 88750"/>
                  <a:gd name="connsiteX2" fmla="*/ 22870019 w 23115256"/>
                  <a:gd name="connsiteY2" fmla="*/ 67790 h 88750"/>
                  <a:gd name="connsiteX3" fmla="*/ 23115302 w 23115256"/>
                  <a:gd name="connsiteY3" fmla="*/ 88750 h 88750"/>
                  <a:gd name="connsiteX0" fmla="*/ 201786 w 23529910"/>
                  <a:gd name="connsiteY0" fmla="*/ 0 h 88750"/>
                  <a:gd name="connsiteX1" fmla="*/ 0 w 23529910"/>
                  <a:gd name="connsiteY1" fmla="*/ 25450 h 88750"/>
                  <a:gd name="connsiteX2" fmla="*/ 23529956 w 23529910"/>
                  <a:gd name="connsiteY2" fmla="*/ 67790 h 88750"/>
                  <a:gd name="connsiteX3" fmla="*/ 23115302 w 23529910"/>
                  <a:gd name="connsiteY3" fmla="*/ 88750 h 88750"/>
                  <a:gd name="connsiteX0" fmla="*/ 201786 w 23555491"/>
                  <a:gd name="connsiteY0" fmla="*/ 0 h 94239"/>
                  <a:gd name="connsiteX1" fmla="*/ 0 w 23555491"/>
                  <a:gd name="connsiteY1" fmla="*/ 25450 h 94239"/>
                  <a:gd name="connsiteX2" fmla="*/ 23529956 w 23555491"/>
                  <a:gd name="connsiteY2" fmla="*/ 67790 h 94239"/>
                  <a:gd name="connsiteX3" fmla="*/ 23555445 w 23555491"/>
                  <a:gd name="connsiteY3" fmla="*/ 94239 h 94239"/>
                  <a:gd name="connsiteX0" fmla="*/ 0 w 23555491"/>
                  <a:gd name="connsiteY0" fmla="*/ 0 h 68789"/>
                  <a:gd name="connsiteX1" fmla="*/ 23529956 w 23555491"/>
                  <a:gd name="connsiteY1" fmla="*/ 42340 h 68789"/>
                  <a:gd name="connsiteX2" fmla="*/ 23555445 w 23555491"/>
                  <a:gd name="connsiteY2" fmla="*/ 68789 h 68789"/>
                  <a:gd name="connsiteX0" fmla="*/ 0 w 23529910"/>
                  <a:gd name="connsiteY0" fmla="*/ 0 h 92704"/>
                  <a:gd name="connsiteX1" fmla="*/ 23529956 w 23529910"/>
                  <a:gd name="connsiteY1" fmla="*/ 42340 h 92704"/>
                  <a:gd name="connsiteX2" fmla="*/ 23335650 w 23529910"/>
                  <a:gd name="connsiteY2" fmla="*/ 92704 h 92704"/>
                  <a:gd name="connsiteX0" fmla="*/ 0 w 23555583"/>
                  <a:gd name="connsiteY0" fmla="*/ 0 h 94272"/>
                  <a:gd name="connsiteX1" fmla="*/ 23529956 w 23555583"/>
                  <a:gd name="connsiteY1" fmla="*/ 42340 h 94272"/>
                  <a:gd name="connsiteX2" fmla="*/ 23555583 w 23555583"/>
                  <a:gd name="connsiteY2" fmla="*/ 94272 h 94272"/>
                  <a:gd name="connsiteX0" fmla="*/ 0 w 23775562"/>
                  <a:gd name="connsiteY0" fmla="*/ 0 h 99369"/>
                  <a:gd name="connsiteX1" fmla="*/ 23529956 w 23775562"/>
                  <a:gd name="connsiteY1" fmla="*/ 42340 h 99369"/>
                  <a:gd name="connsiteX2" fmla="*/ 23775562 w 23775562"/>
                  <a:gd name="connsiteY2" fmla="*/ 99369 h 99369"/>
                  <a:gd name="connsiteX0" fmla="*/ 0 w 23995726"/>
                  <a:gd name="connsiteY0" fmla="*/ 0 h 104074"/>
                  <a:gd name="connsiteX1" fmla="*/ 23529956 w 23995726"/>
                  <a:gd name="connsiteY1" fmla="*/ 42340 h 104074"/>
                  <a:gd name="connsiteX2" fmla="*/ 23995680 w 23995726"/>
                  <a:gd name="connsiteY2" fmla="*/ 104074 h 104074"/>
                  <a:gd name="connsiteX0" fmla="*/ 0 w 24215890"/>
                  <a:gd name="connsiteY0" fmla="*/ 0 h 105643"/>
                  <a:gd name="connsiteX1" fmla="*/ 23529956 w 24215890"/>
                  <a:gd name="connsiteY1" fmla="*/ 42340 h 105643"/>
                  <a:gd name="connsiteX2" fmla="*/ 24215844 w 24215890"/>
                  <a:gd name="connsiteY2" fmla="*/ 105643 h 105643"/>
                  <a:gd name="connsiteX0" fmla="*/ 0 w 23996188"/>
                  <a:gd name="connsiteY0" fmla="*/ 0 h 105251"/>
                  <a:gd name="connsiteX1" fmla="*/ 23529956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3996188"/>
                  <a:gd name="connsiteY0" fmla="*/ 0 h 105251"/>
                  <a:gd name="connsiteX1" fmla="*/ 23530048 w 23996188"/>
                  <a:gd name="connsiteY1" fmla="*/ 42340 h 105251"/>
                  <a:gd name="connsiteX2" fmla="*/ 23996234 w 23996188"/>
                  <a:gd name="connsiteY2" fmla="*/ 105251 h 105251"/>
                  <a:gd name="connsiteX0" fmla="*/ 0 w 24190032"/>
                  <a:gd name="connsiteY0" fmla="*/ 0 h 105251"/>
                  <a:gd name="connsiteX1" fmla="*/ 24190078 w 24190032"/>
                  <a:gd name="connsiteY1" fmla="*/ 43909 h 105251"/>
                  <a:gd name="connsiteX2" fmla="*/ 23996234 w 24190032"/>
                  <a:gd name="connsiteY2" fmla="*/ 105251 h 105251"/>
                  <a:gd name="connsiteX0" fmla="*/ 0 w 8576505"/>
                  <a:gd name="connsiteY0" fmla="*/ 0 h 78592"/>
                  <a:gd name="connsiteX1" fmla="*/ 8576551 w 8576505"/>
                  <a:gd name="connsiteY1" fmla="*/ 17250 h 78592"/>
                  <a:gd name="connsiteX2" fmla="*/ 8382707 w 8576505"/>
                  <a:gd name="connsiteY2" fmla="*/ 78592 h 78592"/>
                  <a:gd name="connsiteX0" fmla="*/ 0 w 8576782"/>
                  <a:gd name="connsiteY0" fmla="*/ 0 h 78592"/>
                  <a:gd name="connsiteX1" fmla="*/ 8576828 w 8576782"/>
                  <a:gd name="connsiteY1" fmla="*/ 14506 h 78592"/>
                  <a:gd name="connsiteX2" fmla="*/ 8382707 w 8576782"/>
                  <a:gd name="connsiteY2" fmla="*/ 78592 h 78592"/>
                  <a:gd name="connsiteX0" fmla="*/ 0 w 8822527"/>
                  <a:gd name="connsiteY0" fmla="*/ 0 h 79376"/>
                  <a:gd name="connsiteX1" fmla="*/ 8576828 w 8822527"/>
                  <a:gd name="connsiteY1" fmla="*/ 14506 h 79376"/>
                  <a:gd name="connsiteX2" fmla="*/ 8822527 w 8822527"/>
                  <a:gd name="connsiteY2" fmla="*/ 79376 h 79376"/>
                  <a:gd name="connsiteX0" fmla="*/ 46 w 10801600"/>
                  <a:gd name="connsiteY0" fmla="*/ 0 h 83688"/>
                  <a:gd name="connsiteX1" fmla="*/ 10555901 w 10801600"/>
                  <a:gd name="connsiteY1" fmla="*/ 18818 h 83688"/>
                  <a:gd name="connsiteX2" fmla="*/ 10801600 w 10801600"/>
                  <a:gd name="connsiteY2" fmla="*/ 83688 h 83688"/>
                  <a:gd name="connsiteX0" fmla="*/ 46 w 11021487"/>
                  <a:gd name="connsiteY0" fmla="*/ 0 h 83688"/>
                  <a:gd name="connsiteX1" fmla="*/ 10555901 w 11021487"/>
                  <a:gd name="connsiteY1" fmla="*/ 18818 h 83688"/>
                  <a:gd name="connsiteX2" fmla="*/ 11021487 w 11021487"/>
                  <a:gd name="connsiteY2" fmla="*/ 83688 h 83688"/>
                  <a:gd name="connsiteX0" fmla="*/ 46 w 10581898"/>
                  <a:gd name="connsiteY0" fmla="*/ 0 h 84472"/>
                  <a:gd name="connsiteX1" fmla="*/ 10555901 w 10581898"/>
                  <a:gd name="connsiteY1" fmla="*/ 18818 h 84472"/>
                  <a:gd name="connsiteX2" fmla="*/ 10581944 w 10581898"/>
                  <a:gd name="connsiteY2" fmla="*/ 84472 h 84472"/>
                  <a:gd name="connsiteX0" fmla="*/ 46 w 10582175"/>
                  <a:gd name="connsiteY0" fmla="*/ 0 h 89961"/>
                  <a:gd name="connsiteX1" fmla="*/ 10555901 w 10582175"/>
                  <a:gd name="connsiteY1" fmla="*/ 18818 h 89961"/>
                  <a:gd name="connsiteX2" fmla="*/ 10582221 w 10582175"/>
                  <a:gd name="connsiteY2" fmla="*/ 89961 h 89961"/>
                  <a:gd name="connsiteX0" fmla="*/ 46 w 10802154"/>
                  <a:gd name="connsiteY0" fmla="*/ 0 h 94273"/>
                  <a:gd name="connsiteX1" fmla="*/ 10555901 w 10802154"/>
                  <a:gd name="connsiteY1" fmla="*/ 18818 h 94273"/>
                  <a:gd name="connsiteX2" fmla="*/ 10802154 w 10802154"/>
                  <a:gd name="connsiteY2" fmla="*/ 94273 h 94273"/>
                  <a:gd name="connsiteX0" fmla="*/ -46 w 16079712"/>
                  <a:gd name="connsiteY0" fmla="*/ 0 h 102897"/>
                  <a:gd name="connsiteX1" fmla="*/ 15833459 w 16079712"/>
                  <a:gd name="connsiteY1" fmla="*/ 27442 h 102897"/>
                  <a:gd name="connsiteX2" fmla="*/ 16079712 w 16079712"/>
                  <a:gd name="connsiteY2" fmla="*/ 102897 h 102897"/>
                  <a:gd name="connsiteX0" fmla="*/ -46 w 15859733"/>
                  <a:gd name="connsiteY0" fmla="*/ 0 h 103681"/>
                  <a:gd name="connsiteX1" fmla="*/ 15833459 w 15859733"/>
                  <a:gd name="connsiteY1" fmla="*/ 27442 h 103681"/>
                  <a:gd name="connsiteX2" fmla="*/ 15859733 w 15859733"/>
                  <a:gd name="connsiteY2" fmla="*/ 103681 h 103681"/>
                  <a:gd name="connsiteX0" fmla="*/ -46 w 16170677"/>
                  <a:gd name="connsiteY0" fmla="*/ 0 h 57109"/>
                  <a:gd name="connsiteX1" fmla="*/ 15833459 w 16170677"/>
                  <a:gd name="connsiteY1" fmla="*/ 27442 h 57109"/>
                  <a:gd name="connsiteX2" fmla="*/ 16170682 w 16170677"/>
                  <a:gd name="connsiteY2" fmla="*/ 57109 h 57109"/>
                  <a:gd name="connsiteX0" fmla="*/ -46 w 16326195"/>
                  <a:gd name="connsiteY0" fmla="*/ 0 h 56832"/>
                  <a:gd name="connsiteX1" fmla="*/ 15833459 w 16326195"/>
                  <a:gd name="connsiteY1" fmla="*/ 27442 h 56832"/>
                  <a:gd name="connsiteX2" fmla="*/ 16326186 w 16326195"/>
                  <a:gd name="connsiteY2" fmla="*/ 56832 h 56832"/>
                  <a:gd name="connsiteX0" fmla="*/ -42 w 17725675"/>
                  <a:gd name="connsiteY0" fmla="*/ 0 h 59881"/>
                  <a:gd name="connsiteX1" fmla="*/ 17232939 w 17725675"/>
                  <a:gd name="connsiteY1" fmla="*/ 30491 h 59881"/>
                  <a:gd name="connsiteX2" fmla="*/ 17725666 w 17725675"/>
                  <a:gd name="connsiteY2" fmla="*/ 59881 h 59881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725675"/>
                  <a:gd name="connsiteY0" fmla="*/ 0 h 60435"/>
                  <a:gd name="connsiteX1" fmla="*/ 17232939 w 17725675"/>
                  <a:gd name="connsiteY1" fmla="*/ 31045 h 60435"/>
                  <a:gd name="connsiteX2" fmla="*/ 17725666 w 17725675"/>
                  <a:gd name="connsiteY2" fmla="*/ 60435 h 60435"/>
                  <a:gd name="connsiteX0" fmla="*/ -9 w 17570249"/>
                  <a:gd name="connsiteY0" fmla="*/ 0 h 61267"/>
                  <a:gd name="connsiteX1" fmla="*/ 17232939 w 17570249"/>
                  <a:gd name="connsiteY1" fmla="*/ 31045 h 61267"/>
                  <a:gd name="connsiteX2" fmla="*/ 17570233 w 17570249"/>
                  <a:gd name="connsiteY2" fmla="*/ 61267 h 61267"/>
                  <a:gd name="connsiteX0" fmla="*/ -9 w 17570249"/>
                  <a:gd name="connsiteY0" fmla="*/ 0 h 61267"/>
                  <a:gd name="connsiteX1" fmla="*/ 17570233 w 17570249"/>
                  <a:gd name="connsiteY1" fmla="*/ 61267 h 61267"/>
                  <a:gd name="connsiteX0" fmla="*/ -9 w 20054017"/>
                  <a:gd name="connsiteY0" fmla="*/ 0 h 61880"/>
                  <a:gd name="connsiteX1" fmla="*/ 20054035 w 20054017"/>
                  <a:gd name="connsiteY1" fmla="*/ 61880 h 61880"/>
                  <a:gd name="connsiteX0" fmla="*/ -9 w 25192402"/>
                  <a:gd name="connsiteY0" fmla="*/ 0 h 76962"/>
                  <a:gd name="connsiteX1" fmla="*/ 25192373 w 25192402"/>
                  <a:gd name="connsiteY1" fmla="*/ 76962 h 76962"/>
                  <a:gd name="connsiteX0" fmla="*/ -45 w 30001003"/>
                  <a:gd name="connsiteY0" fmla="*/ 0 h 91026"/>
                  <a:gd name="connsiteX1" fmla="*/ 30000974 w 30001003"/>
                  <a:gd name="connsiteY1" fmla="*/ 91026 h 91026"/>
                  <a:gd name="connsiteX0" fmla="*/ 34 w 29700494"/>
                  <a:gd name="connsiteY0" fmla="*/ 0 h 90883"/>
                  <a:gd name="connsiteX1" fmla="*/ 29700465 w 29700494"/>
                  <a:gd name="connsiteY1" fmla="*/ 90883 h 90883"/>
                  <a:gd name="connsiteX0" fmla="*/ 34 w 29700494"/>
                  <a:gd name="connsiteY0" fmla="*/ 0 h 90883"/>
                  <a:gd name="connsiteX1" fmla="*/ 29700460 w 29700494"/>
                  <a:gd name="connsiteY1" fmla="*/ 90883 h 90883"/>
                  <a:gd name="connsiteX0" fmla="*/ 34 w 30719490"/>
                  <a:gd name="connsiteY0" fmla="*/ 0 h 94813"/>
                  <a:gd name="connsiteX1" fmla="*/ 30719455 w 30719490"/>
                  <a:gd name="connsiteY1" fmla="*/ 94813 h 94813"/>
                  <a:gd name="connsiteX0" fmla="*/ 0 w 31049366"/>
                  <a:gd name="connsiteY0" fmla="*/ 0 h 95832"/>
                  <a:gd name="connsiteX1" fmla="*/ 31049331 w 31049366"/>
                  <a:gd name="connsiteY1" fmla="*/ 95832 h 95832"/>
                  <a:gd name="connsiteX0" fmla="*/ 41 w 37248767"/>
                  <a:gd name="connsiteY0" fmla="*/ 0 h 114974"/>
                  <a:gd name="connsiteX1" fmla="*/ 37248732 w 37248767"/>
                  <a:gd name="connsiteY1" fmla="*/ 114974 h 114974"/>
                  <a:gd name="connsiteX0" fmla="*/ -10 w 37583907"/>
                  <a:gd name="connsiteY0" fmla="*/ 0 h 116009"/>
                  <a:gd name="connsiteX1" fmla="*/ 37583872 w 37583907"/>
                  <a:gd name="connsiteY1" fmla="*/ 116009 h 116009"/>
                  <a:gd name="connsiteX0" fmla="*/ -10 w 37583907"/>
                  <a:gd name="connsiteY0" fmla="*/ 0 h 116009"/>
                  <a:gd name="connsiteX1" fmla="*/ 6701603 w 37583907"/>
                  <a:gd name="connsiteY1" fmla="*/ 21790 h 116009"/>
                  <a:gd name="connsiteX2" fmla="*/ 37583872 w 37583907"/>
                  <a:gd name="connsiteY2" fmla="*/ 116009 h 116009"/>
                  <a:gd name="connsiteX0" fmla="*/ -10 w 28535492"/>
                  <a:gd name="connsiteY0" fmla="*/ 0 h 31616"/>
                  <a:gd name="connsiteX1" fmla="*/ 6701603 w 28535492"/>
                  <a:gd name="connsiteY1" fmla="*/ 21790 h 31616"/>
                  <a:gd name="connsiteX2" fmla="*/ 28535456 w 28535492"/>
                  <a:gd name="connsiteY2" fmla="*/ 31616 h 31616"/>
                  <a:gd name="connsiteX0" fmla="*/ -10 w 28535492"/>
                  <a:gd name="connsiteY0" fmla="*/ 0 h 31616"/>
                  <a:gd name="connsiteX1" fmla="*/ 7111923 w 28535492"/>
                  <a:gd name="connsiteY1" fmla="*/ 22273 h 31616"/>
                  <a:gd name="connsiteX2" fmla="*/ 28535456 w 28535492"/>
                  <a:gd name="connsiteY2" fmla="*/ 31616 h 31616"/>
                  <a:gd name="connsiteX0" fmla="*/ -10 w 27824762"/>
                  <a:gd name="connsiteY0" fmla="*/ 0 h 30990"/>
                  <a:gd name="connsiteX1" fmla="*/ 7111923 w 27824762"/>
                  <a:gd name="connsiteY1" fmla="*/ 22273 h 30990"/>
                  <a:gd name="connsiteX2" fmla="*/ 27824758 w 27824762"/>
                  <a:gd name="connsiteY2" fmla="*/ 30990 h 30990"/>
                  <a:gd name="connsiteX0" fmla="*/ -10 w 27824762"/>
                  <a:gd name="connsiteY0" fmla="*/ 0 h 63694"/>
                  <a:gd name="connsiteX1" fmla="*/ 20526385 w 27824762"/>
                  <a:gd name="connsiteY1" fmla="*/ 63694 h 63694"/>
                  <a:gd name="connsiteX2" fmla="*/ 27824758 w 27824762"/>
                  <a:gd name="connsiteY2" fmla="*/ 30990 h 63694"/>
                  <a:gd name="connsiteX0" fmla="*/ -10 w 20526390"/>
                  <a:gd name="connsiteY0" fmla="*/ 0 h 124278"/>
                  <a:gd name="connsiteX1" fmla="*/ 20526385 w 20526390"/>
                  <a:gd name="connsiteY1" fmla="*/ 63694 h 124278"/>
                  <a:gd name="connsiteX2" fmla="*/ 12837244 w 20526390"/>
                  <a:gd name="connsiteY2" fmla="*/ 124278 h 124278"/>
                  <a:gd name="connsiteX0" fmla="*/ -10 w 22006862"/>
                  <a:gd name="connsiteY0" fmla="*/ 0 h 124278"/>
                  <a:gd name="connsiteX1" fmla="*/ 22006886 w 22006862"/>
                  <a:gd name="connsiteY1" fmla="*/ 66697 h 124278"/>
                  <a:gd name="connsiteX2" fmla="*/ 12837244 w 22006862"/>
                  <a:gd name="connsiteY2" fmla="*/ 124278 h 124278"/>
                  <a:gd name="connsiteX0" fmla="*/ -10 w 22175771"/>
                  <a:gd name="connsiteY0" fmla="*/ 0 h 124278"/>
                  <a:gd name="connsiteX1" fmla="*/ 22175775 w 22175771"/>
                  <a:gd name="connsiteY1" fmla="*/ 68787 h 124278"/>
                  <a:gd name="connsiteX2" fmla="*/ 12837244 w 22175771"/>
                  <a:gd name="connsiteY2" fmla="*/ 124278 h 124278"/>
                  <a:gd name="connsiteX0" fmla="*/ -10 w 22065781"/>
                  <a:gd name="connsiteY0" fmla="*/ 0 h 124278"/>
                  <a:gd name="connsiteX1" fmla="*/ 22065785 w 22065781"/>
                  <a:gd name="connsiteY1" fmla="*/ 68447 h 124278"/>
                  <a:gd name="connsiteX2" fmla="*/ 12837244 w 22065781"/>
                  <a:gd name="connsiteY2" fmla="*/ 124278 h 124278"/>
                  <a:gd name="connsiteX0" fmla="*/ -23 w 22615544"/>
                  <a:gd name="connsiteY0" fmla="*/ 0 h 125976"/>
                  <a:gd name="connsiteX1" fmla="*/ 22615548 w 22615544"/>
                  <a:gd name="connsiteY1" fmla="*/ 70145 h 125976"/>
                  <a:gd name="connsiteX2" fmla="*/ 13387007 w 22615544"/>
                  <a:gd name="connsiteY2" fmla="*/ 125976 h 125976"/>
                  <a:gd name="connsiteX0" fmla="*/ 33 w 22835523"/>
                  <a:gd name="connsiteY0" fmla="*/ 0 h 126655"/>
                  <a:gd name="connsiteX1" fmla="*/ 22835527 w 22835523"/>
                  <a:gd name="connsiteY1" fmla="*/ 70824 h 126655"/>
                  <a:gd name="connsiteX2" fmla="*/ 13606986 w 22835523"/>
                  <a:gd name="connsiteY2" fmla="*/ 126655 h 126655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47516751 w 47516764"/>
                  <a:gd name="connsiteY2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35828600 w 47516764"/>
                  <a:gd name="connsiteY2" fmla="*/ 172886 h 270564"/>
                  <a:gd name="connsiteX3" fmla="*/ 47516751 w 47516764"/>
                  <a:gd name="connsiteY3" fmla="*/ 270564 h 270564"/>
                  <a:gd name="connsiteX0" fmla="*/ 33 w 47516764"/>
                  <a:gd name="connsiteY0" fmla="*/ 0 h 270564"/>
                  <a:gd name="connsiteX1" fmla="*/ 22835527 w 47516764"/>
                  <a:gd name="connsiteY1" fmla="*/ 70824 h 270564"/>
                  <a:gd name="connsiteX2" fmla="*/ 10278660 w 47516764"/>
                  <a:gd name="connsiteY2" fmla="*/ 154368 h 270564"/>
                  <a:gd name="connsiteX3" fmla="*/ 47516751 w 47516764"/>
                  <a:gd name="connsiteY3" fmla="*/ 270564 h 270564"/>
                  <a:gd name="connsiteX0" fmla="*/ 33 w 48007700"/>
                  <a:gd name="connsiteY0" fmla="*/ 0 h 270511"/>
                  <a:gd name="connsiteX1" fmla="*/ 22835527 w 48007700"/>
                  <a:gd name="connsiteY1" fmla="*/ 70824 h 270511"/>
                  <a:gd name="connsiteX2" fmla="*/ 10278660 w 48007700"/>
                  <a:gd name="connsiteY2" fmla="*/ 154368 h 270511"/>
                  <a:gd name="connsiteX3" fmla="*/ 48007669 w 48007700"/>
                  <a:gd name="connsiteY3" fmla="*/ 270511 h 270511"/>
                  <a:gd name="connsiteX0" fmla="*/ 33 w 48997236"/>
                  <a:gd name="connsiteY0" fmla="*/ 0 h 273567"/>
                  <a:gd name="connsiteX1" fmla="*/ 22835527 w 48997236"/>
                  <a:gd name="connsiteY1" fmla="*/ 70824 h 273567"/>
                  <a:gd name="connsiteX2" fmla="*/ 10278660 w 48997236"/>
                  <a:gd name="connsiteY2" fmla="*/ 154368 h 273567"/>
                  <a:gd name="connsiteX3" fmla="*/ 48997218 w 48997236"/>
                  <a:gd name="connsiteY3" fmla="*/ 273567 h 273567"/>
                  <a:gd name="connsiteX0" fmla="*/ 12556910 w 38718619"/>
                  <a:gd name="connsiteY0" fmla="*/ 0 h 202743"/>
                  <a:gd name="connsiteX1" fmla="*/ 43 w 38718619"/>
                  <a:gd name="connsiteY1" fmla="*/ 83544 h 202743"/>
                  <a:gd name="connsiteX2" fmla="*/ 38718601 w 38718619"/>
                  <a:gd name="connsiteY2" fmla="*/ 202743 h 202743"/>
                  <a:gd name="connsiteX0" fmla="*/ 10493520 w 38718619"/>
                  <a:gd name="connsiteY0" fmla="*/ 0 h 187944"/>
                  <a:gd name="connsiteX1" fmla="*/ 43 w 38718619"/>
                  <a:gd name="connsiteY1" fmla="*/ 68745 h 187944"/>
                  <a:gd name="connsiteX2" fmla="*/ 38718601 w 38718619"/>
                  <a:gd name="connsiteY2" fmla="*/ 187944 h 187944"/>
                  <a:gd name="connsiteX0" fmla="*/ 10273564 w 38718619"/>
                  <a:gd name="connsiteY0" fmla="*/ 0 h 188623"/>
                  <a:gd name="connsiteX1" fmla="*/ 43 w 38718619"/>
                  <a:gd name="connsiteY1" fmla="*/ 69424 h 188623"/>
                  <a:gd name="connsiteX2" fmla="*/ 38718601 w 38718619"/>
                  <a:gd name="connsiteY2" fmla="*/ 188623 h 188623"/>
                  <a:gd name="connsiteX0" fmla="*/ 11327843 w 38718619"/>
                  <a:gd name="connsiteY0" fmla="*/ 0 h 192424"/>
                  <a:gd name="connsiteX1" fmla="*/ 43 w 38718619"/>
                  <a:gd name="connsiteY1" fmla="*/ 73225 h 192424"/>
                  <a:gd name="connsiteX2" fmla="*/ 38718601 w 38718619"/>
                  <a:gd name="connsiteY2" fmla="*/ 192424 h 192424"/>
                  <a:gd name="connsiteX0" fmla="*/ 10888012 w 38718619"/>
                  <a:gd name="connsiteY0" fmla="*/ 0 h 193782"/>
                  <a:gd name="connsiteX1" fmla="*/ 43 w 38718619"/>
                  <a:gd name="connsiteY1" fmla="*/ 74583 h 193782"/>
                  <a:gd name="connsiteX2" fmla="*/ 38718601 w 38718619"/>
                  <a:gd name="connsiteY2" fmla="*/ 193782 h 193782"/>
                  <a:gd name="connsiteX0" fmla="*/ 10888012 w 33360255"/>
                  <a:gd name="connsiteY0" fmla="*/ 0 h 178021"/>
                  <a:gd name="connsiteX1" fmla="*/ 43 w 33360255"/>
                  <a:gd name="connsiteY1" fmla="*/ 74583 h 178021"/>
                  <a:gd name="connsiteX2" fmla="*/ 33360245 w 33360255"/>
                  <a:gd name="connsiteY2" fmla="*/ 178021 h 178021"/>
                  <a:gd name="connsiteX0" fmla="*/ 10340511 w 33360255"/>
                  <a:gd name="connsiteY0" fmla="*/ 0 h 167951"/>
                  <a:gd name="connsiteX1" fmla="*/ 43 w 33360255"/>
                  <a:gd name="connsiteY1" fmla="*/ 64513 h 167951"/>
                  <a:gd name="connsiteX2" fmla="*/ 33360245 w 33360255"/>
                  <a:gd name="connsiteY2" fmla="*/ 167951 h 167951"/>
                  <a:gd name="connsiteX0" fmla="*/ 9790720 w 33360255"/>
                  <a:gd name="connsiteY0" fmla="*/ 0 h 169649"/>
                  <a:gd name="connsiteX1" fmla="*/ 43 w 33360255"/>
                  <a:gd name="connsiteY1" fmla="*/ 66211 h 169649"/>
                  <a:gd name="connsiteX2" fmla="*/ 33360245 w 33360255"/>
                  <a:gd name="connsiteY2" fmla="*/ 169649 h 169649"/>
                  <a:gd name="connsiteX0" fmla="*/ 9460913 w 33360255"/>
                  <a:gd name="connsiteY0" fmla="*/ 0 h 170667"/>
                  <a:gd name="connsiteX1" fmla="*/ 43 w 33360255"/>
                  <a:gd name="connsiteY1" fmla="*/ 67229 h 170667"/>
                  <a:gd name="connsiteX2" fmla="*/ 33360245 w 33360255"/>
                  <a:gd name="connsiteY2" fmla="*/ 170667 h 170667"/>
                  <a:gd name="connsiteX0" fmla="*/ 9541350 w 33440692"/>
                  <a:gd name="connsiteY0" fmla="*/ 0 h 170667"/>
                  <a:gd name="connsiteX1" fmla="*/ -38 w 33440692"/>
                  <a:gd name="connsiteY1" fmla="*/ 67765 h 170667"/>
                  <a:gd name="connsiteX2" fmla="*/ 33440682 w 33440692"/>
                  <a:gd name="connsiteY2" fmla="*/ 170667 h 170667"/>
                  <a:gd name="connsiteX0" fmla="*/ 9541350 w 30061585"/>
                  <a:gd name="connsiteY0" fmla="*/ 0 h 161017"/>
                  <a:gd name="connsiteX1" fmla="*/ -38 w 30061585"/>
                  <a:gd name="connsiteY1" fmla="*/ 67765 h 161017"/>
                  <a:gd name="connsiteX2" fmla="*/ 30061622 w 30061585"/>
                  <a:gd name="connsiteY2" fmla="*/ 161017 h 161017"/>
                  <a:gd name="connsiteX0" fmla="*/ 6847786 w 30061585"/>
                  <a:gd name="connsiteY0" fmla="*/ 0 h 147380"/>
                  <a:gd name="connsiteX1" fmla="*/ -38 w 30061585"/>
                  <a:gd name="connsiteY1" fmla="*/ 54128 h 147380"/>
                  <a:gd name="connsiteX2" fmla="*/ 30061622 w 30061585"/>
                  <a:gd name="connsiteY2" fmla="*/ 147380 h 147380"/>
                  <a:gd name="connsiteX0" fmla="*/ 6839940 w 30061585"/>
                  <a:gd name="connsiteY0" fmla="*/ 0 h 150541"/>
                  <a:gd name="connsiteX1" fmla="*/ -38 w 30061585"/>
                  <a:gd name="connsiteY1" fmla="*/ 57289 h 150541"/>
                  <a:gd name="connsiteX2" fmla="*/ 30061622 w 30061585"/>
                  <a:gd name="connsiteY2" fmla="*/ 150541 h 150541"/>
                  <a:gd name="connsiteX0" fmla="*/ 7550578 w 30772223"/>
                  <a:gd name="connsiteY0" fmla="*/ 0 h 150541"/>
                  <a:gd name="connsiteX1" fmla="*/ 12 w 30772223"/>
                  <a:gd name="connsiteY1" fmla="*/ 56663 h 150541"/>
                  <a:gd name="connsiteX2" fmla="*/ 30772260 w 30772223"/>
                  <a:gd name="connsiteY2" fmla="*/ 150541 h 150541"/>
                  <a:gd name="connsiteX0" fmla="*/ 7550578 w 30310840"/>
                  <a:gd name="connsiteY0" fmla="*/ 0 h 151469"/>
                  <a:gd name="connsiteX1" fmla="*/ 12 w 30310840"/>
                  <a:gd name="connsiteY1" fmla="*/ 56663 h 151469"/>
                  <a:gd name="connsiteX2" fmla="*/ 30310855 w 30310840"/>
                  <a:gd name="connsiteY2" fmla="*/ 151469 h 151469"/>
                  <a:gd name="connsiteX0" fmla="*/ 8041471 w 30310840"/>
                  <a:gd name="connsiteY0" fmla="*/ 0 h 151521"/>
                  <a:gd name="connsiteX1" fmla="*/ 12 w 30310840"/>
                  <a:gd name="connsiteY1" fmla="*/ 56715 h 151521"/>
                  <a:gd name="connsiteX2" fmla="*/ 30310855 w 30310840"/>
                  <a:gd name="connsiteY2" fmla="*/ 151521 h 151521"/>
                  <a:gd name="connsiteX0" fmla="*/ 5267362 w 30310840"/>
                  <a:gd name="connsiteY0" fmla="*/ 0 h 137348"/>
                  <a:gd name="connsiteX1" fmla="*/ 12 w 30310840"/>
                  <a:gd name="connsiteY1" fmla="*/ 42542 h 137348"/>
                  <a:gd name="connsiteX2" fmla="*/ 30310855 w 30310840"/>
                  <a:gd name="connsiteY2" fmla="*/ 137348 h 137348"/>
                  <a:gd name="connsiteX0" fmla="*/ 5267362 w 25912644"/>
                  <a:gd name="connsiteY0" fmla="*/ 0 h 123767"/>
                  <a:gd name="connsiteX1" fmla="*/ 12 w 25912644"/>
                  <a:gd name="connsiteY1" fmla="*/ 42542 h 123767"/>
                  <a:gd name="connsiteX2" fmla="*/ 25912637 w 25912644"/>
                  <a:gd name="connsiteY2" fmla="*/ 123767 h 123767"/>
                  <a:gd name="connsiteX0" fmla="*/ 5267362 w 26352510"/>
                  <a:gd name="connsiteY0" fmla="*/ 0 h 125125"/>
                  <a:gd name="connsiteX1" fmla="*/ 12 w 26352510"/>
                  <a:gd name="connsiteY1" fmla="*/ 42542 h 125125"/>
                  <a:gd name="connsiteX2" fmla="*/ 26352553 w 26352510"/>
                  <a:gd name="connsiteY2" fmla="*/ 125125 h 125125"/>
                  <a:gd name="connsiteX0" fmla="*/ 5267362 w 22115282"/>
                  <a:gd name="connsiteY0" fmla="*/ 0 h 110473"/>
                  <a:gd name="connsiteX1" fmla="*/ 12 w 22115282"/>
                  <a:gd name="connsiteY1" fmla="*/ 42542 h 110473"/>
                  <a:gd name="connsiteX2" fmla="*/ 22115263 w 22115282"/>
                  <a:gd name="connsiteY2" fmla="*/ 110473 h 110473"/>
                  <a:gd name="connsiteX0" fmla="*/ 5267362 w 21565519"/>
                  <a:gd name="connsiteY0" fmla="*/ 0 h 108775"/>
                  <a:gd name="connsiteX1" fmla="*/ 12 w 21565519"/>
                  <a:gd name="connsiteY1" fmla="*/ 42542 h 108775"/>
                  <a:gd name="connsiteX2" fmla="*/ 21565494 w 21565519"/>
                  <a:gd name="connsiteY2" fmla="*/ 108775 h 108775"/>
                  <a:gd name="connsiteX0" fmla="*/ 4389910 w 21565519"/>
                  <a:gd name="connsiteY0" fmla="*/ 0 h 99723"/>
                  <a:gd name="connsiteX1" fmla="*/ 12 w 21565519"/>
                  <a:gd name="connsiteY1" fmla="*/ 33490 h 99723"/>
                  <a:gd name="connsiteX2" fmla="*/ 21565494 w 21565519"/>
                  <a:gd name="connsiteY2" fmla="*/ 99723 h 99723"/>
                  <a:gd name="connsiteX0" fmla="*/ 4169945 w 21565519"/>
                  <a:gd name="connsiteY0" fmla="*/ 0 h 100402"/>
                  <a:gd name="connsiteX1" fmla="*/ 12 w 21565519"/>
                  <a:gd name="connsiteY1" fmla="*/ 34169 h 100402"/>
                  <a:gd name="connsiteX2" fmla="*/ 21565494 w 21565519"/>
                  <a:gd name="connsiteY2" fmla="*/ 100402 h 10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565519" h="100402">
                    <a:moveTo>
                      <a:pt x="4169945" y="0"/>
                    </a:moveTo>
                    <a:lnTo>
                      <a:pt x="12" y="34169"/>
                    </a:lnTo>
                    <a:lnTo>
                      <a:pt x="21565494" y="100402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1" name="Freeform 802">
                <a:extLst>
                  <a:ext uri="{FF2B5EF4-FFF2-40B4-BE49-F238E27FC236}">
                    <a16:creationId xmlns:a16="http://schemas.microsoft.com/office/drawing/2014/main" id="{E1798026-E45C-468C-AB33-834730619D7B}"/>
                  </a:ext>
                </a:extLst>
              </p:cNvPr>
              <p:cNvSpPr/>
              <p:nvPr/>
            </p:nvSpPr>
            <p:spPr>
              <a:xfrm rot="2820000" flipV="1">
                <a:off x="4266415" y="5738493"/>
                <a:ext cx="799797" cy="73550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88" h="24873">
                    <a:moveTo>
                      <a:pt x="74588" y="0"/>
                    </a:moveTo>
                    <a:cubicBezTo>
                      <a:pt x="66064" y="2687"/>
                      <a:pt x="32796" y="13778"/>
                      <a:pt x="0" y="2487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2" name="Freeform 803">
                <a:extLst>
                  <a:ext uri="{FF2B5EF4-FFF2-40B4-BE49-F238E27FC236}">
                    <a16:creationId xmlns:a16="http://schemas.microsoft.com/office/drawing/2014/main" id="{82429616-3954-454B-AEA9-87AA4AFF4F0D}"/>
                  </a:ext>
                </a:extLst>
              </p:cNvPr>
              <p:cNvSpPr/>
              <p:nvPr/>
            </p:nvSpPr>
            <p:spPr>
              <a:xfrm rot="2820000" flipV="1">
                <a:off x="4315570" y="5456854"/>
                <a:ext cx="520810" cy="48179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  <a:gd name="connsiteX0" fmla="*/ 48570 w 48570"/>
                  <a:gd name="connsiteY0" fmla="*/ 0 h 16293"/>
                  <a:gd name="connsiteX1" fmla="*/ 0 w 48570"/>
                  <a:gd name="connsiteY1" fmla="*/ 16293 h 16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570" h="16293">
                    <a:moveTo>
                      <a:pt x="48570" y="0"/>
                    </a:moveTo>
                    <a:cubicBezTo>
                      <a:pt x="40046" y="2687"/>
                      <a:pt x="32796" y="5198"/>
                      <a:pt x="0" y="1629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3" name="Freeform 804">
                <a:extLst>
                  <a:ext uri="{FF2B5EF4-FFF2-40B4-BE49-F238E27FC236}">
                    <a16:creationId xmlns:a16="http://schemas.microsoft.com/office/drawing/2014/main" id="{2E3191CC-0FAA-4737-BFB6-71B4C723A60D}"/>
                  </a:ext>
                </a:extLst>
              </p:cNvPr>
              <p:cNvSpPr/>
              <p:nvPr/>
            </p:nvSpPr>
            <p:spPr>
              <a:xfrm rot="2820000" flipV="1">
                <a:off x="4283718" y="5592226"/>
                <a:ext cx="403834" cy="37915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  <a:gd name="connsiteX0" fmla="*/ 48570 w 48570"/>
                  <a:gd name="connsiteY0" fmla="*/ 0 h 16293"/>
                  <a:gd name="connsiteX1" fmla="*/ 0 w 48570"/>
                  <a:gd name="connsiteY1" fmla="*/ 16293 h 16293"/>
                  <a:gd name="connsiteX0" fmla="*/ 37661 w 37661"/>
                  <a:gd name="connsiteY0" fmla="*/ 0 h 12822"/>
                  <a:gd name="connsiteX1" fmla="*/ 0 w 37661"/>
                  <a:gd name="connsiteY1" fmla="*/ 12822 h 12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661" h="12822">
                    <a:moveTo>
                      <a:pt x="37661" y="0"/>
                    </a:moveTo>
                    <a:cubicBezTo>
                      <a:pt x="29137" y="2687"/>
                      <a:pt x="32796" y="1727"/>
                      <a:pt x="0" y="12822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4" name="Freeform 805">
                <a:extLst>
                  <a:ext uri="{FF2B5EF4-FFF2-40B4-BE49-F238E27FC236}">
                    <a16:creationId xmlns:a16="http://schemas.microsoft.com/office/drawing/2014/main" id="{329E167A-9BF8-44AC-9131-52B77F91A267}"/>
                  </a:ext>
                </a:extLst>
              </p:cNvPr>
              <p:cNvSpPr/>
              <p:nvPr/>
            </p:nvSpPr>
            <p:spPr>
              <a:xfrm rot="2820000" flipV="1">
                <a:off x="4940199" y="6498669"/>
                <a:ext cx="338339" cy="318089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  <a:gd name="connsiteX0" fmla="*/ 48570 w 48570"/>
                  <a:gd name="connsiteY0" fmla="*/ 0 h 16293"/>
                  <a:gd name="connsiteX1" fmla="*/ 0 w 48570"/>
                  <a:gd name="connsiteY1" fmla="*/ 16293 h 16293"/>
                  <a:gd name="connsiteX0" fmla="*/ 37661 w 37661"/>
                  <a:gd name="connsiteY0" fmla="*/ 0 h 12822"/>
                  <a:gd name="connsiteX1" fmla="*/ 0 w 37661"/>
                  <a:gd name="connsiteY1" fmla="*/ 12822 h 12822"/>
                  <a:gd name="connsiteX0" fmla="*/ 31553 w 31553"/>
                  <a:gd name="connsiteY0" fmla="*/ 0 h 10757"/>
                  <a:gd name="connsiteX1" fmla="*/ 0 w 31553"/>
                  <a:gd name="connsiteY1" fmla="*/ 10757 h 1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553" h="10757">
                    <a:moveTo>
                      <a:pt x="31553" y="0"/>
                    </a:moveTo>
                    <a:cubicBezTo>
                      <a:pt x="23029" y="2687"/>
                      <a:pt x="32796" y="-338"/>
                      <a:pt x="0" y="10757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5" name="Freeform 806">
                <a:extLst>
                  <a:ext uri="{FF2B5EF4-FFF2-40B4-BE49-F238E27FC236}">
                    <a16:creationId xmlns:a16="http://schemas.microsoft.com/office/drawing/2014/main" id="{081F50ED-51FE-45A3-AD20-7EE681097706}"/>
                  </a:ext>
                </a:extLst>
              </p:cNvPr>
              <p:cNvSpPr/>
              <p:nvPr/>
            </p:nvSpPr>
            <p:spPr>
              <a:xfrm rot="2820000" flipV="1">
                <a:off x="4975258" y="6347509"/>
                <a:ext cx="469330" cy="44024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  <a:gd name="connsiteX0" fmla="*/ 48570 w 48570"/>
                  <a:gd name="connsiteY0" fmla="*/ 0 h 16293"/>
                  <a:gd name="connsiteX1" fmla="*/ 0 w 48570"/>
                  <a:gd name="connsiteY1" fmla="*/ 16293 h 16293"/>
                  <a:gd name="connsiteX0" fmla="*/ 37661 w 37661"/>
                  <a:gd name="connsiteY0" fmla="*/ 0 h 12822"/>
                  <a:gd name="connsiteX1" fmla="*/ 0 w 37661"/>
                  <a:gd name="connsiteY1" fmla="*/ 12822 h 12822"/>
                  <a:gd name="connsiteX0" fmla="*/ 31553 w 31553"/>
                  <a:gd name="connsiteY0" fmla="*/ 0 h 10757"/>
                  <a:gd name="connsiteX1" fmla="*/ 0 w 31553"/>
                  <a:gd name="connsiteY1" fmla="*/ 10757 h 10757"/>
                  <a:gd name="connsiteX0" fmla="*/ 43769 w 43769"/>
                  <a:gd name="connsiteY0" fmla="*/ 0 h 14888"/>
                  <a:gd name="connsiteX1" fmla="*/ 0 w 43769"/>
                  <a:gd name="connsiteY1" fmla="*/ 14888 h 1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69" h="14888">
                    <a:moveTo>
                      <a:pt x="43769" y="0"/>
                    </a:moveTo>
                    <a:cubicBezTo>
                      <a:pt x="35245" y="2687"/>
                      <a:pt x="32796" y="3793"/>
                      <a:pt x="0" y="14888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6" name="Freeform 807">
                <a:extLst>
                  <a:ext uri="{FF2B5EF4-FFF2-40B4-BE49-F238E27FC236}">
                    <a16:creationId xmlns:a16="http://schemas.microsoft.com/office/drawing/2014/main" id="{369DAC3D-C34D-4518-B263-6386D9D3801E}"/>
                  </a:ext>
                </a:extLst>
              </p:cNvPr>
              <p:cNvSpPr/>
              <p:nvPr/>
            </p:nvSpPr>
            <p:spPr>
              <a:xfrm rot="120000" flipV="1">
                <a:off x="4662840" y="6647140"/>
                <a:ext cx="248208" cy="23406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37620 w 137620"/>
                  <a:gd name="connsiteY0" fmla="*/ 0 h 46405"/>
                  <a:gd name="connsiteX1" fmla="*/ 0 w 137620"/>
                  <a:gd name="connsiteY1" fmla="*/ 46405 h 46405"/>
                  <a:gd name="connsiteX0" fmla="*/ 57420 w 57420"/>
                  <a:gd name="connsiteY0" fmla="*/ 0 h 17760"/>
                  <a:gd name="connsiteX1" fmla="*/ 0 w 57420"/>
                  <a:gd name="connsiteY1" fmla="*/ 17760 h 17760"/>
                  <a:gd name="connsiteX0" fmla="*/ 74588 w 74588"/>
                  <a:gd name="connsiteY0" fmla="*/ 0 h 24873"/>
                  <a:gd name="connsiteX1" fmla="*/ 0 w 74588"/>
                  <a:gd name="connsiteY1" fmla="*/ 24873 h 24873"/>
                  <a:gd name="connsiteX0" fmla="*/ 48570 w 48570"/>
                  <a:gd name="connsiteY0" fmla="*/ 0 h 16293"/>
                  <a:gd name="connsiteX1" fmla="*/ 0 w 48570"/>
                  <a:gd name="connsiteY1" fmla="*/ 16293 h 16293"/>
                  <a:gd name="connsiteX0" fmla="*/ 37661 w 37661"/>
                  <a:gd name="connsiteY0" fmla="*/ 0 h 12822"/>
                  <a:gd name="connsiteX1" fmla="*/ 0 w 37661"/>
                  <a:gd name="connsiteY1" fmla="*/ 12822 h 12822"/>
                  <a:gd name="connsiteX0" fmla="*/ 31553 w 31553"/>
                  <a:gd name="connsiteY0" fmla="*/ 0 h 10757"/>
                  <a:gd name="connsiteX1" fmla="*/ 0 w 31553"/>
                  <a:gd name="connsiteY1" fmla="*/ 10757 h 10757"/>
                  <a:gd name="connsiteX0" fmla="*/ 24233 w 24233"/>
                  <a:gd name="connsiteY0" fmla="*/ 0 h 7819"/>
                  <a:gd name="connsiteX1" fmla="*/ 0 w 24233"/>
                  <a:gd name="connsiteY1" fmla="*/ 7819 h 7819"/>
                  <a:gd name="connsiteX0" fmla="*/ 9450 w 9450"/>
                  <a:gd name="connsiteY0" fmla="*/ 0 h 9818"/>
                  <a:gd name="connsiteX1" fmla="*/ 0 w 9450"/>
                  <a:gd name="connsiteY1" fmla="*/ 9818 h 9818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  <a:gd name="connsiteX0" fmla="*/ 10000 w 10000"/>
                  <a:gd name="connsiteY0" fmla="*/ 0 h 10000"/>
                  <a:gd name="connsiteX1" fmla="*/ 0 w 10000"/>
                  <a:gd name="connsiteY1" fmla="*/ 10000 h 10000"/>
                  <a:gd name="connsiteX0" fmla="*/ 10007 w 10007"/>
                  <a:gd name="connsiteY0" fmla="*/ 0 h 10210"/>
                  <a:gd name="connsiteX1" fmla="*/ 0 w 10007"/>
                  <a:gd name="connsiteY1" fmla="*/ 10210 h 10210"/>
                  <a:gd name="connsiteX0" fmla="*/ 10298 w 10298"/>
                  <a:gd name="connsiteY0" fmla="*/ 0 h 10199"/>
                  <a:gd name="connsiteX1" fmla="*/ 0 w 10298"/>
                  <a:gd name="connsiteY1" fmla="*/ 10199 h 10199"/>
                  <a:gd name="connsiteX0" fmla="*/ 10108 w 10108"/>
                  <a:gd name="connsiteY0" fmla="*/ 0 h 10311"/>
                  <a:gd name="connsiteX1" fmla="*/ 0 w 10108"/>
                  <a:gd name="connsiteY1" fmla="*/ 10311 h 10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08" h="10311">
                    <a:moveTo>
                      <a:pt x="10108" y="0"/>
                    </a:moveTo>
                    <a:cubicBezTo>
                      <a:pt x="6385" y="3501"/>
                      <a:pt x="14322" y="-4142"/>
                      <a:pt x="0" y="1031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7" name="Freeform 808">
                <a:extLst>
                  <a:ext uri="{FF2B5EF4-FFF2-40B4-BE49-F238E27FC236}">
                    <a16:creationId xmlns:a16="http://schemas.microsoft.com/office/drawing/2014/main" id="{0E4819AF-2256-4B5D-BF41-FBD614CFE08D}"/>
                  </a:ext>
                </a:extLst>
              </p:cNvPr>
              <p:cNvSpPr/>
              <p:nvPr/>
            </p:nvSpPr>
            <p:spPr>
              <a:xfrm>
                <a:off x="1986394" y="3287913"/>
                <a:ext cx="249290" cy="24953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9290" h="249534">
                    <a:moveTo>
                      <a:pt x="0" y="0"/>
                    </a:moveTo>
                    <a:lnTo>
                      <a:pt x="249290" y="249534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8" name="Freeform 809">
                <a:extLst>
                  <a:ext uri="{FF2B5EF4-FFF2-40B4-BE49-F238E27FC236}">
                    <a16:creationId xmlns:a16="http://schemas.microsoft.com/office/drawing/2014/main" id="{A192E731-B4B8-476C-B3C6-8A11F6810B5F}"/>
                  </a:ext>
                </a:extLst>
              </p:cNvPr>
              <p:cNvSpPr/>
              <p:nvPr/>
            </p:nvSpPr>
            <p:spPr>
              <a:xfrm rot="13500000">
                <a:off x="2419279" y="3354974"/>
                <a:ext cx="262515" cy="3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168225"/>
                  <a:gd name="connsiteY0" fmla="*/ 3740 h 3740"/>
                  <a:gd name="connsiteX1" fmla="*/ 168225 w 168225"/>
                  <a:gd name="connsiteY1" fmla="*/ 0 h 3740"/>
                  <a:gd name="connsiteX0" fmla="*/ 0 w 15605"/>
                  <a:gd name="connsiteY0" fmla="*/ 995 h 995"/>
                  <a:gd name="connsiteX1" fmla="*/ 15605 w 15605"/>
                  <a:gd name="connsiteY1" fmla="*/ 0 h 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605" h="995">
                    <a:moveTo>
                      <a:pt x="0" y="995"/>
                    </a:moveTo>
                    <a:lnTo>
                      <a:pt x="15605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9" name="Freeform 810">
                <a:extLst>
                  <a:ext uri="{FF2B5EF4-FFF2-40B4-BE49-F238E27FC236}">
                    <a16:creationId xmlns:a16="http://schemas.microsoft.com/office/drawing/2014/main" id="{BDF3ACD5-FE7F-4186-AC25-DBF475C56DD9}"/>
                  </a:ext>
                </a:extLst>
              </p:cNvPr>
              <p:cNvSpPr/>
              <p:nvPr/>
            </p:nvSpPr>
            <p:spPr>
              <a:xfrm rot="13500000">
                <a:off x="2428805" y="3431175"/>
                <a:ext cx="262515" cy="37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168225"/>
                  <a:gd name="connsiteY0" fmla="*/ 3740 h 3740"/>
                  <a:gd name="connsiteX1" fmla="*/ 168225 w 168225"/>
                  <a:gd name="connsiteY1" fmla="*/ 0 h 3740"/>
                  <a:gd name="connsiteX0" fmla="*/ 0 w 15605"/>
                  <a:gd name="connsiteY0" fmla="*/ 995 h 995"/>
                  <a:gd name="connsiteX1" fmla="*/ 15605 w 15605"/>
                  <a:gd name="connsiteY1" fmla="*/ 0 h 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605" h="995">
                    <a:moveTo>
                      <a:pt x="0" y="995"/>
                    </a:moveTo>
                    <a:lnTo>
                      <a:pt x="15605" y="0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0" name="Freeform 811">
                <a:extLst>
                  <a:ext uri="{FF2B5EF4-FFF2-40B4-BE49-F238E27FC236}">
                    <a16:creationId xmlns:a16="http://schemas.microsoft.com/office/drawing/2014/main" id="{70B61C65-50E8-4EE1-887C-8DB4C37519F2}"/>
                  </a:ext>
                </a:extLst>
              </p:cNvPr>
              <p:cNvSpPr/>
              <p:nvPr/>
            </p:nvSpPr>
            <p:spPr>
              <a:xfrm rot="16200000">
                <a:off x="2601696" y="4051616"/>
                <a:ext cx="426823" cy="71562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168225"/>
                  <a:gd name="connsiteY0" fmla="*/ 3740 h 3740"/>
                  <a:gd name="connsiteX1" fmla="*/ 168225 w 168225"/>
                  <a:gd name="connsiteY1" fmla="*/ 0 h 3740"/>
                  <a:gd name="connsiteX0" fmla="*/ 0 w 15605"/>
                  <a:gd name="connsiteY0" fmla="*/ 995 h 995"/>
                  <a:gd name="connsiteX1" fmla="*/ 15605 w 15605"/>
                  <a:gd name="connsiteY1" fmla="*/ 0 h 995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6797 w 16259"/>
                  <a:gd name="connsiteY1" fmla="*/ 705753 h 1590215"/>
                  <a:gd name="connsiteX2" fmla="*/ 16259 w 16259"/>
                  <a:gd name="connsiteY2" fmla="*/ 1590215 h 1590215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98"/>
                  <a:gd name="connsiteX1" fmla="*/ 3894 w 16259"/>
                  <a:gd name="connsiteY1" fmla="*/ 1730013 h 1738898"/>
                  <a:gd name="connsiteX2" fmla="*/ 16259 w 16259"/>
                  <a:gd name="connsiteY2" fmla="*/ 1590215 h 1738898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5346 w 16259"/>
                  <a:gd name="connsiteY1" fmla="*/ 513710 h 1590215"/>
                  <a:gd name="connsiteX2" fmla="*/ 16259 w 16259"/>
                  <a:gd name="connsiteY2" fmla="*/ 1590215 h 1590215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59" h="1923709">
                    <a:moveTo>
                      <a:pt x="0" y="0"/>
                    </a:moveTo>
                    <a:cubicBezTo>
                      <a:pt x="813" y="577029"/>
                      <a:pt x="1448" y="1089045"/>
                      <a:pt x="2897" y="1922056"/>
                    </a:cubicBezTo>
                    <a:cubicBezTo>
                      <a:pt x="2971" y="1938409"/>
                      <a:pt x="11655" y="1828279"/>
                      <a:pt x="16259" y="1846263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1" name="Freeform 812">
                <a:extLst>
                  <a:ext uri="{FF2B5EF4-FFF2-40B4-BE49-F238E27FC236}">
                    <a16:creationId xmlns:a16="http://schemas.microsoft.com/office/drawing/2014/main" id="{452DBA48-963F-4B40-BBF2-A00226F980C2}"/>
                  </a:ext>
                </a:extLst>
              </p:cNvPr>
              <p:cNvSpPr/>
              <p:nvPr/>
            </p:nvSpPr>
            <p:spPr>
              <a:xfrm rot="16200000">
                <a:off x="2297839" y="4074489"/>
                <a:ext cx="836399" cy="406817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168225"/>
                  <a:gd name="connsiteY0" fmla="*/ 3740 h 3740"/>
                  <a:gd name="connsiteX1" fmla="*/ 168225 w 168225"/>
                  <a:gd name="connsiteY1" fmla="*/ 0 h 3740"/>
                  <a:gd name="connsiteX0" fmla="*/ 0 w 15605"/>
                  <a:gd name="connsiteY0" fmla="*/ 995 h 995"/>
                  <a:gd name="connsiteX1" fmla="*/ 15605 w 15605"/>
                  <a:gd name="connsiteY1" fmla="*/ 0 h 995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6797 w 16259"/>
                  <a:gd name="connsiteY1" fmla="*/ 705753 h 1590215"/>
                  <a:gd name="connsiteX2" fmla="*/ 16259 w 16259"/>
                  <a:gd name="connsiteY2" fmla="*/ 1590215 h 1590215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98"/>
                  <a:gd name="connsiteX1" fmla="*/ 3894 w 16259"/>
                  <a:gd name="connsiteY1" fmla="*/ 1730013 h 1738898"/>
                  <a:gd name="connsiteX2" fmla="*/ 16259 w 16259"/>
                  <a:gd name="connsiteY2" fmla="*/ 1590215 h 1738898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5346 w 16259"/>
                  <a:gd name="connsiteY1" fmla="*/ 513710 h 1590215"/>
                  <a:gd name="connsiteX2" fmla="*/ 16259 w 16259"/>
                  <a:gd name="connsiteY2" fmla="*/ 1590215 h 1590215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  <a:gd name="connsiteX0" fmla="*/ 0 w 31861"/>
                  <a:gd name="connsiteY0" fmla="*/ 13 h 11013383"/>
                  <a:gd name="connsiteX1" fmla="*/ 18499 w 31861"/>
                  <a:gd name="connsiteY1" fmla="*/ 11011730 h 11013383"/>
                  <a:gd name="connsiteX2" fmla="*/ 31861 w 31861"/>
                  <a:gd name="connsiteY2" fmla="*/ 10935937 h 11013383"/>
                  <a:gd name="connsiteX0" fmla="*/ 0 w 31861"/>
                  <a:gd name="connsiteY0" fmla="*/ 13 h 10935937"/>
                  <a:gd name="connsiteX1" fmla="*/ 15778 w 31861"/>
                  <a:gd name="connsiteY1" fmla="*/ 10883800 h 10935937"/>
                  <a:gd name="connsiteX2" fmla="*/ 31861 w 31861"/>
                  <a:gd name="connsiteY2" fmla="*/ 10935937 h 1093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861" h="10935937">
                    <a:moveTo>
                      <a:pt x="0" y="13"/>
                    </a:moveTo>
                    <a:cubicBezTo>
                      <a:pt x="813" y="577042"/>
                      <a:pt x="14329" y="10050789"/>
                      <a:pt x="15778" y="10883800"/>
                    </a:cubicBezTo>
                    <a:cubicBezTo>
                      <a:pt x="15852" y="10900153"/>
                      <a:pt x="27257" y="10917953"/>
                      <a:pt x="31861" y="10935937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2" name="Freeform 813">
                <a:extLst>
                  <a:ext uri="{FF2B5EF4-FFF2-40B4-BE49-F238E27FC236}">
                    <a16:creationId xmlns:a16="http://schemas.microsoft.com/office/drawing/2014/main" id="{8035E572-B335-4D85-A62D-8D19D832FE3F}"/>
                  </a:ext>
                </a:extLst>
              </p:cNvPr>
              <p:cNvSpPr/>
              <p:nvPr/>
            </p:nvSpPr>
            <p:spPr>
              <a:xfrm rot="16200000">
                <a:off x="2607977" y="4303235"/>
                <a:ext cx="426114" cy="41678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315121"/>
                  <a:gd name="connsiteY0" fmla="*/ 3740 h 137618"/>
                  <a:gd name="connsiteX1" fmla="*/ 168225 w 315121"/>
                  <a:gd name="connsiteY1" fmla="*/ 0 h 137618"/>
                  <a:gd name="connsiteX2" fmla="*/ 315121 w 315121"/>
                  <a:gd name="connsiteY2" fmla="*/ 137618 h 137618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315121"/>
                  <a:gd name="connsiteY0" fmla="*/ 3740 h 149527"/>
                  <a:gd name="connsiteX1" fmla="*/ 168225 w 315121"/>
                  <a:gd name="connsiteY1" fmla="*/ 0 h 149527"/>
                  <a:gd name="connsiteX2" fmla="*/ 315121 w 315121"/>
                  <a:gd name="connsiteY2" fmla="*/ 149527 h 149527"/>
                  <a:gd name="connsiteX0" fmla="*/ 0 w 168225"/>
                  <a:gd name="connsiteY0" fmla="*/ 3740 h 3740"/>
                  <a:gd name="connsiteX1" fmla="*/ 168225 w 168225"/>
                  <a:gd name="connsiteY1" fmla="*/ 0 h 3740"/>
                  <a:gd name="connsiteX0" fmla="*/ 0 w 15605"/>
                  <a:gd name="connsiteY0" fmla="*/ 995 h 995"/>
                  <a:gd name="connsiteX1" fmla="*/ 15605 w 15605"/>
                  <a:gd name="connsiteY1" fmla="*/ 0 h 995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6797 w 16259"/>
                  <a:gd name="connsiteY1" fmla="*/ 705753 h 1590215"/>
                  <a:gd name="connsiteX2" fmla="*/ 16259 w 16259"/>
                  <a:gd name="connsiteY2" fmla="*/ 1590215 h 1590215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71"/>
                  <a:gd name="connsiteX1" fmla="*/ 3894 w 16259"/>
                  <a:gd name="connsiteY1" fmla="*/ 1730013 h 1738871"/>
                  <a:gd name="connsiteX2" fmla="*/ 16259 w 16259"/>
                  <a:gd name="connsiteY2" fmla="*/ 1590215 h 1738871"/>
                  <a:gd name="connsiteX0" fmla="*/ 0 w 16259"/>
                  <a:gd name="connsiteY0" fmla="*/ -13 h 1738898"/>
                  <a:gd name="connsiteX1" fmla="*/ 3894 w 16259"/>
                  <a:gd name="connsiteY1" fmla="*/ 1730013 h 1738898"/>
                  <a:gd name="connsiteX2" fmla="*/ 16259 w 16259"/>
                  <a:gd name="connsiteY2" fmla="*/ 1590215 h 1738898"/>
                  <a:gd name="connsiteX0" fmla="*/ 0 w 16259"/>
                  <a:gd name="connsiteY0" fmla="*/ -13 h 1730000"/>
                  <a:gd name="connsiteX1" fmla="*/ 3894 w 16259"/>
                  <a:gd name="connsiteY1" fmla="*/ 1730013 h 1730000"/>
                  <a:gd name="connsiteX2" fmla="*/ 16259 w 16259"/>
                  <a:gd name="connsiteY2" fmla="*/ 1590215 h 1730000"/>
                  <a:gd name="connsiteX0" fmla="*/ 0 w 16259"/>
                  <a:gd name="connsiteY0" fmla="*/ -13 h 1590215"/>
                  <a:gd name="connsiteX1" fmla="*/ 16259 w 16259"/>
                  <a:gd name="connsiteY1" fmla="*/ 1590215 h 1590215"/>
                  <a:gd name="connsiteX0" fmla="*/ 0 w 16259"/>
                  <a:gd name="connsiteY0" fmla="*/ -13 h 1590215"/>
                  <a:gd name="connsiteX1" fmla="*/ 5346 w 16259"/>
                  <a:gd name="connsiteY1" fmla="*/ 513710 h 1590215"/>
                  <a:gd name="connsiteX2" fmla="*/ 16259 w 16259"/>
                  <a:gd name="connsiteY2" fmla="*/ 1590215 h 1590215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6317"/>
                  <a:gd name="connsiteX1" fmla="*/ 2897 w 16259"/>
                  <a:gd name="connsiteY1" fmla="*/ 1666008 h 1666317"/>
                  <a:gd name="connsiteX2" fmla="*/ 16259 w 16259"/>
                  <a:gd name="connsiteY2" fmla="*/ 1590215 h 1666317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-13 h 1667661"/>
                  <a:gd name="connsiteX1" fmla="*/ 2897 w 16259"/>
                  <a:gd name="connsiteY1" fmla="*/ 1666008 h 1667661"/>
                  <a:gd name="connsiteX2" fmla="*/ 16259 w 16259"/>
                  <a:gd name="connsiteY2" fmla="*/ 1590215 h 1667661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  <a:gd name="connsiteX0" fmla="*/ 0 w 16259"/>
                  <a:gd name="connsiteY0" fmla="*/ 0 h 1923709"/>
                  <a:gd name="connsiteX1" fmla="*/ 2897 w 16259"/>
                  <a:gd name="connsiteY1" fmla="*/ 1922056 h 1923709"/>
                  <a:gd name="connsiteX2" fmla="*/ 16259 w 16259"/>
                  <a:gd name="connsiteY2" fmla="*/ 1846263 h 1923709"/>
                  <a:gd name="connsiteX0" fmla="*/ 0 w 31861"/>
                  <a:gd name="connsiteY0" fmla="*/ 13 h 11013383"/>
                  <a:gd name="connsiteX1" fmla="*/ 18499 w 31861"/>
                  <a:gd name="connsiteY1" fmla="*/ 11011730 h 11013383"/>
                  <a:gd name="connsiteX2" fmla="*/ 31861 w 31861"/>
                  <a:gd name="connsiteY2" fmla="*/ 10935937 h 11013383"/>
                  <a:gd name="connsiteX0" fmla="*/ 0 w 31861"/>
                  <a:gd name="connsiteY0" fmla="*/ 13 h 10935937"/>
                  <a:gd name="connsiteX1" fmla="*/ 15778 w 31861"/>
                  <a:gd name="connsiteY1" fmla="*/ 10883800 h 10935937"/>
                  <a:gd name="connsiteX2" fmla="*/ 31861 w 31861"/>
                  <a:gd name="connsiteY2" fmla="*/ 10935937 h 10935937"/>
                  <a:gd name="connsiteX0" fmla="*/ 0 w 15778"/>
                  <a:gd name="connsiteY0" fmla="*/ 13 h 10883813"/>
                  <a:gd name="connsiteX1" fmla="*/ 15778 w 15778"/>
                  <a:gd name="connsiteY1" fmla="*/ 10883800 h 10883813"/>
                  <a:gd name="connsiteX0" fmla="*/ 0 w 16232"/>
                  <a:gd name="connsiteY0" fmla="*/ 0 h 11203894"/>
                  <a:gd name="connsiteX1" fmla="*/ 16232 w 16232"/>
                  <a:gd name="connsiteY1" fmla="*/ 11203881 h 11203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232" h="11203894">
                    <a:moveTo>
                      <a:pt x="0" y="0"/>
                    </a:moveTo>
                    <a:cubicBezTo>
                      <a:pt x="813" y="577029"/>
                      <a:pt x="14783" y="10370870"/>
                      <a:pt x="16232" y="11203881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3" name="Freeform 814">
                <a:extLst>
                  <a:ext uri="{FF2B5EF4-FFF2-40B4-BE49-F238E27FC236}">
                    <a16:creationId xmlns:a16="http://schemas.microsoft.com/office/drawing/2014/main" id="{EF311B34-9DD6-4D55-B1EC-EF13E0400D18}"/>
                  </a:ext>
                </a:extLst>
              </p:cNvPr>
              <p:cNvSpPr/>
              <p:nvPr/>
            </p:nvSpPr>
            <p:spPr>
              <a:xfrm>
                <a:off x="2131650" y="3368875"/>
                <a:ext cx="144514" cy="14952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  <a:gd name="connsiteX0" fmla="*/ 0 w 170708"/>
                  <a:gd name="connsiteY0" fmla="*/ 0 h 178096"/>
                  <a:gd name="connsiteX1" fmla="*/ 170708 w 170708"/>
                  <a:gd name="connsiteY1" fmla="*/ 178096 h 178096"/>
                  <a:gd name="connsiteX0" fmla="*/ 0 w 144514"/>
                  <a:gd name="connsiteY0" fmla="*/ 0 h 149521"/>
                  <a:gd name="connsiteX1" fmla="*/ 144514 w 144514"/>
                  <a:gd name="connsiteY1" fmla="*/ 149521 h 149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4514" h="149521">
                    <a:moveTo>
                      <a:pt x="0" y="0"/>
                    </a:moveTo>
                    <a:lnTo>
                      <a:pt x="144514" y="14952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4" name="Freeform 815">
                <a:extLst>
                  <a:ext uri="{FF2B5EF4-FFF2-40B4-BE49-F238E27FC236}">
                    <a16:creationId xmlns:a16="http://schemas.microsoft.com/office/drawing/2014/main" id="{36A276A2-C35F-43D4-B421-91E2F381BDB6}"/>
                  </a:ext>
                </a:extLst>
              </p:cNvPr>
              <p:cNvSpPr/>
              <p:nvPr/>
            </p:nvSpPr>
            <p:spPr>
              <a:xfrm>
                <a:off x="2043543" y="3540325"/>
                <a:ext cx="206427" cy="20667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  <a:gd name="connsiteX0" fmla="*/ 0 w 206427"/>
                  <a:gd name="connsiteY0" fmla="*/ 0 h 206671"/>
                  <a:gd name="connsiteX1" fmla="*/ 206427 w 206427"/>
                  <a:gd name="connsiteY1" fmla="*/ 206671 h 20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6427" h="206671">
                    <a:moveTo>
                      <a:pt x="0" y="0"/>
                    </a:moveTo>
                    <a:lnTo>
                      <a:pt x="206427" y="20667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5" name="Freeform 816">
                <a:extLst>
                  <a:ext uri="{FF2B5EF4-FFF2-40B4-BE49-F238E27FC236}">
                    <a16:creationId xmlns:a16="http://schemas.microsoft.com/office/drawing/2014/main" id="{5B7386C6-712D-4DEF-A868-F2DF2F8C56DE}"/>
                  </a:ext>
                </a:extLst>
              </p:cNvPr>
              <p:cNvSpPr/>
              <p:nvPr/>
            </p:nvSpPr>
            <p:spPr>
              <a:xfrm>
                <a:off x="2674575" y="3080744"/>
                <a:ext cx="99270" cy="10427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  <a:gd name="connsiteX0" fmla="*/ 0 w 170708"/>
                  <a:gd name="connsiteY0" fmla="*/ 0 h 178096"/>
                  <a:gd name="connsiteX1" fmla="*/ 170708 w 170708"/>
                  <a:gd name="connsiteY1" fmla="*/ 178096 h 178096"/>
                  <a:gd name="connsiteX0" fmla="*/ 0 w 144514"/>
                  <a:gd name="connsiteY0" fmla="*/ 0 h 149521"/>
                  <a:gd name="connsiteX1" fmla="*/ 144514 w 144514"/>
                  <a:gd name="connsiteY1" fmla="*/ 149521 h 149521"/>
                  <a:gd name="connsiteX0" fmla="*/ 0 w 99270"/>
                  <a:gd name="connsiteY0" fmla="*/ 0 h 104278"/>
                  <a:gd name="connsiteX1" fmla="*/ 99270 w 99270"/>
                  <a:gd name="connsiteY1" fmla="*/ 104278 h 104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270" h="104278">
                    <a:moveTo>
                      <a:pt x="0" y="0"/>
                    </a:moveTo>
                    <a:lnTo>
                      <a:pt x="99270" y="10427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6" name="Freeform 817">
                <a:extLst>
                  <a:ext uri="{FF2B5EF4-FFF2-40B4-BE49-F238E27FC236}">
                    <a16:creationId xmlns:a16="http://schemas.microsoft.com/office/drawing/2014/main" id="{CD38EF8E-FB01-446D-ADC2-FBB9D0799BF2}"/>
                  </a:ext>
                </a:extLst>
              </p:cNvPr>
              <p:cNvSpPr/>
              <p:nvPr/>
            </p:nvSpPr>
            <p:spPr>
              <a:xfrm>
                <a:off x="2753157" y="3047407"/>
                <a:ext cx="99270" cy="10427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  <a:gd name="connsiteX0" fmla="*/ 0 w 170708"/>
                  <a:gd name="connsiteY0" fmla="*/ 0 h 178096"/>
                  <a:gd name="connsiteX1" fmla="*/ 170708 w 170708"/>
                  <a:gd name="connsiteY1" fmla="*/ 178096 h 178096"/>
                  <a:gd name="connsiteX0" fmla="*/ 0 w 144514"/>
                  <a:gd name="connsiteY0" fmla="*/ 0 h 149521"/>
                  <a:gd name="connsiteX1" fmla="*/ 144514 w 144514"/>
                  <a:gd name="connsiteY1" fmla="*/ 149521 h 149521"/>
                  <a:gd name="connsiteX0" fmla="*/ 0 w 99270"/>
                  <a:gd name="connsiteY0" fmla="*/ 0 h 104278"/>
                  <a:gd name="connsiteX1" fmla="*/ 99270 w 99270"/>
                  <a:gd name="connsiteY1" fmla="*/ 104278 h 104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270" h="104278">
                    <a:moveTo>
                      <a:pt x="0" y="0"/>
                    </a:moveTo>
                    <a:lnTo>
                      <a:pt x="99270" y="10427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7" name="Freeform 818">
                <a:extLst>
                  <a:ext uri="{FF2B5EF4-FFF2-40B4-BE49-F238E27FC236}">
                    <a16:creationId xmlns:a16="http://schemas.microsoft.com/office/drawing/2014/main" id="{75268290-71E2-4C0F-A9D5-43F43809A232}"/>
                  </a:ext>
                </a:extLst>
              </p:cNvPr>
              <p:cNvSpPr/>
              <p:nvPr/>
            </p:nvSpPr>
            <p:spPr>
              <a:xfrm>
                <a:off x="2743632" y="2935488"/>
                <a:ext cx="99270" cy="10427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49727"/>
                  <a:gd name="connsiteY0" fmla="*/ 71242 h 247153"/>
                  <a:gd name="connsiteX1" fmla="*/ 67905 w 649727"/>
                  <a:gd name="connsiteY1" fmla="*/ 1358 h 247153"/>
                  <a:gd name="connsiteX2" fmla="*/ 395674 w 649727"/>
                  <a:gd name="connsiteY2" fmla="*/ 0 h 247153"/>
                  <a:gd name="connsiteX3" fmla="*/ 649727 w 649727"/>
                  <a:gd name="connsiteY3" fmla="*/ 247153 h 247153"/>
                  <a:gd name="connsiteX0" fmla="*/ 0 w 644964"/>
                  <a:gd name="connsiteY0" fmla="*/ 71242 h 249534"/>
                  <a:gd name="connsiteX1" fmla="*/ 67905 w 644964"/>
                  <a:gd name="connsiteY1" fmla="*/ 1358 h 249534"/>
                  <a:gd name="connsiteX2" fmla="*/ 395674 w 644964"/>
                  <a:gd name="connsiteY2" fmla="*/ 0 h 249534"/>
                  <a:gd name="connsiteX3" fmla="*/ 644964 w 644964"/>
                  <a:gd name="connsiteY3" fmla="*/ 249534 h 249534"/>
                  <a:gd name="connsiteX0" fmla="*/ 0 w 577059"/>
                  <a:gd name="connsiteY0" fmla="*/ 1358 h 249534"/>
                  <a:gd name="connsiteX1" fmla="*/ 327769 w 577059"/>
                  <a:gd name="connsiteY1" fmla="*/ 0 h 249534"/>
                  <a:gd name="connsiteX2" fmla="*/ 577059 w 577059"/>
                  <a:gd name="connsiteY2" fmla="*/ 249534 h 249534"/>
                  <a:gd name="connsiteX0" fmla="*/ 0 w 455615"/>
                  <a:gd name="connsiteY0" fmla="*/ 497 h 251053"/>
                  <a:gd name="connsiteX1" fmla="*/ 206325 w 455615"/>
                  <a:gd name="connsiteY1" fmla="*/ 1519 h 251053"/>
                  <a:gd name="connsiteX2" fmla="*/ 455615 w 455615"/>
                  <a:gd name="connsiteY2" fmla="*/ 251053 h 251053"/>
                  <a:gd name="connsiteX0" fmla="*/ 0 w 417515"/>
                  <a:gd name="connsiteY0" fmla="*/ 3740 h 249534"/>
                  <a:gd name="connsiteX1" fmla="*/ 168225 w 417515"/>
                  <a:gd name="connsiteY1" fmla="*/ 0 h 249534"/>
                  <a:gd name="connsiteX2" fmla="*/ 417515 w 417515"/>
                  <a:gd name="connsiteY2" fmla="*/ 249534 h 249534"/>
                  <a:gd name="connsiteX0" fmla="*/ 0 w 249290"/>
                  <a:gd name="connsiteY0" fmla="*/ 0 h 249534"/>
                  <a:gd name="connsiteX1" fmla="*/ 249290 w 249290"/>
                  <a:gd name="connsiteY1" fmla="*/ 249534 h 249534"/>
                  <a:gd name="connsiteX0" fmla="*/ 0 w 170708"/>
                  <a:gd name="connsiteY0" fmla="*/ 0 h 178096"/>
                  <a:gd name="connsiteX1" fmla="*/ 170708 w 170708"/>
                  <a:gd name="connsiteY1" fmla="*/ 178096 h 178096"/>
                  <a:gd name="connsiteX0" fmla="*/ 0 w 144514"/>
                  <a:gd name="connsiteY0" fmla="*/ 0 h 149521"/>
                  <a:gd name="connsiteX1" fmla="*/ 144514 w 144514"/>
                  <a:gd name="connsiteY1" fmla="*/ 149521 h 149521"/>
                  <a:gd name="connsiteX0" fmla="*/ 0 w 99270"/>
                  <a:gd name="connsiteY0" fmla="*/ 0 h 104278"/>
                  <a:gd name="connsiteX1" fmla="*/ 99270 w 99270"/>
                  <a:gd name="connsiteY1" fmla="*/ 104278 h 104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270" h="104278">
                    <a:moveTo>
                      <a:pt x="0" y="0"/>
                    </a:moveTo>
                    <a:lnTo>
                      <a:pt x="99270" y="10427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8" name="Freeform 819">
                <a:extLst>
                  <a:ext uri="{FF2B5EF4-FFF2-40B4-BE49-F238E27FC236}">
                    <a16:creationId xmlns:a16="http://schemas.microsoft.com/office/drawing/2014/main" id="{EC4B1CA9-2207-4935-B069-89811277BB75}"/>
                  </a:ext>
                </a:extLst>
              </p:cNvPr>
              <p:cNvSpPr/>
              <p:nvPr/>
            </p:nvSpPr>
            <p:spPr>
              <a:xfrm>
                <a:off x="1239968" y="2092190"/>
                <a:ext cx="4086" cy="226912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1558 w 34769"/>
                  <a:gd name="connsiteY0" fmla="*/ 12409 h 12409"/>
                  <a:gd name="connsiteX1" fmla="*/ 25660 w 34769"/>
                  <a:gd name="connsiteY1" fmla="*/ 0 h 12409"/>
                  <a:gd name="connsiteX0" fmla="*/ 0 w 35561"/>
                  <a:gd name="connsiteY0" fmla="*/ 12409 h 12409"/>
                  <a:gd name="connsiteX1" fmla="*/ 24102 w 35561"/>
                  <a:gd name="connsiteY1" fmla="*/ 0 h 12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561" h="12409">
                    <a:moveTo>
                      <a:pt x="0" y="12409"/>
                    </a:moveTo>
                    <a:cubicBezTo>
                      <a:pt x="8033" y="9293"/>
                      <a:pt x="57519" y="1840"/>
                      <a:pt x="24102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9" name="Freeform 820">
                <a:extLst>
                  <a:ext uri="{FF2B5EF4-FFF2-40B4-BE49-F238E27FC236}">
                    <a16:creationId xmlns:a16="http://schemas.microsoft.com/office/drawing/2014/main" id="{6D61A12A-6E17-4004-829A-DF53EA09F517}"/>
                  </a:ext>
                </a:extLst>
              </p:cNvPr>
              <p:cNvSpPr/>
              <p:nvPr/>
            </p:nvSpPr>
            <p:spPr>
              <a:xfrm>
                <a:off x="1176995" y="2149326"/>
                <a:ext cx="2002" cy="2121480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0 w 9999"/>
                  <a:gd name="connsiteY0" fmla="*/ 11537 h 11537"/>
                  <a:gd name="connsiteX1" fmla="*/ 3376 w 9999"/>
                  <a:gd name="connsiteY1" fmla="*/ 0 h 11537"/>
                  <a:gd name="connsiteX0" fmla="*/ 0 w 10000"/>
                  <a:gd name="connsiteY0" fmla="*/ 10056 h 10056"/>
                  <a:gd name="connsiteX1" fmla="*/ 3376 w 10000"/>
                  <a:gd name="connsiteY1" fmla="*/ 0 h 10056"/>
                  <a:gd name="connsiteX0" fmla="*/ 0 w 35265"/>
                  <a:gd name="connsiteY0" fmla="*/ 10056 h 10056"/>
                  <a:gd name="connsiteX1" fmla="*/ 3376 w 35265"/>
                  <a:gd name="connsiteY1" fmla="*/ 0 h 10056"/>
                  <a:gd name="connsiteX0" fmla="*/ 0 w 48381"/>
                  <a:gd name="connsiteY0" fmla="*/ 10056 h 10056"/>
                  <a:gd name="connsiteX1" fmla="*/ 3376 w 48381"/>
                  <a:gd name="connsiteY1" fmla="*/ 0 h 10056"/>
                  <a:gd name="connsiteX0" fmla="*/ 0 w 41331"/>
                  <a:gd name="connsiteY0" fmla="*/ 10056 h 10056"/>
                  <a:gd name="connsiteX1" fmla="*/ 3376 w 41331"/>
                  <a:gd name="connsiteY1" fmla="*/ 0 h 10056"/>
                  <a:gd name="connsiteX0" fmla="*/ 0 w 48389"/>
                  <a:gd name="connsiteY0" fmla="*/ 10056 h 10056"/>
                  <a:gd name="connsiteX1" fmla="*/ 3376 w 48389"/>
                  <a:gd name="connsiteY1" fmla="*/ 0 h 10056"/>
                  <a:gd name="connsiteX0" fmla="*/ 0 w 48389"/>
                  <a:gd name="connsiteY0" fmla="*/ 10056 h 10056"/>
                  <a:gd name="connsiteX1" fmla="*/ 3376 w 48389"/>
                  <a:gd name="connsiteY1" fmla="*/ 0 h 10056"/>
                  <a:gd name="connsiteX0" fmla="*/ 0 w 35265"/>
                  <a:gd name="connsiteY0" fmla="*/ 10056 h 10056"/>
                  <a:gd name="connsiteX1" fmla="*/ 3376 w 35265"/>
                  <a:gd name="connsiteY1" fmla="*/ 0 h 10056"/>
                  <a:gd name="connsiteX0" fmla="*/ 0 w 17424"/>
                  <a:gd name="connsiteY0" fmla="*/ 10056 h 10056"/>
                  <a:gd name="connsiteX1" fmla="*/ 3376 w 17424"/>
                  <a:gd name="connsiteY1" fmla="*/ 0 h 1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424" h="10056">
                    <a:moveTo>
                      <a:pt x="0" y="10056"/>
                    </a:moveTo>
                    <a:cubicBezTo>
                      <a:pt x="28746" y="7965"/>
                      <a:pt x="16083" y="1720"/>
                      <a:pt x="3376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0" name="Freeform 821">
                <a:extLst>
                  <a:ext uri="{FF2B5EF4-FFF2-40B4-BE49-F238E27FC236}">
                    <a16:creationId xmlns:a16="http://schemas.microsoft.com/office/drawing/2014/main" id="{73F0DD22-D7E6-414B-9317-30F725C2F917}"/>
                  </a:ext>
                </a:extLst>
              </p:cNvPr>
              <p:cNvSpPr/>
              <p:nvPr/>
            </p:nvSpPr>
            <p:spPr>
              <a:xfrm>
                <a:off x="942548" y="2632731"/>
                <a:ext cx="4887" cy="1288071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3316 w 10008"/>
                  <a:gd name="connsiteY0" fmla="*/ 9987 h 9987"/>
                  <a:gd name="connsiteX1" fmla="*/ 6692 w 10008"/>
                  <a:gd name="connsiteY1" fmla="*/ 0 h 9987"/>
                  <a:gd name="connsiteX0" fmla="*/ 3313 w 10000"/>
                  <a:gd name="connsiteY0" fmla="*/ 9909 h 9909"/>
                  <a:gd name="connsiteX1" fmla="*/ 6687 w 10000"/>
                  <a:gd name="connsiteY1" fmla="*/ 0 h 9909"/>
                  <a:gd name="connsiteX0" fmla="*/ 17339 w 17339"/>
                  <a:gd name="connsiteY0" fmla="*/ 9934 h 9934"/>
                  <a:gd name="connsiteX1" fmla="*/ 0 w 17339"/>
                  <a:gd name="connsiteY1" fmla="*/ 0 h 9934"/>
                  <a:gd name="connsiteX0" fmla="*/ 21941 w 21941"/>
                  <a:gd name="connsiteY0" fmla="*/ 8702 h 8702"/>
                  <a:gd name="connsiteX1" fmla="*/ 0 w 21941"/>
                  <a:gd name="connsiteY1" fmla="*/ 0 h 8702"/>
                  <a:gd name="connsiteX0" fmla="*/ 10000 w 10000"/>
                  <a:gd name="connsiteY0" fmla="*/ 8234 h 8234"/>
                  <a:gd name="connsiteX1" fmla="*/ 0 w 10000"/>
                  <a:gd name="connsiteY1" fmla="*/ 0 h 8234"/>
                  <a:gd name="connsiteX0" fmla="*/ 10000 w 10322"/>
                  <a:gd name="connsiteY0" fmla="*/ 10000 h 10000"/>
                  <a:gd name="connsiteX1" fmla="*/ 0 w 10322"/>
                  <a:gd name="connsiteY1" fmla="*/ 0 h 10000"/>
                  <a:gd name="connsiteX0" fmla="*/ 10000 w 10322"/>
                  <a:gd name="connsiteY0" fmla="*/ 10000 h 10000"/>
                  <a:gd name="connsiteX1" fmla="*/ 0 w 10322"/>
                  <a:gd name="connsiteY1" fmla="*/ 0 h 10000"/>
                  <a:gd name="connsiteX0" fmla="*/ 10000 w 10322"/>
                  <a:gd name="connsiteY0" fmla="*/ 10000 h 10000"/>
                  <a:gd name="connsiteX1" fmla="*/ 0 w 10322"/>
                  <a:gd name="connsiteY1" fmla="*/ 0 h 10000"/>
                  <a:gd name="connsiteX0" fmla="*/ 10000 w 10322"/>
                  <a:gd name="connsiteY0" fmla="*/ 10000 h 10000"/>
                  <a:gd name="connsiteX1" fmla="*/ 0 w 10322"/>
                  <a:gd name="connsiteY1" fmla="*/ 0 h 10000"/>
                  <a:gd name="connsiteX0" fmla="*/ 10000 w 10000"/>
                  <a:gd name="connsiteY0" fmla="*/ 10000 h 10000"/>
                  <a:gd name="connsiteX1" fmla="*/ 0 w 10000"/>
                  <a:gd name="connsiteY1" fmla="*/ 0 h 10000"/>
                  <a:gd name="connsiteX0" fmla="*/ 10000 w 10000"/>
                  <a:gd name="connsiteY0" fmla="*/ 10000 h 10000"/>
                  <a:gd name="connsiteX1" fmla="*/ 0 w 10000"/>
                  <a:gd name="connsiteY1" fmla="*/ 0 h 10000"/>
                  <a:gd name="connsiteX0" fmla="*/ 11170 w 11170"/>
                  <a:gd name="connsiteY0" fmla="*/ 10000 h 10000"/>
                  <a:gd name="connsiteX1" fmla="*/ 1170 w 1117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70" h="10000">
                    <a:moveTo>
                      <a:pt x="11170" y="10000"/>
                    </a:moveTo>
                    <a:cubicBezTo>
                      <a:pt x="-8494" y="6612"/>
                      <a:pt x="4505" y="2704"/>
                      <a:pt x="117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1" name="Freeform 822">
                <a:extLst>
                  <a:ext uri="{FF2B5EF4-FFF2-40B4-BE49-F238E27FC236}">
                    <a16:creationId xmlns:a16="http://schemas.microsoft.com/office/drawing/2014/main" id="{00B9740E-1859-4D11-8FE7-8F7B8293859D}"/>
                  </a:ext>
                </a:extLst>
              </p:cNvPr>
              <p:cNvSpPr/>
              <p:nvPr/>
            </p:nvSpPr>
            <p:spPr>
              <a:xfrm>
                <a:off x="877320" y="2689880"/>
                <a:ext cx="1993" cy="1157074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3316 w 10008"/>
                  <a:gd name="connsiteY0" fmla="*/ 9987 h 9987"/>
                  <a:gd name="connsiteX1" fmla="*/ 6692 w 10008"/>
                  <a:gd name="connsiteY1" fmla="*/ 0 h 9987"/>
                  <a:gd name="connsiteX0" fmla="*/ 3313 w 10000"/>
                  <a:gd name="connsiteY0" fmla="*/ 9909 h 9909"/>
                  <a:gd name="connsiteX1" fmla="*/ 6687 w 10000"/>
                  <a:gd name="connsiteY1" fmla="*/ 0 h 9909"/>
                  <a:gd name="connsiteX0" fmla="*/ 17339 w 17339"/>
                  <a:gd name="connsiteY0" fmla="*/ 9934 h 9934"/>
                  <a:gd name="connsiteX1" fmla="*/ 0 w 17339"/>
                  <a:gd name="connsiteY1" fmla="*/ 0 h 9934"/>
                  <a:gd name="connsiteX0" fmla="*/ 21941 w 21941"/>
                  <a:gd name="connsiteY0" fmla="*/ 8702 h 8702"/>
                  <a:gd name="connsiteX1" fmla="*/ 0 w 21941"/>
                  <a:gd name="connsiteY1" fmla="*/ 0 h 8702"/>
                  <a:gd name="connsiteX0" fmla="*/ 10000 w 10000"/>
                  <a:gd name="connsiteY0" fmla="*/ 8234 h 8234"/>
                  <a:gd name="connsiteX1" fmla="*/ 0 w 10000"/>
                  <a:gd name="connsiteY1" fmla="*/ 0 h 8234"/>
                  <a:gd name="connsiteX0" fmla="*/ 4555 w 4555"/>
                  <a:gd name="connsiteY0" fmla="*/ 8983 h 8983"/>
                  <a:gd name="connsiteX1" fmla="*/ 0 w 4555"/>
                  <a:gd name="connsiteY1" fmla="*/ 0 h 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55" h="8983">
                    <a:moveTo>
                      <a:pt x="4555" y="8983"/>
                    </a:moveTo>
                    <a:cubicBezTo>
                      <a:pt x="1220" y="6464"/>
                      <a:pt x="3335" y="2519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2" name="Freeform 823">
                <a:extLst>
                  <a:ext uri="{FF2B5EF4-FFF2-40B4-BE49-F238E27FC236}">
                    <a16:creationId xmlns:a16="http://schemas.microsoft.com/office/drawing/2014/main" id="{2C343E13-D29C-44DB-9969-37E3EC7ACA90}"/>
                  </a:ext>
                </a:extLst>
              </p:cNvPr>
              <p:cNvSpPr/>
              <p:nvPr/>
            </p:nvSpPr>
            <p:spPr>
              <a:xfrm>
                <a:off x="824294" y="2816128"/>
                <a:ext cx="1993" cy="937925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3316 w 10008"/>
                  <a:gd name="connsiteY0" fmla="*/ 9987 h 9987"/>
                  <a:gd name="connsiteX1" fmla="*/ 6692 w 10008"/>
                  <a:gd name="connsiteY1" fmla="*/ 0 h 9987"/>
                  <a:gd name="connsiteX0" fmla="*/ 3313 w 10000"/>
                  <a:gd name="connsiteY0" fmla="*/ 9909 h 9909"/>
                  <a:gd name="connsiteX1" fmla="*/ 6687 w 10000"/>
                  <a:gd name="connsiteY1" fmla="*/ 0 h 9909"/>
                  <a:gd name="connsiteX0" fmla="*/ 17339 w 17339"/>
                  <a:gd name="connsiteY0" fmla="*/ 9934 h 9934"/>
                  <a:gd name="connsiteX1" fmla="*/ 0 w 17339"/>
                  <a:gd name="connsiteY1" fmla="*/ 0 h 9934"/>
                  <a:gd name="connsiteX0" fmla="*/ 21941 w 21941"/>
                  <a:gd name="connsiteY0" fmla="*/ 8702 h 8702"/>
                  <a:gd name="connsiteX1" fmla="*/ 0 w 21941"/>
                  <a:gd name="connsiteY1" fmla="*/ 0 h 8702"/>
                  <a:gd name="connsiteX0" fmla="*/ 10000 w 10000"/>
                  <a:gd name="connsiteY0" fmla="*/ 8234 h 8234"/>
                  <a:gd name="connsiteX1" fmla="*/ 0 w 10000"/>
                  <a:gd name="connsiteY1" fmla="*/ 0 h 8234"/>
                  <a:gd name="connsiteX0" fmla="*/ 4555 w 4555"/>
                  <a:gd name="connsiteY0" fmla="*/ 8983 h 8983"/>
                  <a:gd name="connsiteX1" fmla="*/ 0 w 4555"/>
                  <a:gd name="connsiteY1" fmla="*/ 0 h 8983"/>
                  <a:gd name="connsiteX0" fmla="*/ 21947 w 21947"/>
                  <a:gd name="connsiteY0" fmla="*/ 9835 h 9835"/>
                  <a:gd name="connsiteX1" fmla="*/ 0 w 21947"/>
                  <a:gd name="connsiteY1" fmla="*/ 0 h 9835"/>
                  <a:gd name="connsiteX0" fmla="*/ 4556 w 4556"/>
                  <a:gd name="connsiteY0" fmla="*/ 8242 h 8242"/>
                  <a:gd name="connsiteX1" fmla="*/ 0 w 4556"/>
                  <a:gd name="connsiteY1" fmla="*/ 0 h 8242"/>
                  <a:gd name="connsiteX0" fmla="*/ 10000 w 10000"/>
                  <a:gd name="connsiteY0" fmla="*/ 10000 h 10000"/>
                  <a:gd name="connsiteX1" fmla="*/ 0 w 10000"/>
                  <a:gd name="connsiteY1" fmla="*/ 0 h 10000"/>
                  <a:gd name="connsiteX0" fmla="*/ 10000 w 10000"/>
                  <a:gd name="connsiteY0" fmla="*/ 10000 h 10000"/>
                  <a:gd name="connsiteX1" fmla="*/ 0 w 10000"/>
                  <a:gd name="connsiteY1" fmla="*/ 0 h 10000"/>
                  <a:gd name="connsiteX0" fmla="*/ 10000 w 10000"/>
                  <a:gd name="connsiteY0" fmla="*/ 10000 h 10000"/>
                  <a:gd name="connsiteX1" fmla="*/ 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10000" y="10000"/>
                    </a:moveTo>
                    <a:cubicBezTo>
                      <a:pt x="2679" y="6236"/>
                      <a:pt x="7322" y="3459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3" name="Freeform 824">
                <a:extLst>
                  <a:ext uri="{FF2B5EF4-FFF2-40B4-BE49-F238E27FC236}">
                    <a16:creationId xmlns:a16="http://schemas.microsoft.com/office/drawing/2014/main" id="{2196B059-5D97-4926-854E-CBFDD8E25879}"/>
                  </a:ext>
                </a:extLst>
              </p:cNvPr>
              <p:cNvSpPr/>
              <p:nvPr/>
            </p:nvSpPr>
            <p:spPr>
              <a:xfrm>
                <a:off x="764832" y="3200880"/>
                <a:ext cx="750" cy="44074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3316 w 10008"/>
                  <a:gd name="connsiteY0" fmla="*/ 9987 h 9987"/>
                  <a:gd name="connsiteX1" fmla="*/ 6692 w 10008"/>
                  <a:gd name="connsiteY1" fmla="*/ 0 h 9987"/>
                  <a:gd name="connsiteX0" fmla="*/ 3313 w 10000"/>
                  <a:gd name="connsiteY0" fmla="*/ 9909 h 9909"/>
                  <a:gd name="connsiteX1" fmla="*/ 6687 w 10000"/>
                  <a:gd name="connsiteY1" fmla="*/ 0 h 9909"/>
                  <a:gd name="connsiteX0" fmla="*/ 17339 w 17339"/>
                  <a:gd name="connsiteY0" fmla="*/ 9934 h 9934"/>
                  <a:gd name="connsiteX1" fmla="*/ 0 w 17339"/>
                  <a:gd name="connsiteY1" fmla="*/ 0 h 9934"/>
                  <a:gd name="connsiteX0" fmla="*/ 21941 w 21941"/>
                  <a:gd name="connsiteY0" fmla="*/ 8702 h 8702"/>
                  <a:gd name="connsiteX1" fmla="*/ 0 w 21941"/>
                  <a:gd name="connsiteY1" fmla="*/ 0 h 8702"/>
                  <a:gd name="connsiteX0" fmla="*/ 10000 w 10000"/>
                  <a:gd name="connsiteY0" fmla="*/ 8234 h 8234"/>
                  <a:gd name="connsiteX1" fmla="*/ 0 w 10000"/>
                  <a:gd name="connsiteY1" fmla="*/ 0 h 8234"/>
                  <a:gd name="connsiteX0" fmla="*/ 4555 w 4555"/>
                  <a:gd name="connsiteY0" fmla="*/ 8983 h 8983"/>
                  <a:gd name="connsiteX1" fmla="*/ 0 w 4555"/>
                  <a:gd name="connsiteY1" fmla="*/ 0 h 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55" h="8983">
                    <a:moveTo>
                      <a:pt x="4555" y="8983"/>
                    </a:moveTo>
                    <a:cubicBezTo>
                      <a:pt x="1220" y="6464"/>
                      <a:pt x="3335" y="2519"/>
                      <a:pt x="0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4" name="Freeform 825">
                <a:extLst>
                  <a:ext uri="{FF2B5EF4-FFF2-40B4-BE49-F238E27FC236}">
                    <a16:creationId xmlns:a16="http://schemas.microsoft.com/office/drawing/2014/main" id="{C3843EF4-125B-48D7-ACFC-24316BF98097}"/>
                  </a:ext>
                </a:extLst>
              </p:cNvPr>
              <p:cNvSpPr/>
              <p:nvPr/>
            </p:nvSpPr>
            <p:spPr>
              <a:xfrm>
                <a:off x="1114086" y="2224038"/>
                <a:ext cx="3439" cy="1790478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59263"/>
                  <a:gd name="connsiteY0" fmla="*/ 1514777 h 1514777"/>
                  <a:gd name="connsiteX1" fmla="*/ 141723 w 759263"/>
                  <a:gd name="connsiteY1" fmla="*/ 1356785 h 1514777"/>
                  <a:gd name="connsiteX2" fmla="*/ 143262 w 759263"/>
                  <a:gd name="connsiteY2" fmla="*/ 617240 h 1514777"/>
                  <a:gd name="connsiteX3" fmla="*/ 759263 w 759263"/>
                  <a:gd name="connsiteY3" fmla="*/ 0 h 1514777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56011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57550 w 773551"/>
                  <a:gd name="connsiteY2" fmla="*/ 617240 h 1507633"/>
                  <a:gd name="connsiteX3" fmla="*/ 773551 w 773551"/>
                  <a:gd name="connsiteY3" fmla="*/ 0 h 1507633"/>
                  <a:gd name="connsiteX0" fmla="*/ 0 w 773551"/>
                  <a:gd name="connsiteY0" fmla="*/ 1507633 h 1507633"/>
                  <a:gd name="connsiteX1" fmla="*/ 148867 w 773551"/>
                  <a:gd name="connsiteY1" fmla="*/ 1356785 h 1507633"/>
                  <a:gd name="connsiteX2" fmla="*/ 148025 w 773551"/>
                  <a:gd name="connsiteY2" fmla="*/ 788690 h 1507633"/>
                  <a:gd name="connsiteX3" fmla="*/ 773551 w 773551"/>
                  <a:gd name="connsiteY3" fmla="*/ 0 h 150763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2395"/>
                  <a:gd name="connsiteY0" fmla="*/ 718943 h 718943"/>
                  <a:gd name="connsiteX1" fmla="*/ 148867 w 152395"/>
                  <a:gd name="connsiteY1" fmla="*/ 568095 h 718943"/>
                  <a:gd name="connsiteX2" fmla="*/ 148025 w 152395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48867 w 155168"/>
                  <a:gd name="connsiteY1" fmla="*/ 568095 h 718943"/>
                  <a:gd name="connsiteX2" fmla="*/ 155168 w 155168"/>
                  <a:gd name="connsiteY2" fmla="*/ 0 h 718943"/>
                  <a:gd name="connsiteX0" fmla="*/ 0 w 155168"/>
                  <a:gd name="connsiteY0" fmla="*/ 718943 h 718943"/>
                  <a:gd name="connsiteX1" fmla="*/ 155168 w 155168"/>
                  <a:gd name="connsiteY1" fmla="*/ 0 h 718943"/>
                  <a:gd name="connsiteX0" fmla="*/ 4376 w 4376"/>
                  <a:gd name="connsiteY0" fmla="*/ 973736 h 973736"/>
                  <a:gd name="connsiteX1" fmla="*/ 0 w 4376"/>
                  <a:gd name="connsiteY1" fmla="*/ 0 h 973736"/>
                  <a:gd name="connsiteX0" fmla="*/ 4557 w 4557"/>
                  <a:gd name="connsiteY0" fmla="*/ 10000 h 10000"/>
                  <a:gd name="connsiteX1" fmla="*/ 0 w 4557"/>
                  <a:gd name="connsiteY1" fmla="*/ 0 h 10000"/>
                  <a:gd name="connsiteX0" fmla="*/ 1911 w 5767"/>
                  <a:gd name="connsiteY0" fmla="*/ 10171 h 10171"/>
                  <a:gd name="connsiteX1" fmla="*/ 3857 w 5767"/>
                  <a:gd name="connsiteY1" fmla="*/ 0 h 10171"/>
                  <a:gd name="connsiteX0" fmla="*/ 17339 w 17339"/>
                  <a:gd name="connsiteY0" fmla="*/ 9808 h 9808"/>
                  <a:gd name="connsiteX1" fmla="*/ 1 w 17339"/>
                  <a:gd name="connsiteY1" fmla="*/ 0 h 9808"/>
                  <a:gd name="connsiteX0" fmla="*/ 1911 w 5762"/>
                  <a:gd name="connsiteY0" fmla="*/ 18825 h 18825"/>
                  <a:gd name="connsiteX1" fmla="*/ 3853 w 5762"/>
                  <a:gd name="connsiteY1" fmla="*/ 0 h 18825"/>
                  <a:gd name="connsiteX0" fmla="*/ 1540 w 47911"/>
                  <a:gd name="connsiteY0" fmla="*/ 13047 h 13047"/>
                  <a:gd name="connsiteX1" fmla="*/ 46365 w 47911"/>
                  <a:gd name="connsiteY1" fmla="*/ 0 h 13047"/>
                  <a:gd name="connsiteX0" fmla="*/ 2106 w 28311"/>
                  <a:gd name="connsiteY0" fmla="*/ 12331 h 12331"/>
                  <a:gd name="connsiteX1" fmla="*/ 26208 w 28311"/>
                  <a:gd name="connsiteY1" fmla="*/ 0 h 12331"/>
                  <a:gd name="connsiteX0" fmla="*/ 2106 w 28311"/>
                  <a:gd name="connsiteY0" fmla="*/ 12409 h 12409"/>
                  <a:gd name="connsiteX1" fmla="*/ 26208 w 28311"/>
                  <a:gd name="connsiteY1" fmla="*/ 0 h 12409"/>
                  <a:gd name="connsiteX0" fmla="*/ 2106 w 28311"/>
                  <a:gd name="connsiteY0" fmla="*/ 11641 h 11641"/>
                  <a:gd name="connsiteX1" fmla="*/ 26208 w 28311"/>
                  <a:gd name="connsiteY1" fmla="*/ 0 h 11641"/>
                  <a:gd name="connsiteX0" fmla="*/ 2106 w 28311"/>
                  <a:gd name="connsiteY0" fmla="*/ 11576 h 11576"/>
                  <a:gd name="connsiteX1" fmla="*/ 26208 w 28311"/>
                  <a:gd name="connsiteY1" fmla="*/ 0 h 11576"/>
                  <a:gd name="connsiteX0" fmla="*/ 3316 w 10008"/>
                  <a:gd name="connsiteY0" fmla="*/ 11498 h 11498"/>
                  <a:gd name="connsiteX1" fmla="*/ 6693 w 10008"/>
                  <a:gd name="connsiteY1" fmla="*/ 0 h 11498"/>
                  <a:gd name="connsiteX0" fmla="*/ 3316 w 10008"/>
                  <a:gd name="connsiteY0" fmla="*/ 11537 h 11537"/>
                  <a:gd name="connsiteX1" fmla="*/ 6692 w 10008"/>
                  <a:gd name="connsiteY1" fmla="*/ 0 h 11537"/>
                  <a:gd name="connsiteX0" fmla="*/ 0 w 9999"/>
                  <a:gd name="connsiteY0" fmla="*/ 11537 h 11537"/>
                  <a:gd name="connsiteX1" fmla="*/ 3376 w 9999"/>
                  <a:gd name="connsiteY1" fmla="*/ 0 h 11537"/>
                  <a:gd name="connsiteX0" fmla="*/ 0 w 10000"/>
                  <a:gd name="connsiteY0" fmla="*/ 10056 h 10056"/>
                  <a:gd name="connsiteX1" fmla="*/ 3376 w 10000"/>
                  <a:gd name="connsiteY1" fmla="*/ 0 h 10056"/>
                  <a:gd name="connsiteX0" fmla="*/ 0 w 35265"/>
                  <a:gd name="connsiteY0" fmla="*/ 10056 h 10056"/>
                  <a:gd name="connsiteX1" fmla="*/ 3376 w 35265"/>
                  <a:gd name="connsiteY1" fmla="*/ 0 h 10056"/>
                  <a:gd name="connsiteX0" fmla="*/ 0 w 48381"/>
                  <a:gd name="connsiteY0" fmla="*/ 10056 h 10056"/>
                  <a:gd name="connsiteX1" fmla="*/ 3376 w 48381"/>
                  <a:gd name="connsiteY1" fmla="*/ 0 h 10056"/>
                  <a:gd name="connsiteX0" fmla="*/ 0 w 41331"/>
                  <a:gd name="connsiteY0" fmla="*/ 10056 h 10056"/>
                  <a:gd name="connsiteX1" fmla="*/ 3376 w 41331"/>
                  <a:gd name="connsiteY1" fmla="*/ 0 h 10056"/>
                  <a:gd name="connsiteX0" fmla="*/ 0 w 48389"/>
                  <a:gd name="connsiteY0" fmla="*/ 10056 h 10056"/>
                  <a:gd name="connsiteX1" fmla="*/ 3376 w 48389"/>
                  <a:gd name="connsiteY1" fmla="*/ 0 h 10056"/>
                  <a:gd name="connsiteX0" fmla="*/ 0 w 48389"/>
                  <a:gd name="connsiteY0" fmla="*/ 10056 h 10056"/>
                  <a:gd name="connsiteX1" fmla="*/ 3376 w 48389"/>
                  <a:gd name="connsiteY1" fmla="*/ 0 h 10056"/>
                  <a:gd name="connsiteX0" fmla="*/ 0 w 35265"/>
                  <a:gd name="connsiteY0" fmla="*/ 10056 h 10056"/>
                  <a:gd name="connsiteX1" fmla="*/ 3376 w 35265"/>
                  <a:gd name="connsiteY1" fmla="*/ 0 h 10056"/>
                  <a:gd name="connsiteX0" fmla="*/ 0 w 17424"/>
                  <a:gd name="connsiteY0" fmla="*/ 10056 h 10056"/>
                  <a:gd name="connsiteX1" fmla="*/ 3376 w 17424"/>
                  <a:gd name="connsiteY1" fmla="*/ 0 h 10056"/>
                  <a:gd name="connsiteX0" fmla="*/ 17346 w 28703"/>
                  <a:gd name="connsiteY0" fmla="*/ 8476 h 8476"/>
                  <a:gd name="connsiteX1" fmla="*/ -1 w 28703"/>
                  <a:gd name="connsiteY1" fmla="*/ 0 h 8476"/>
                  <a:gd name="connsiteX0" fmla="*/ 0 w 6070"/>
                  <a:gd name="connsiteY0" fmla="*/ 10013 h 10013"/>
                  <a:gd name="connsiteX1" fmla="*/ 1177 w 6070"/>
                  <a:gd name="connsiteY1" fmla="*/ 0 h 10013"/>
                  <a:gd name="connsiteX0" fmla="*/ 0 w 10000"/>
                  <a:gd name="connsiteY0" fmla="*/ 10000 h 10000"/>
                  <a:gd name="connsiteX1" fmla="*/ 1939 w 10000"/>
                  <a:gd name="connsiteY1" fmla="*/ 0 h 10000"/>
                  <a:gd name="connsiteX0" fmla="*/ 0 w 10000"/>
                  <a:gd name="connsiteY0" fmla="*/ 10000 h 10000"/>
                  <a:gd name="connsiteX1" fmla="*/ 1939 w 10000"/>
                  <a:gd name="connsiteY1" fmla="*/ 0 h 10000"/>
                  <a:gd name="connsiteX0" fmla="*/ 0 w 17178"/>
                  <a:gd name="connsiteY0" fmla="*/ 10000 h 10000"/>
                  <a:gd name="connsiteX1" fmla="*/ 13832 w 17178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78" h="10000">
                    <a:moveTo>
                      <a:pt x="0" y="10000"/>
                    </a:moveTo>
                    <a:cubicBezTo>
                      <a:pt x="16499" y="7536"/>
                      <a:pt x="21125" y="2026"/>
                      <a:pt x="13832" y="0"/>
                    </a:cubicBez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644EFF24-D087-4EDC-8434-C39A2E6AEC1F}"/>
                  </a:ext>
                </a:extLst>
              </p:cNvPr>
              <p:cNvSpPr/>
              <p:nvPr/>
            </p:nvSpPr>
            <p:spPr>
              <a:xfrm flipV="1">
                <a:off x="730596" y="3139163"/>
                <a:ext cx="69223" cy="681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3ABE73C7-E9E6-4725-9F53-C357322933CB}"/>
                  </a:ext>
                </a:extLst>
              </p:cNvPr>
              <p:cNvSpPr/>
              <p:nvPr/>
            </p:nvSpPr>
            <p:spPr>
              <a:xfrm flipV="1">
                <a:off x="730596" y="3634463"/>
                <a:ext cx="69223" cy="681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50644C87-CBC3-4ED1-A559-E13D5601C2BD}"/>
                  </a:ext>
                </a:extLst>
              </p:cNvPr>
              <p:cNvSpPr/>
              <p:nvPr/>
            </p:nvSpPr>
            <p:spPr>
              <a:xfrm flipV="1">
                <a:off x="790127" y="3741278"/>
                <a:ext cx="69223" cy="6881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CDC1ACC4-F5FF-4C2A-B0D6-CEF3BF76441F}"/>
                  </a:ext>
                </a:extLst>
              </p:cNvPr>
              <p:cNvSpPr/>
              <p:nvPr/>
            </p:nvSpPr>
            <p:spPr>
              <a:xfrm flipV="1">
                <a:off x="787746" y="2751020"/>
                <a:ext cx="69223" cy="681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A06A3A12-2747-4445-8848-B033D02056F7}"/>
                  </a:ext>
                </a:extLst>
              </p:cNvPr>
              <p:cNvSpPr/>
              <p:nvPr/>
            </p:nvSpPr>
            <p:spPr>
              <a:xfrm flipV="1">
                <a:off x="843705" y="3836528"/>
                <a:ext cx="69223" cy="6881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59330BFF-F1C8-4F6B-8B09-5C31834EAC99}"/>
                  </a:ext>
                </a:extLst>
              </p:cNvPr>
              <p:cNvSpPr/>
              <p:nvPr/>
            </p:nvSpPr>
            <p:spPr>
              <a:xfrm flipV="1">
                <a:off x="841324" y="2636377"/>
                <a:ext cx="69223" cy="6881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9DD6F69D-CAD3-48ED-9FBF-882C58FCC6B1}"/>
                  </a:ext>
                </a:extLst>
              </p:cNvPr>
              <p:cNvSpPr/>
              <p:nvPr/>
            </p:nvSpPr>
            <p:spPr>
              <a:xfrm flipV="1">
                <a:off x="910380" y="2569702"/>
                <a:ext cx="69223" cy="6881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22074D72-3A77-44C8-83BD-C3E20E792DFA}"/>
                  </a:ext>
                </a:extLst>
              </p:cNvPr>
              <p:cNvSpPr/>
              <p:nvPr/>
            </p:nvSpPr>
            <p:spPr>
              <a:xfrm flipV="1">
                <a:off x="910380" y="3910346"/>
                <a:ext cx="69223" cy="6881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2777657D-5CF0-40A7-80AD-EF6A45F5A081}"/>
                  </a:ext>
                </a:extLst>
              </p:cNvPr>
              <p:cNvSpPr/>
              <p:nvPr/>
            </p:nvSpPr>
            <p:spPr>
              <a:xfrm flipV="1">
                <a:off x="1088712" y="2175008"/>
                <a:ext cx="54864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672BDEC5-48AF-4E64-8DF8-7AA1ED0A474F}"/>
                  </a:ext>
                </a:extLst>
              </p:cNvPr>
              <p:cNvSpPr/>
              <p:nvPr/>
            </p:nvSpPr>
            <p:spPr>
              <a:xfrm flipV="1">
                <a:off x="1148243" y="2101189"/>
                <a:ext cx="54864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99B7C367-CA01-40D0-8615-87C35C3CF389}"/>
                  </a:ext>
                </a:extLst>
              </p:cNvPr>
              <p:cNvSpPr/>
              <p:nvPr/>
            </p:nvSpPr>
            <p:spPr>
              <a:xfrm flipV="1">
                <a:off x="1214918" y="2039277"/>
                <a:ext cx="54864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2C280FD7-9693-4D40-86A1-B1315309E273}"/>
                  </a:ext>
                </a:extLst>
              </p:cNvPr>
              <p:cNvSpPr/>
              <p:nvPr/>
            </p:nvSpPr>
            <p:spPr>
              <a:xfrm flipV="1">
                <a:off x="1274175" y="197974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D131B4E0-11E5-4139-B24F-DDBAA516AF53}"/>
                  </a:ext>
                </a:extLst>
              </p:cNvPr>
              <p:cNvSpPr/>
              <p:nvPr/>
            </p:nvSpPr>
            <p:spPr>
              <a:xfrm flipV="1">
                <a:off x="1333706" y="195593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C0645676-34A5-465C-A9BF-FF1BC981C6AF}"/>
                  </a:ext>
                </a:extLst>
              </p:cNvPr>
              <p:cNvSpPr/>
              <p:nvPr/>
            </p:nvSpPr>
            <p:spPr>
              <a:xfrm flipV="1">
                <a:off x="1395619" y="192021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F297402E-FC03-4A6E-AF9A-DA7B525C0359}"/>
                  </a:ext>
                </a:extLst>
              </p:cNvPr>
              <p:cNvSpPr/>
              <p:nvPr/>
            </p:nvSpPr>
            <p:spPr>
              <a:xfrm flipV="1">
                <a:off x="1457531" y="190116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449A0829-017D-4DA1-96A5-A5427ACFF039}"/>
                  </a:ext>
                </a:extLst>
              </p:cNvPr>
              <p:cNvSpPr/>
              <p:nvPr/>
            </p:nvSpPr>
            <p:spPr>
              <a:xfrm flipV="1">
                <a:off x="1088438" y="400857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9B1EC030-EDC4-45E3-BFC3-64B3E6A5D127}"/>
                  </a:ext>
                </a:extLst>
              </p:cNvPr>
              <p:cNvSpPr/>
              <p:nvPr/>
            </p:nvSpPr>
            <p:spPr>
              <a:xfrm flipV="1">
                <a:off x="1150351" y="425860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53362182-C478-40B5-ADAD-1BBBE7F8EC15}"/>
                  </a:ext>
                </a:extLst>
              </p:cNvPr>
              <p:cNvSpPr/>
              <p:nvPr/>
            </p:nvSpPr>
            <p:spPr>
              <a:xfrm flipV="1">
                <a:off x="1214645" y="434432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A3FC30B2-E8D7-4FEA-BB54-F54D6E554D03}"/>
                  </a:ext>
                </a:extLst>
              </p:cNvPr>
              <p:cNvSpPr/>
              <p:nvPr/>
            </p:nvSpPr>
            <p:spPr>
              <a:xfrm flipV="1">
                <a:off x="1271796" y="44062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188479B6-C8DD-46BE-B424-2E4C70113054}"/>
                  </a:ext>
                </a:extLst>
              </p:cNvPr>
              <p:cNvSpPr/>
              <p:nvPr/>
            </p:nvSpPr>
            <p:spPr>
              <a:xfrm flipV="1">
                <a:off x="1338471" y="414430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F2315A9A-BFCA-4512-BA16-2E85614A0672}"/>
                  </a:ext>
                </a:extLst>
              </p:cNvPr>
              <p:cNvSpPr/>
              <p:nvPr/>
            </p:nvSpPr>
            <p:spPr>
              <a:xfrm flipV="1">
                <a:off x="1395621" y="442528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C9B10788-B8F3-4CB0-BFEB-33F8F5118178}"/>
                  </a:ext>
                </a:extLst>
              </p:cNvPr>
              <p:cNvSpPr/>
              <p:nvPr/>
            </p:nvSpPr>
            <p:spPr>
              <a:xfrm flipV="1">
                <a:off x="1455152" y="44633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543DA80B-CEFC-4F47-9F48-1C9B862B06F9}"/>
                  </a:ext>
                </a:extLst>
              </p:cNvPr>
              <p:cNvSpPr/>
              <p:nvPr/>
            </p:nvSpPr>
            <p:spPr>
              <a:xfrm flipV="1">
                <a:off x="1564690" y="449672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5E48C41C-27E0-46D7-B84D-381ECB5161AD}"/>
                  </a:ext>
                </a:extLst>
              </p:cNvPr>
              <p:cNvSpPr/>
              <p:nvPr/>
            </p:nvSpPr>
            <p:spPr>
              <a:xfrm flipV="1">
                <a:off x="1676609" y="461102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75565176-1293-4098-BC43-9196CAA2AB9E}"/>
                  </a:ext>
                </a:extLst>
              </p:cNvPr>
              <p:cNvSpPr/>
              <p:nvPr/>
            </p:nvSpPr>
            <p:spPr>
              <a:xfrm flipV="1">
                <a:off x="1745665" y="462293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EB28A50-75CE-4F07-B9BC-834F9FBBABD1}"/>
                  </a:ext>
                </a:extLst>
              </p:cNvPr>
              <p:cNvSpPr/>
              <p:nvPr/>
            </p:nvSpPr>
            <p:spPr>
              <a:xfrm flipV="1">
                <a:off x="1809959" y="465150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E470649F-FB1B-4F46-8F53-07BEEED8B9C1}"/>
                  </a:ext>
                </a:extLst>
              </p:cNvPr>
              <p:cNvSpPr/>
              <p:nvPr/>
            </p:nvSpPr>
            <p:spPr>
              <a:xfrm flipV="1">
                <a:off x="1871871" y="463721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9A3303D8-7573-4613-8FA8-0030CCE1A66A}"/>
                  </a:ext>
                </a:extLst>
              </p:cNvPr>
              <p:cNvSpPr/>
              <p:nvPr/>
            </p:nvSpPr>
            <p:spPr>
              <a:xfrm flipV="1">
                <a:off x="1940929" y="469436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526DF810-B40E-47DD-8326-BB750D7C28A7}"/>
                  </a:ext>
                </a:extLst>
              </p:cNvPr>
              <p:cNvSpPr/>
              <p:nvPr/>
            </p:nvSpPr>
            <p:spPr>
              <a:xfrm flipV="1">
                <a:off x="2043322" y="415382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F4BD9250-BE03-42DC-BE9C-41BFA8C33075}"/>
                  </a:ext>
                </a:extLst>
              </p:cNvPr>
              <p:cNvSpPr/>
              <p:nvPr/>
            </p:nvSpPr>
            <p:spPr>
              <a:xfrm flipV="1">
                <a:off x="2088567" y="423240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4E726F2-E63F-4F8A-9490-65CC9B3C77F6}"/>
                  </a:ext>
                </a:extLst>
              </p:cNvPr>
              <p:cNvSpPr/>
              <p:nvPr/>
            </p:nvSpPr>
            <p:spPr>
              <a:xfrm flipV="1">
                <a:off x="2138573" y="471341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48E014A7-E662-4BCA-938E-61BB1F515CF7}"/>
                  </a:ext>
                </a:extLst>
              </p:cNvPr>
              <p:cNvSpPr/>
              <p:nvPr/>
            </p:nvSpPr>
            <p:spPr>
              <a:xfrm flipV="1">
                <a:off x="2207627" y="472770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15A16B29-DA74-432C-9E91-6D79D8F4BECE}"/>
                  </a:ext>
                </a:extLst>
              </p:cNvPr>
              <p:cNvSpPr/>
              <p:nvPr/>
            </p:nvSpPr>
            <p:spPr>
              <a:xfrm flipV="1">
                <a:off x="2374316" y="429431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8140ADA3-2751-4F57-890D-C190518E9736}"/>
                  </a:ext>
                </a:extLst>
              </p:cNvPr>
              <p:cNvSpPr/>
              <p:nvPr/>
            </p:nvSpPr>
            <p:spPr>
              <a:xfrm flipV="1">
                <a:off x="2026653" y="380139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7BDEBEDA-7903-4B00-8182-9A6F18D22F76}"/>
                  </a:ext>
                </a:extLst>
              </p:cNvPr>
              <p:cNvSpPr/>
              <p:nvPr/>
            </p:nvSpPr>
            <p:spPr>
              <a:xfrm flipV="1">
                <a:off x="2124284" y="376567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242D81B6-21BB-4237-9728-17E4C8FE3580}"/>
                  </a:ext>
                </a:extLst>
              </p:cNvPr>
              <p:cNvSpPr/>
              <p:nvPr/>
            </p:nvSpPr>
            <p:spPr>
              <a:xfrm flipV="1">
                <a:off x="2400507" y="418239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A635C01E-2E23-42F1-B120-9101AA88F6B5}"/>
                  </a:ext>
                </a:extLst>
              </p:cNvPr>
              <p:cNvSpPr/>
              <p:nvPr/>
            </p:nvSpPr>
            <p:spPr>
              <a:xfrm flipV="1">
                <a:off x="2274302" y="473246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410B685C-8647-4301-89A6-C90E9D45597A}"/>
                  </a:ext>
                </a:extLst>
              </p:cNvPr>
              <p:cNvSpPr/>
              <p:nvPr/>
            </p:nvSpPr>
            <p:spPr>
              <a:xfrm flipV="1">
                <a:off x="2340979" y="473961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939046D6-1FB2-48EA-B259-39C258D1B5FC}"/>
                  </a:ext>
                </a:extLst>
              </p:cNvPr>
              <p:cNvSpPr/>
              <p:nvPr/>
            </p:nvSpPr>
            <p:spPr>
              <a:xfrm flipV="1">
                <a:off x="2407654" y="474437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C81F448E-F197-411E-9713-56EC05EF0914}"/>
                  </a:ext>
                </a:extLst>
              </p:cNvPr>
              <p:cNvSpPr/>
              <p:nvPr/>
            </p:nvSpPr>
            <p:spPr>
              <a:xfrm flipV="1">
                <a:off x="2762459" y="426574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99C3BA66-C578-4127-A894-28CB70F33A2A}"/>
                  </a:ext>
                </a:extLst>
              </p:cNvPr>
              <p:cNvSpPr/>
              <p:nvPr/>
            </p:nvSpPr>
            <p:spPr>
              <a:xfrm flipV="1">
                <a:off x="2819609" y="382282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6BB68FE2-D9F7-4178-B1A8-2285C9076C74}"/>
                  </a:ext>
                </a:extLst>
              </p:cNvPr>
              <p:cNvSpPr/>
              <p:nvPr/>
            </p:nvSpPr>
            <p:spPr>
              <a:xfrm flipV="1">
                <a:off x="2891046" y="380616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FADAACE9-673B-418B-BC8F-ABE65C7AEDCA}"/>
                  </a:ext>
                </a:extLst>
              </p:cNvPr>
              <p:cNvSpPr/>
              <p:nvPr/>
            </p:nvSpPr>
            <p:spPr>
              <a:xfrm flipV="1">
                <a:off x="2479090" y="468007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D60EBA3E-9D92-4B4F-A3E7-AEC1FFC1E1F7}"/>
                  </a:ext>
                </a:extLst>
              </p:cNvPr>
              <p:cNvSpPr/>
              <p:nvPr/>
            </p:nvSpPr>
            <p:spPr>
              <a:xfrm flipV="1">
                <a:off x="3014871" y="425383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46FABF70-A13A-4688-B07B-E42C3D711891}"/>
                  </a:ext>
                </a:extLst>
              </p:cNvPr>
              <p:cNvSpPr/>
              <p:nvPr/>
            </p:nvSpPr>
            <p:spPr>
              <a:xfrm flipV="1">
                <a:off x="2571958" y="470389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653AAAB4-CB97-440B-9044-9EB888AD2706}"/>
                  </a:ext>
                </a:extLst>
              </p:cNvPr>
              <p:cNvSpPr/>
              <p:nvPr/>
            </p:nvSpPr>
            <p:spPr>
              <a:xfrm flipV="1">
                <a:off x="1964737" y="326323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ACCA2EF0-8B2A-4833-98F3-2356D42FD467}"/>
                  </a:ext>
                </a:extLst>
              </p:cNvPr>
              <p:cNvSpPr/>
              <p:nvPr/>
            </p:nvSpPr>
            <p:spPr>
              <a:xfrm flipV="1">
                <a:off x="2100469" y="332991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517E4F2D-BE02-4BC4-8766-2BC2DD4CE179}"/>
                  </a:ext>
                </a:extLst>
              </p:cNvPr>
              <p:cNvSpPr/>
              <p:nvPr/>
            </p:nvSpPr>
            <p:spPr>
              <a:xfrm flipV="1">
                <a:off x="1619456" y="231073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12205E13-61A8-4504-8614-39D163F2F227}"/>
                  </a:ext>
                </a:extLst>
              </p:cNvPr>
              <p:cNvSpPr/>
              <p:nvPr/>
            </p:nvSpPr>
            <p:spPr>
              <a:xfrm flipV="1">
                <a:off x="1581356" y="182972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DE18C2D0-FCCE-43E4-9459-3BB70356401F}"/>
                  </a:ext>
                </a:extLst>
              </p:cNvPr>
              <p:cNvSpPr/>
              <p:nvPr/>
            </p:nvSpPr>
            <p:spPr>
              <a:xfrm flipV="1">
                <a:off x="1857285" y="1509411"/>
                <a:ext cx="89340" cy="8913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45E1C732-C9C6-4BF6-8D3F-17ABFC5CF328}"/>
                  </a:ext>
                </a:extLst>
              </p:cNvPr>
              <p:cNvSpPr/>
              <p:nvPr/>
            </p:nvSpPr>
            <p:spPr>
              <a:xfrm flipV="1">
                <a:off x="2376694" y="12225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F5D86B37-A210-4774-BCAD-C0272CEC19B2}"/>
                  </a:ext>
                </a:extLst>
              </p:cNvPr>
              <p:cNvSpPr/>
              <p:nvPr/>
            </p:nvSpPr>
            <p:spPr>
              <a:xfrm flipV="1">
                <a:off x="2545763" y="116535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6526A03F-4586-492E-ADBB-395916C5CF4D}"/>
                  </a:ext>
                </a:extLst>
              </p:cNvPr>
              <p:cNvSpPr/>
              <p:nvPr/>
            </p:nvSpPr>
            <p:spPr>
              <a:xfrm flipV="1">
                <a:off x="2626726" y="119393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52C7FB38-28B8-4B6C-AFF7-2FD9E6118D1C}"/>
                  </a:ext>
                </a:extLst>
              </p:cNvPr>
              <p:cNvSpPr/>
              <p:nvPr/>
            </p:nvSpPr>
            <p:spPr>
              <a:xfrm flipV="1">
                <a:off x="2798176" y="101057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401BB5B0-9C56-4A65-94AF-6711DE3762F2}"/>
                  </a:ext>
                </a:extLst>
              </p:cNvPr>
              <p:cNvSpPr/>
              <p:nvPr/>
            </p:nvSpPr>
            <p:spPr>
              <a:xfrm flipV="1">
                <a:off x="2862471" y="100819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86716529-4A2C-4C4F-969C-56C610358DEE}"/>
                  </a:ext>
                </a:extLst>
              </p:cNvPr>
              <p:cNvSpPr/>
              <p:nvPr/>
            </p:nvSpPr>
            <p:spPr>
              <a:xfrm flipV="1">
                <a:off x="2986296" y="8819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9DF1FA45-CB38-441B-86C0-892E2A527FD9}"/>
                  </a:ext>
                </a:extLst>
              </p:cNvPr>
              <p:cNvSpPr/>
              <p:nvPr/>
            </p:nvSpPr>
            <p:spPr>
              <a:xfrm flipV="1">
                <a:off x="3052971" y="92246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0BE4BB1B-5A7A-4B73-B79E-5BCFDD31B825}"/>
                  </a:ext>
                </a:extLst>
              </p:cNvPr>
              <p:cNvSpPr/>
              <p:nvPr/>
            </p:nvSpPr>
            <p:spPr>
              <a:xfrm flipV="1">
                <a:off x="1655175" y="259887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F9CE0CA3-AFA2-4482-A313-A634C1DC7FDE}"/>
                  </a:ext>
                </a:extLst>
              </p:cNvPr>
              <p:cNvSpPr/>
              <p:nvPr/>
            </p:nvSpPr>
            <p:spPr>
              <a:xfrm flipV="1">
                <a:off x="1631363" y="283223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F460D8EF-3EAB-468A-9A83-F65703DCFAD0}"/>
                  </a:ext>
                </a:extLst>
              </p:cNvPr>
              <p:cNvSpPr/>
              <p:nvPr/>
            </p:nvSpPr>
            <p:spPr>
              <a:xfrm flipV="1">
                <a:off x="1795670" y="277984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4C51CA56-F394-4211-8C73-549CB7C9FFBA}"/>
                  </a:ext>
                </a:extLst>
              </p:cNvPr>
              <p:cNvSpPr/>
              <p:nvPr/>
            </p:nvSpPr>
            <p:spPr>
              <a:xfrm flipV="1">
                <a:off x="1926639" y="287747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3F574C19-E2E3-4D37-9BF7-8A39E917CE60}"/>
                  </a:ext>
                </a:extLst>
              </p:cNvPr>
              <p:cNvSpPr/>
              <p:nvPr/>
            </p:nvSpPr>
            <p:spPr>
              <a:xfrm flipV="1">
                <a:off x="1981407" y="301082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E71DDE14-006C-42BF-8A33-04F52FE372A1}"/>
                  </a:ext>
                </a:extLst>
              </p:cNvPr>
              <p:cNvSpPr/>
              <p:nvPr/>
            </p:nvSpPr>
            <p:spPr>
              <a:xfrm flipV="1">
                <a:off x="2112376" y="298225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12CBFA44-08DF-4AB7-9A31-EB1BDC38F434}"/>
                  </a:ext>
                </a:extLst>
              </p:cNvPr>
              <p:cNvSpPr/>
              <p:nvPr/>
            </p:nvSpPr>
            <p:spPr>
              <a:xfrm flipV="1">
                <a:off x="1817100" y="18511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61D060E9-45FA-42DB-AB45-5B3E2742224A}"/>
                  </a:ext>
                </a:extLst>
              </p:cNvPr>
              <p:cNvSpPr/>
              <p:nvPr/>
            </p:nvSpPr>
            <p:spPr>
              <a:xfrm flipV="1">
                <a:off x="3355390" y="85341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0" name="Oval 309">
                <a:extLst>
                  <a:ext uri="{FF2B5EF4-FFF2-40B4-BE49-F238E27FC236}">
                    <a16:creationId xmlns:a16="http://schemas.microsoft.com/office/drawing/2014/main" id="{D05B8B6A-97DE-4B23-BCF2-1493A5A9BD7C}"/>
                  </a:ext>
                </a:extLst>
              </p:cNvPr>
              <p:cNvSpPr/>
              <p:nvPr/>
            </p:nvSpPr>
            <p:spPr>
              <a:xfrm flipV="1">
                <a:off x="3129171" y="12129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1" name="Oval 310">
                <a:extLst>
                  <a:ext uri="{FF2B5EF4-FFF2-40B4-BE49-F238E27FC236}">
                    <a16:creationId xmlns:a16="http://schemas.microsoft.com/office/drawing/2014/main" id="{B912B9C2-0D32-4108-98FA-0549A4431CF4}"/>
                  </a:ext>
                </a:extLst>
              </p:cNvPr>
              <p:cNvSpPr/>
              <p:nvPr/>
            </p:nvSpPr>
            <p:spPr>
              <a:xfrm flipV="1">
                <a:off x="3217277" y="122488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2" name="Oval 311">
                <a:extLst>
                  <a:ext uri="{FF2B5EF4-FFF2-40B4-BE49-F238E27FC236}">
                    <a16:creationId xmlns:a16="http://schemas.microsoft.com/office/drawing/2014/main" id="{E376044E-D698-4424-ADCA-B0AAD46F97D6}"/>
                  </a:ext>
                </a:extLst>
              </p:cNvPr>
              <p:cNvSpPr/>
              <p:nvPr/>
            </p:nvSpPr>
            <p:spPr>
              <a:xfrm flipV="1">
                <a:off x="3329196" y="9558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41039446-851E-4CF5-ADE0-409C0B19ED81}"/>
                  </a:ext>
                </a:extLst>
              </p:cNvPr>
              <p:cNvSpPr/>
              <p:nvPr/>
            </p:nvSpPr>
            <p:spPr>
              <a:xfrm flipV="1">
                <a:off x="3272047" y="134633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2565D280-218A-4B06-BD55-4A909A67EEE7}"/>
                  </a:ext>
                </a:extLst>
              </p:cNvPr>
              <p:cNvSpPr/>
              <p:nvPr/>
            </p:nvSpPr>
            <p:spPr>
              <a:xfrm flipV="1">
                <a:off x="3395872" y="13225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AE651F2A-2AB7-43A9-8BB0-DDB152CF6A33}"/>
                  </a:ext>
                </a:extLst>
              </p:cNvPr>
              <p:cNvSpPr/>
              <p:nvPr/>
            </p:nvSpPr>
            <p:spPr>
              <a:xfrm flipV="1">
                <a:off x="3326816" y="14892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814996A4-5561-4685-B5EC-F3A3C461FC8D}"/>
                  </a:ext>
                </a:extLst>
              </p:cNvPr>
              <p:cNvSpPr/>
              <p:nvPr/>
            </p:nvSpPr>
            <p:spPr>
              <a:xfrm flipV="1">
                <a:off x="2510047" y="211547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DED0ADE0-2E1E-4F14-A128-F417F99FE804}"/>
                  </a:ext>
                </a:extLst>
              </p:cNvPr>
              <p:cNvSpPr/>
              <p:nvPr/>
            </p:nvSpPr>
            <p:spPr>
              <a:xfrm flipV="1">
                <a:off x="2331453" y="220120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BDE442C-E477-456D-BEDF-E3EDC8909110}"/>
                  </a:ext>
                </a:extLst>
              </p:cNvPr>
              <p:cNvSpPr/>
              <p:nvPr/>
            </p:nvSpPr>
            <p:spPr>
              <a:xfrm flipV="1">
                <a:off x="2460040" y="19702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86DCE378-ED43-4C65-BBEA-BFF4DED493B8}"/>
                  </a:ext>
                </a:extLst>
              </p:cNvPr>
              <p:cNvSpPr/>
              <p:nvPr/>
            </p:nvSpPr>
            <p:spPr>
              <a:xfrm flipV="1">
                <a:off x="2310022" y="248695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A24BFF2D-7ED3-4446-ABCA-F56F2BDF4C84}"/>
                  </a:ext>
                </a:extLst>
              </p:cNvPr>
              <p:cNvSpPr/>
              <p:nvPr/>
            </p:nvSpPr>
            <p:spPr>
              <a:xfrm flipV="1">
                <a:off x="2417178" y="245599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9CF3FFF5-6CCA-42CB-A080-E7E68FE8D7C2}"/>
                  </a:ext>
                </a:extLst>
              </p:cNvPr>
              <p:cNvSpPr/>
              <p:nvPr/>
            </p:nvSpPr>
            <p:spPr>
              <a:xfrm flipV="1">
                <a:off x="2517190" y="242741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2" name="Oval 321">
                <a:extLst>
                  <a:ext uri="{FF2B5EF4-FFF2-40B4-BE49-F238E27FC236}">
                    <a16:creationId xmlns:a16="http://schemas.microsoft.com/office/drawing/2014/main" id="{1FD1BC98-9C7A-4DAC-BCD9-E61883964C1D}"/>
                  </a:ext>
                </a:extLst>
              </p:cNvPr>
              <p:cNvSpPr/>
              <p:nvPr/>
            </p:nvSpPr>
            <p:spPr>
              <a:xfrm flipV="1">
                <a:off x="2490997" y="252981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DCD7F4F0-5DB4-481D-AB7E-1C584B8C9FC7}"/>
                  </a:ext>
                </a:extLst>
              </p:cNvPr>
              <p:cNvSpPr/>
              <p:nvPr/>
            </p:nvSpPr>
            <p:spPr>
              <a:xfrm flipV="1">
                <a:off x="2681497" y="240836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97849BAD-C79C-4DAF-8A5A-28A470C48EED}"/>
                  </a:ext>
                </a:extLst>
              </p:cNvPr>
              <p:cNvSpPr/>
              <p:nvPr/>
            </p:nvSpPr>
            <p:spPr>
              <a:xfrm flipV="1">
                <a:off x="3205371" y="237741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A88A7524-A237-4951-80FD-C90E32C0D728}"/>
                  </a:ext>
                </a:extLst>
              </p:cNvPr>
              <p:cNvSpPr/>
              <p:nvPr/>
            </p:nvSpPr>
            <p:spPr>
              <a:xfrm flipV="1">
                <a:off x="3298240" y="239170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DB93465E-9A7B-4578-8C7A-FFDD38A8D45C}"/>
                  </a:ext>
                </a:extLst>
              </p:cNvPr>
              <p:cNvSpPr/>
              <p:nvPr/>
            </p:nvSpPr>
            <p:spPr>
              <a:xfrm flipV="1">
                <a:off x="3281571" y="229883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8912AD98-1162-4E26-8326-7B3AFDA287CE}"/>
                  </a:ext>
                </a:extLst>
              </p:cNvPr>
              <p:cNvSpPr/>
              <p:nvPr/>
            </p:nvSpPr>
            <p:spPr>
              <a:xfrm flipV="1">
                <a:off x="3436352" y="237979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5199FD6A-49A6-4802-A74E-3968CB5F3B33}"/>
                  </a:ext>
                </a:extLst>
              </p:cNvPr>
              <p:cNvSpPr/>
              <p:nvPr/>
            </p:nvSpPr>
            <p:spPr>
              <a:xfrm flipV="1">
                <a:off x="3343483" y="257505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AD76E1CC-0AED-4D93-9AF4-87CB9D0B9FD5}"/>
                  </a:ext>
                </a:extLst>
              </p:cNvPr>
              <p:cNvSpPr/>
              <p:nvPr/>
            </p:nvSpPr>
            <p:spPr>
              <a:xfrm flipV="1">
                <a:off x="2868578" y="45617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9A83071E-45E9-4584-8E68-5A470DD2586A}"/>
                  </a:ext>
                </a:extLst>
              </p:cNvPr>
              <p:cNvSpPr/>
              <p:nvPr/>
            </p:nvSpPr>
            <p:spPr>
              <a:xfrm flipV="1">
                <a:off x="3030183" y="446557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A68C32BE-0A9C-4306-8A1D-1A7985AD9FE8}"/>
                  </a:ext>
                </a:extLst>
              </p:cNvPr>
              <p:cNvSpPr/>
              <p:nvPr/>
            </p:nvSpPr>
            <p:spPr>
              <a:xfrm flipV="1">
                <a:off x="2943243" y="463638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A83318CD-0CA7-413A-B00E-169C293F745D}"/>
                  </a:ext>
                </a:extLst>
              </p:cNvPr>
              <p:cNvSpPr/>
              <p:nvPr/>
            </p:nvSpPr>
            <p:spPr>
              <a:xfrm flipV="1">
                <a:off x="3055752" y="460161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B86FC12A-0396-4A88-BC50-E369C22D1753}"/>
                  </a:ext>
                </a:extLst>
              </p:cNvPr>
              <p:cNvSpPr/>
              <p:nvPr/>
            </p:nvSpPr>
            <p:spPr>
              <a:xfrm flipV="1">
                <a:off x="3008704" y="542600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791D7A8D-2A49-4D10-AC96-BA9B770172C2}"/>
                  </a:ext>
                </a:extLst>
              </p:cNvPr>
              <p:cNvSpPr/>
              <p:nvPr/>
            </p:nvSpPr>
            <p:spPr>
              <a:xfrm flipV="1">
                <a:off x="2976997" y="532985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0710B977-00CD-4DC8-A3BF-C08FEE385964}"/>
                  </a:ext>
                </a:extLst>
              </p:cNvPr>
              <p:cNvSpPr/>
              <p:nvPr/>
            </p:nvSpPr>
            <p:spPr>
              <a:xfrm flipV="1">
                <a:off x="3092576" y="536872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82907154-A026-4826-B09D-54D43393A1B3}"/>
                  </a:ext>
                </a:extLst>
              </p:cNvPr>
              <p:cNvSpPr/>
              <p:nvPr/>
            </p:nvSpPr>
            <p:spPr>
              <a:xfrm flipV="1">
                <a:off x="3008705" y="520507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0996C907-3CEC-4F12-828D-298FE1EA6BA8}"/>
                  </a:ext>
                </a:extLst>
              </p:cNvPr>
              <p:cNvSpPr/>
              <p:nvPr/>
            </p:nvSpPr>
            <p:spPr>
              <a:xfrm flipV="1">
                <a:off x="3151898" y="440318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FEF99362-FC3C-4CDA-AB29-77B00CFCC71A}"/>
                  </a:ext>
                </a:extLst>
              </p:cNvPr>
              <p:cNvSpPr/>
              <p:nvPr/>
            </p:nvSpPr>
            <p:spPr>
              <a:xfrm flipV="1">
                <a:off x="3218381" y="519075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4741643-9F1F-4376-A397-37107B9C3751}"/>
                  </a:ext>
                </a:extLst>
              </p:cNvPr>
              <p:cNvSpPr/>
              <p:nvPr/>
            </p:nvSpPr>
            <p:spPr>
              <a:xfrm flipV="1">
                <a:off x="3269522" y="453308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B229B2C3-D5AE-4D0B-9046-1CB11D5CEB95}"/>
                  </a:ext>
                </a:extLst>
              </p:cNvPr>
              <p:cNvSpPr/>
              <p:nvPr/>
            </p:nvSpPr>
            <p:spPr>
              <a:xfrm flipV="1">
                <a:off x="3329868" y="484504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B9EABEA3-1618-464E-A756-02B0B201EFFC}"/>
                  </a:ext>
                </a:extLst>
              </p:cNvPr>
              <p:cNvSpPr/>
              <p:nvPr/>
            </p:nvSpPr>
            <p:spPr>
              <a:xfrm flipV="1">
                <a:off x="3390214" y="473969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F9A278DB-9B0A-4A37-AF88-DAF4CC441546}"/>
                  </a:ext>
                </a:extLst>
              </p:cNvPr>
              <p:cNvSpPr/>
              <p:nvPr/>
            </p:nvSpPr>
            <p:spPr>
              <a:xfrm flipV="1">
                <a:off x="3453628" y="505778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63482BE0-B545-4319-99AB-348020B21D8B}"/>
                  </a:ext>
                </a:extLst>
              </p:cNvPr>
              <p:cNvSpPr/>
              <p:nvPr/>
            </p:nvSpPr>
            <p:spPr>
              <a:xfrm flipV="1">
                <a:off x="3529315" y="478367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9EF1D173-ACD7-4D95-948B-29457D2D1CAD}"/>
                  </a:ext>
                </a:extLst>
              </p:cNvPr>
              <p:cNvSpPr/>
              <p:nvPr/>
            </p:nvSpPr>
            <p:spPr>
              <a:xfrm flipV="1">
                <a:off x="3620349" y="506494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CB16DB4A-A55B-4FFD-8153-53466890D1F9}"/>
                  </a:ext>
                </a:extLst>
              </p:cNvPr>
              <p:cNvSpPr/>
              <p:nvPr/>
            </p:nvSpPr>
            <p:spPr>
              <a:xfrm flipV="1">
                <a:off x="3619327" y="595684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ABBE16A5-DF20-48E9-A35C-82ADB5B1984C}"/>
                  </a:ext>
                </a:extLst>
              </p:cNvPr>
              <p:cNvSpPr/>
              <p:nvPr/>
            </p:nvSpPr>
            <p:spPr>
              <a:xfrm flipV="1">
                <a:off x="3529315" y="590365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7" name="Oval 346">
                <a:extLst>
                  <a:ext uri="{FF2B5EF4-FFF2-40B4-BE49-F238E27FC236}">
                    <a16:creationId xmlns:a16="http://schemas.microsoft.com/office/drawing/2014/main" id="{96992742-B4FE-484D-9519-A7B75FEF58D9}"/>
                  </a:ext>
                </a:extLst>
              </p:cNvPr>
              <p:cNvSpPr/>
              <p:nvPr/>
            </p:nvSpPr>
            <p:spPr>
              <a:xfrm flipV="1">
                <a:off x="3464879" y="593741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48A15663-9B88-4DCE-892D-9B2BA22A4138}"/>
                  </a:ext>
                </a:extLst>
              </p:cNvPr>
              <p:cNvSpPr/>
              <p:nvPr/>
            </p:nvSpPr>
            <p:spPr>
              <a:xfrm flipV="1">
                <a:off x="3393283" y="590570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0C4E0D7-F1C7-4C80-9174-3BB8C34574A8}"/>
                  </a:ext>
                </a:extLst>
              </p:cNvPr>
              <p:cNvSpPr/>
              <p:nvPr/>
            </p:nvSpPr>
            <p:spPr>
              <a:xfrm flipV="1">
                <a:off x="3333960" y="580649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E1F7305-AC83-47A9-A39F-E3306A877A60}"/>
                  </a:ext>
                </a:extLst>
              </p:cNvPr>
              <p:cNvSpPr/>
              <p:nvPr/>
            </p:nvSpPr>
            <p:spPr>
              <a:xfrm flipV="1">
                <a:off x="3274636" y="57256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A0CAD9C6-A812-4146-8AA8-EF429BF6DA95}"/>
                  </a:ext>
                </a:extLst>
              </p:cNvPr>
              <p:cNvSpPr/>
              <p:nvPr/>
            </p:nvSpPr>
            <p:spPr>
              <a:xfrm flipV="1">
                <a:off x="3215313" y="57031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2" name="Oval 351">
                <a:extLst>
                  <a:ext uri="{FF2B5EF4-FFF2-40B4-BE49-F238E27FC236}">
                    <a16:creationId xmlns:a16="http://schemas.microsoft.com/office/drawing/2014/main" id="{C4888CDD-4F9E-4705-BDB4-8CF99AB43634}"/>
                  </a:ext>
                </a:extLst>
              </p:cNvPr>
              <p:cNvSpPr/>
              <p:nvPr/>
            </p:nvSpPr>
            <p:spPr>
              <a:xfrm flipV="1">
                <a:off x="3155989" y="563772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3" name="Oval 352">
                <a:extLst>
                  <a:ext uri="{FF2B5EF4-FFF2-40B4-BE49-F238E27FC236}">
                    <a16:creationId xmlns:a16="http://schemas.microsoft.com/office/drawing/2014/main" id="{67FEDBA6-3F5C-4AA2-949E-343569F84ECE}"/>
                  </a:ext>
                </a:extLst>
              </p:cNvPr>
              <p:cNvSpPr/>
              <p:nvPr/>
            </p:nvSpPr>
            <p:spPr>
              <a:xfrm flipV="1">
                <a:off x="2645264" y="303953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4" name="Oval 353">
                <a:extLst>
                  <a:ext uri="{FF2B5EF4-FFF2-40B4-BE49-F238E27FC236}">
                    <a16:creationId xmlns:a16="http://schemas.microsoft.com/office/drawing/2014/main" id="{53F4C372-7980-4839-95D0-7B3E3D20574F}"/>
                  </a:ext>
                </a:extLst>
              </p:cNvPr>
              <p:cNvSpPr/>
              <p:nvPr/>
            </p:nvSpPr>
            <p:spPr>
              <a:xfrm flipV="1">
                <a:off x="2711747" y="289429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A9BD1900-FDD9-45D0-896C-0799DAFB88C7}"/>
                  </a:ext>
                </a:extLst>
              </p:cNvPr>
              <p:cNvSpPr/>
              <p:nvPr/>
            </p:nvSpPr>
            <p:spPr>
              <a:xfrm flipV="1">
                <a:off x="2710724" y="300066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94044240-C11F-4814-8297-0C21E4691ABA}"/>
                  </a:ext>
                </a:extLst>
              </p:cNvPr>
              <p:cNvSpPr/>
              <p:nvPr/>
            </p:nvSpPr>
            <p:spPr>
              <a:xfrm flipV="1">
                <a:off x="3410332" y="274905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04F0A89D-8834-4DBE-BA54-678A5C5B098B}"/>
                  </a:ext>
                </a:extLst>
              </p:cNvPr>
              <p:cNvSpPr/>
              <p:nvPr/>
            </p:nvSpPr>
            <p:spPr>
              <a:xfrm flipV="1">
                <a:off x="3495226" y="21588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8" name="Oval 357">
                <a:extLst>
                  <a:ext uri="{FF2B5EF4-FFF2-40B4-BE49-F238E27FC236}">
                    <a16:creationId xmlns:a16="http://schemas.microsoft.com/office/drawing/2014/main" id="{26D399A7-A5D6-4E63-9007-1D78C6843AE8}"/>
                  </a:ext>
                </a:extLst>
              </p:cNvPr>
              <p:cNvSpPr/>
              <p:nvPr/>
            </p:nvSpPr>
            <p:spPr>
              <a:xfrm flipV="1">
                <a:off x="3549435" y="263040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CF552723-1497-42A8-A4DC-60DDBCD0DD10}"/>
                  </a:ext>
                </a:extLst>
              </p:cNvPr>
              <p:cNvSpPr/>
              <p:nvPr/>
            </p:nvSpPr>
            <p:spPr>
              <a:xfrm flipV="1">
                <a:off x="3021661" y="20197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40562A7E-45EB-4ECD-A81E-70A056836F4B}"/>
                  </a:ext>
                </a:extLst>
              </p:cNvPr>
              <p:cNvSpPr/>
              <p:nvPr/>
            </p:nvSpPr>
            <p:spPr>
              <a:xfrm flipV="1">
                <a:off x="3247704" y="190215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88684B6B-C36E-4383-A4CA-35EA6989840D}"/>
                  </a:ext>
                </a:extLst>
              </p:cNvPr>
              <p:cNvSpPr/>
              <p:nvPr/>
            </p:nvSpPr>
            <p:spPr>
              <a:xfrm flipV="1">
                <a:off x="3271230" y="198091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2" name="Oval 361">
                <a:extLst>
                  <a:ext uri="{FF2B5EF4-FFF2-40B4-BE49-F238E27FC236}">
                    <a16:creationId xmlns:a16="http://schemas.microsoft.com/office/drawing/2014/main" id="{49BAC316-BBA9-48D3-87DF-063D68F15CCB}"/>
                  </a:ext>
                </a:extLst>
              </p:cNvPr>
              <p:cNvSpPr/>
              <p:nvPr/>
            </p:nvSpPr>
            <p:spPr>
              <a:xfrm flipV="1">
                <a:off x="3383739" y="197682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3" name="Oval 362">
                <a:extLst>
                  <a:ext uri="{FF2B5EF4-FFF2-40B4-BE49-F238E27FC236}">
                    <a16:creationId xmlns:a16="http://schemas.microsoft.com/office/drawing/2014/main" id="{3962571A-03EC-4717-B5C5-CBE1850E9939}"/>
                  </a:ext>
                </a:extLst>
              </p:cNvPr>
              <p:cNvSpPr/>
              <p:nvPr/>
            </p:nvSpPr>
            <p:spPr>
              <a:xfrm flipV="1">
                <a:off x="3075871" y="184692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4" name="Oval 363">
                <a:extLst>
                  <a:ext uri="{FF2B5EF4-FFF2-40B4-BE49-F238E27FC236}">
                    <a16:creationId xmlns:a16="http://schemas.microsoft.com/office/drawing/2014/main" id="{25CCF2EB-96F3-49C8-8FD8-332321CB6C49}"/>
                  </a:ext>
                </a:extLst>
              </p:cNvPr>
              <p:cNvSpPr/>
              <p:nvPr/>
            </p:nvSpPr>
            <p:spPr>
              <a:xfrm flipV="1">
                <a:off x="3710308" y="83091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F9A1A69F-2523-420E-BA45-53350DD49DE6}"/>
                  </a:ext>
                </a:extLst>
              </p:cNvPr>
              <p:cNvSpPr/>
              <p:nvPr/>
            </p:nvSpPr>
            <p:spPr>
              <a:xfrm flipV="1">
                <a:off x="3663258" y="9955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E19B0EA7-4231-4DFA-882F-FD913BF56B59}"/>
                  </a:ext>
                </a:extLst>
              </p:cNvPr>
              <p:cNvSpPr/>
              <p:nvPr/>
            </p:nvSpPr>
            <p:spPr>
              <a:xfrm flipV="1">
                <a:off x="3910780" y="85955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AC840DAD-069F-4D17-BC6F-F4C7A14B18AE}"/>
                  </a:ext>
                </a:extLst>
              </p:cNvPr>
              <p:cNvSpPr/>
              <p:nvPr/>
            </p:nvSpPr>
            <p:spPr>
              <a:xfrm flipV="1">
                <a:off x="3894416" y="98126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9C1FD00-A8DF-4A54-A98E-6B57BA7353C5}"/>
                  </a:ext>
                </a:extLst>
              </p:cNvPr>
              <p:cNvSpPr/>
              <p:nvPr/>
            </p:nvSpPr>
            <p:spPr>
              <a:xfrm flipV="1">
                <a:off x="4086705" y="90046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A6D35550-1447-40EE-B376-298A3CEBC550}"/>
                  </a:ext>
                </a:extLst>
              </p:cNvPr>
              <p:cNvSpPr/>
              <p:nvPr/>
            </p:nvSpPr>
            <p:spPr>
              <a:xfrm flipV="1">
                <a:off x="4236037" y="87489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E78659F6-CD48-4354-91F3-6D7E0DD163FF}"/>
                  </a:ext>
                </a:extLst>
              </p:cNvPr>
              <p:cNvSpPr/>
              <p:nvPr/>
            </p:nvSpPr>
            <p:spPr>
              <a:xfrm flipV="1">
                <a:off x="4075454" y="122981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F84A2921-10E0-4D22-BD16-BB8A331FBB78}"/>
                  </a:ext>
                </a:extLst>
              </p:cNvPr>
              <p:cNvSpPr/>
              <p:nvPr/>
            </p:nvSpPr>
            <p:spPr>
              <a:xfrm flipV="1">
                <a:off x="4363890" y="95671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9A88C93C-83CB-4C2A-8A9E-E50799BCBCE7}"/>
                  </a:ext>
                </a:extLst>
              </p:cNvPr>
              <p:cNvSpPr/>
              <p:nvPr/>
            </p:nvSpPr>
            <p:spPr>
              <a:xfrm flipV="1">
                <a:off x="4043747" y="147119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3316D8C-3649-491B-B1D7-4720C9267BA9}"/>
                  </a:ext>
                </a:extLst>
              </p:cNvPr>
              <p:cNvSpPr/>
              <p:nvPr/>
            </p:nvSpPr>
            <p:spPr>
              <a:xfrm flipV="1">
                <a:off x="4147051" y="148244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32F83479-C901-4B39-A2DC-281CD5A06A2E}"/>
                  </a:ext>
                </a:extLst>
              </p:cNvPr>
              <p:cNvSpPr/>
              <p:nvPr/>
            </p:nvSpPr>
            <p:spPr>
              <a:xfrm flipV="1">
                <a:off x="4115342" y="162564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9C9A6A8-7C26-4051-A961-DCB27748B933}"/>
                  </a:ext>
                </a:extLst>
              </p:cNvPr>
              <p:cNvSpPr/>
              <p:nvPr/>
            </p:nvSpPr>
            <p:spPr>
              <a:xfrm flipV="1">
                <a:off x="4307630" y="1554617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1C59BDF7-8F8F-4ED5-85B5-A5A8135FB3A1}"/>
                  </a:ext>
                </a:extLst>
              </p:cNvPr>
              <p:cNvSpPr/>
              <p:nvPr/>
            </p:nvSpPr>
            <p:spPr>
              <a:xfrm flipV="1">
                <a:off x="4558220" y="91478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07B0B409-1A3D-43B0-8F34-0180353139C2}"/>
                  </a:ext>
                </a:extLst>
              </p:cNvPr>
              <p:cNvSpPr/>
              <p:nvPr/>
            </p:nvSpPr>
            <p:spPr>
              <a:xfrm flipV="1">
                <a:off x="4495829" y="96035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9AE3B0DD-BFBD-4AB4-978E-5F7DF990BBC3}"/>
                  </a:ext>
                </a:extLst>
              </p:cNvPr>
              <p:cNvSpPr/>
              <p:nvPr/>
            </p:nvSpPr>
            <p:spPr>
              <a:xfrm flipV="1">
                <a:off x="4430368" y="92194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702CA340-E955-4019-9FC8-9E06AF0CB83B}"/>
                  </a:ext>
                </a:extLst>
              </p:cNvPr>
              <p:cNvSpPr/>
              <p:nvPr/>
            </p:nvSpPr>
            <p:spPr>
              <a:xfrm flipV="1">
                <a:off x="4640045" y="91069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2E7F130E-996A-44C7-AF06-1A247276E1A1}"/>
                  </a:ext>
                </a:extLst>
              </p:cNvPr>
              <p:cNvSpPr/>
              <p:nvPr/>
            </p:nvSpPr>
            <p:spPr>
              <a:xfrm flipV="1">
                <a:off x="4706527" y="94706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F3C7DC77-63FB-4B89-B73E-96957C0F7BD2}"/>
                  </a:ext>
                </a:extLst>
              </p:cNvPr>
              <p:cNvSpPr/>
              <p:nvPr/>
            </p:nvSpPr>
            <p:spPr>
              <a:xfrm flipV="1">
                <a:off x="4518328" y="1633374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7FC253ED-5BDE-45C5-B593-8DFC9CAED92B}"/>
                  </a:ext>
                </a:extLst>
              </p:cNvPr>
              <p:cNvSpPr/>
              <p:nvPr/>
            </p:nvSpPr>
            <p:spPr>
              <a:xfrm flipV="1">
                <a:off x="4428320" y="1610872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3" name="Oval 382">
                <a:extLst>
                  <a:ext uri="{FF2B5EF4-FFF2-40B4-BE49-F238E27FC236}">
                    <a16:creationId xmlns:a16="http://schemas.microsoft.com/office/drawing/2014/main" id="{AE458BF4-13D8-48DF-B1A5-0A0963FB69B6}"/>
                  </a:ext>
                </a:extLst>
              </p:cNvPr>
              <p:cNvSpPr/>
              <p:nvPr/>
            </p:nvSpPr>
            <p:spPr>
              <a:xfrm flipV="1">
                <a:off x="4770964" y="197749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3980B68E-CE69-428F-B09E-607BF7F8244D}"/>
                  </a:ext>
                </a:extLst>
              </p:cNvPr>
              <p:cNvSpPr/>
              <p:nvPr/>
            </p:nvSpPr>
            <p:spPr>
              <a:xfrm flipV="1">
                <a:off x="4828241" y="17708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2931F47B-89D1-41E8-AE66-F551CB44CB16}"/>
                  </a:ext>
                </a:extLst>
              </p:cNvPr>
              <p:cNvSpPr/>
              <p:nvPr/>
            </p:nvSpPr>
            <p:spPr>
              <a:xfrm flipV="1">
                <a:off x="4759712" y="994112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F441936F-FAE6-4B13-A38A-3E80A1F0A2CD}"/>
                  </a:ext>
                </a:extLst>
              </p:cNvPr>
              <p:cNvSpPr/>
              <p:nvPr/>
            </p:nvSpPr>
            <p:spPr>
              <a:xfrm flipV="1">
                <a:off x="4823126" y="96547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7" name="Oval 386">
                <a:extLst>
                  <a:ext uri="{FF2B5EF4-FFF2-40B4-BE49-F238E27FC236}">
                    <a16:creationId xmlns:a16="http://schemas.microsoft.com/office/drawing/2014/main" id="{A3747CE4-99B5-46D4-B292-1894D526AF10}"/>
                  </a:ext>
                </a:extLst>
              </p:cNvPr>
              <p:cNvSpPr/>
              <p:nvPr/>
            </p:nvSpPr>
            <p:spPr>
              <a:xfrm flipV="1">
                <a:off x="3650694" y="23450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B2E489E3-EB58-449D-BCBD-75C689891EB9}"/>
                  </a:ext>
                </a:extLst>
              </p:cNvPr>
              <p:cNvSpPr/>
              <p:nvPr/>
            </p:nvSpPr>
            <p:spPr>
              <a:xfrm flipV="1">
                <a:off x="3714109" y="17241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9" name="Oval 388">
                <a:extLst>
                  <a:ext uri="{FF2B5EF4-FFF2-40B4-BE49-F238E27FC236}">
                    <a16:creationId xmlns:a16="http://schemas.microsoft.com/office/drawing/2014/main" id="{541F40C3-BEC9-4DFA-9690-738E82220CC8}"/>
                  </a:ext>
                </a:extLst>
              </p:cNvPr>
              <p:cNvSpPr/>
              <p:nvPr/>
            </p:nvSpPr>
            <p:spPr>
              <a:xfrm flipV="1">
                <a:off x="3808209" y="196864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69792ACF-6412-44B9-A154-1A8464A9828D}"/>
                  </a:ext>
                </a:extLst>
              </p:cNvPr>
              <p:cNvSpPr/>
              <p:nvPr/>
            </p:nvSpPr>
            <p:spPr>
              <a:xfrm flipV="1">
                <a:off x="3865487" y="165156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4D29C6F-147E-42FD-9171-76B7E297DDD3}"/>
                  </a:ext>
                </a:extLst>
              </p:cNvPr>
              <p:cNvSpPr/>
              <p:nvPr/>
            </p:nvSpPr>
            <p:spPr>
              <a:xfrm flipV="1">
                <a:off x="3981066" y="204944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2" name="Oval 391">
                <a:extLst>
                  <a:ext uri="{FF2B5EF4-FFF2-40B4-BE49-F238E27FC236}">
                    <a16:creationId xmlns:a16="http://schemas.microsoft.com/office/drawing/2014/main" id="{7FF29D2B-A631-4851-BB97-F147F6D809C8}"/>
                  </a:ext>
                </a:extLst>
              </p:cNvPr>
              <p:cNvSpPr/>
              <p:nvPr/>
            </p:nvSpPr>
            <p:spPr>
              <a:xfrm flipV="1">
                <a:off x="4056754" y="177839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3" name="Oval 392">
                <a:extLst>
                  <a:ext uri="{FF2B5EF4-FFF2-40B4-BE49-F238E27FC236}">
                    <a16:creationId xmlns:a16="http://schemas.microsoft.com/office/drawing/2014/main" id="{368E7577-5BAA-49D1-861D-7BDFD2AF4BC9}"/>
                  </a:ext>
                </a:extLst>
              </p:cNvPr>
              <p:cNvSpPr/>
              <p:nvPr/>
            </p:nvSpPr>
            <p:spPr>
              <a:xfrm flipV="1">
                <a:off x="4173356" y="183362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4" name="Oval 393">
                <a:extLst>
                  <a:ext uri="{FF2B5EF4-FFF2-40B4-BE49-F238E27FC236}">
                    <a16:creationId xmlns:a16="http://schemas.microsoft.com/office/drawing/2014/main" id="{4108BA69-9365-45A8-B9EE-A59CE5A44DDE}"/>
                  </a:ext>
                </a:extLst>
              </p:cNvPr>
              <p:cNvSpPr/>
              <p:nvPr/>
            </p:nvSpPr>
            <p:spPr>
              <a:xfrm flipV="1">
                <a:off x="4310414" y="18080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ECC07EAE-58D5-4EDB-BCA1-90DF65333A69}"/>
                  </a:ext>
                </a:extLst>
              </p:cNvPr>
              <p:cNvSpPr/>
              <p:nvPr/>
            </p:nvSpPr>
            <p:spPr>
              <a:xfrm flipV="1">
                <a:off x="4389172" y="20433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59BFC52B-5788-487F-948A-D7FEBDDA52CD}"/>
                  </a:ext>
                </a:extLst>
              </p:cNvPr>
              <p:cNvSpPr/>
              <p:nvPr/>
            </p:nvSpPr>
            <p:spPr>
              <a:xfrm flipV="1">
                <a:off x="4470997" y="1754421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7" name="Oval 396">
                <a:extLst>
                  <a:ext uri="{FF2B5EF4-FFF2-40B4-BE49-F238E27FC236}">
                    <a16:creationId xmlns:a16="http://schemas.microsoft.com/office/drawing/2014/main" id="{03E69996-8CC0-4AB3-815B-254B5E8950CF}"/>
                  </a:ext>
                </a:extLst>
              </p:cNvPr>
              <p:cNvSpPr/>
              <p:nvPr/>
            </p:nvSpPr>
            <p:spPr>
              <a:xfrm flipV="1">
                <a:off x="4549753" y="187249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4CB49CD9-28AE-4F9C-9DD1-37312B8C372A}"/>
                  </a:ext>
                </a:extLst>
              </p:cNvPr>
              <p:cNvSpPr/>
              <p:nvPr/>
            </p:nvSpPr>
            <p:spPr>
              <a:xfrm flipV="1">
                <a:off x="4625441" y="169043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99" name="Oval 398">
                <a:extLst>
                  <a:ext uri="{FF2B5EF4-FFF2-40B4-BE49-F238E27FC236}">
                    <a16:creationId xmlns:a16="http://schemas.microsoft.com/office/drawing/2014/main" id="{21F08850-2622-473D-96EE-EC90B1F4B850}"/>
                  </a:ext>
                </a:extLst>
              </p:cNvPr>
              <p:cNvSpPr/>
              <p:nvPr/>
            </p:nvSpPr>
            <p:spPr>
              <a:xfrm flipV="1">
                <a:off x="4805457" y="284315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85F41334-0D6D-453A-93AC-283A6B6C1A6E}"/>
                  </a:ext>
                </a:extLst>
              </p:cNvPr>
              <p:cNvSpPr/>
              <p:nvPr/>
            </p:nvSpPr>
            <p:spPr>
              <a:xfrm flipV="1">
                <a:off x="4884214" y="29433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E087E243-9094-4244-9D48-03B47DEEF352}"/>
                  </a:ext>
                </a:extLst>
              </p:cNvPr>
              <p:cNvSpPr/>
              <p:nvPr/>
            </p:nvSpPr>
            <p:spPr>
              <a:xfrm flipV="1">
                <a:off x="4978314" y="237163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ED25F3E9-FE9E-4596-A7EC-227115EE611B}"/>
                  </a:ext>
                </a:extLst>
              </p:cNvPr>
              <p:cNvSpPr/>
              <p:nvPr/>
            </p:nvSpPr>
            <p:spPr>
              <a:xfrm flipV="1">
                <a:off x="5063208" y="21711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73F59DC9-2891-4A27-8FCE-4C047BEF63B6}"/>
                  </a:ext>
                </a:extLst>
              </p:cNvPr>
              <p:cNvSpPr/>
              <p:nvPr/>
            </p:nvSpPr>
            <p:spPr>
              <a:xfrm flipV="1">
                <a:off x="5184924" y="217013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F97C876E-EFF6-4C1A-8610-FA4E523EEC3A}"/>
                  </a:ext>
                </a:extLst>
              </p:cNvPr>
              <p:cNvSpPr/>
              <p:nvPr/>
            </p:nvSpPr>
            <p:spPr>
              <a:xfrm flipV="1">
                <a:off x="5374145" y="255573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88ABFABE-DDB5-42F3-BB06-0D2FE1B03369}"/>
                  </a:ext>
                </a:extLst>
              </p:cNvPr>
              <p:cNvSpPr/>
              <p:nvPr/>
            </p:nvSpPr>
            <p:spPr>
              <a:xfrm flipV="1">
                <a:off x="5437560" y="233992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DF717B64-8308-4537-A600-69A70674B76D}"/>
                  </a:ext>
                </a:extLst>
              </p:cNvPr>
              <p:cNvSpPr/>
              <p:nvPr/>
            </p:nvSpPr>
            <p:spPr>
              <a:xfrm flipV="1">
                <a:off x="5482564" y="272552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BB47159C-0458-4DDB-A449-30F736E21342}"/>
                  </a:ext>
                </a:extLst>
              </p:cNvPr>
              <p:cNvSpPr/>
              <p:nvPr/>
            </p:nvSpPr>
            <p:spPr>
              <a:xfrm flipV="1">
                <a:off x="5711675" y="262324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D22258E0-0006-441D-859A-32C0C0494F31}"/>
                  </a:ext>
                </a:extLst>
              </p:cNvPr>
              <p:cNvSpPr/>
              <p:nvPr/>
            </p:nvSpPr>
            <p:spPr>
              <a:xfrm flipV="1">
                <a:off x="5144291" y="94239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72AEDFB1-B1B5-456A-8117-5E50CCB7601B}"/>
                  </a:ext>
                </a:extLst>
              </p:cNvPr>
              <p:cNvSpPr/>
              <p:nvPr/>
            </p:nvSpPr>
            <p:spPr>
              <a:xfrm flipV="1">
                <a:off x="5241459" y="95365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E71312FC-1BE9-49BF-A8E5-A213A80B0CAF}"/>
                  </a:ext>
                </a:extLst>
              </p:cNvPr>
              <p:cNvSpPr/>
              <p:nvPr/>
            </p:nvSpPr>
            <p:spPr>
              <a:xfrm flipV="1">
                <a:off x="5317148" y="96797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D032E89F-692C-4822-B785-91FE407A33E0}"/>
                  </a:ext>
                </a:extLst>
              </p:cNvPr>
              <p:cNvSpPr/>
              <p:nvPr/>
            </p:nvSpPr>
            <p:spPr>
              <a:xfrm flipV="1">
                <a:off x="5386700" y="98842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4B2552F-6E3D-4C65-A7F9-12F329313585}"/>
                  </a:ext>
                </a:extLst>
              </p:cNvPr>
              <p:cNvSpPr/>
              <p:nvPr/>
            </p:nvSpPr>
            <p:spPr>
              <a:xfrm flipV="1">
                <a:off x="5450115" y="103036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D6834504-3A18-48C7-8ED2-85E3FC377DDC}"/>
                  </a:ext>
                </a:extLst>
              </p:cNvPr>
              <p:cNvSpPr/>
              <p:nvPr/>
            </p:nvSpPr>
            <p:spPr>
              <a:xfrm flipV="1">
                <a:off x="5357039" y="178417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BE7C8C1-9AA7-4623-9DC5-9F46F94ACCFF}"/>
                  </a:ext>
                </a:extLst>
              </p:cNvPr>
              <p:cNvSpPr/>
              <p:nvPr/>
            </p:nvSpPr>
            <p:spPr>
              <a:xfrm flipV="1">
                <a:off x="5466480" y="19795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7196D8A8-B069-43C5-AEBE-568C0B09C3C7}"/>
                  </a:ext>
                </a:extLst>
              </p:cNvPr>
              <p:cNvSpPr/>
              <p:nvPr/>
            </p:nvSpPr>
            <p:spPr>
              <a:xfrm flipV="1">
                <a:off x="5324309" y="19294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BA83406B-F505-4E2B-A2ED-4B8DCF6C5F7C}"/>
                  </a:ext>
                </a:extLst>
              </p:cNvPr>
              <p:cNvSpPr/>
              <p:nvPr/>
            </p:nvSpPr>
            <p:spPr>
              <a:xfrm flipV="1">
                <a:off x="5353970" y="205727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8D786FBD-DCBA-460E-9F02-A54ABC27BA0E}"/>
                  </a:ext>
                </a:extLst>
              </p:cNvPr>
              <p:cNvSpPr/>
              <p:nvPr/>
            </p:nvSpPr>
            <p:spPr>
              <a:xfrm flipV="1">
                <a:off x="5501256" y="108764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9FA05DF1-FCE4-4669-BB8F-F78A08114CAD}"/>
                  </a:ext>
                </a:extLst>
              </p:cNvPr>
              <p:cNvSpPr/>
              <p:nvPr/>
            </p:nvSpPr>
            <p:spPr>
              <a:xfrm flipV="1">
                <a:off x="5576945" y="115412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B0E5ED9A-79A3-40BD-97C3-A47357C3C9CB}"/>
                  </a:ext>
                </a:extLst>
              </p:cNvPr>
              <p:cNvSpPr/>
              <p:nvPr/>
            </p:nvSpPr>
            <p:spPr>
              <a:xfrm flipV="1">
                <a:off x="5474663" y="154586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1B0B05C1-486B-4C09-90B0-F07369DDAB27}"/>
                  </a:ext>
                </a:extLst>
              </p:cNvPr>
              <p:cNvSpPr/>
              <p:nvPr/>
            </p:nvSpPr>
            <p:spPr>
              <a:xfrm flipV="1">
                <a:off x="5409202" y="152029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4ED8838A-C672-4048-BEC8-E2901C1A46B9}"/>
                  </a:ext>
                </a:extLst>
              </p:cNvPr>
              <p:cNvSpPr/>
              <p:nvPr/>
            </p:nvSpPr>
            <p:spPr>
              <a:xfrm flipV="1">
                <a:off x="5664908" y="111321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53D4F234-E27B-4E2B-97E5-E7B7EE57B229}"/>
                  </a:ext>
                </a:extLst>
              </p:cNvPr>
              <p:cNvSpPr/>
              <p:nvPr/>
            </p:nvSpPr>
            <p:spPr>
              <a:xfrm flipV="1">
                <a:off x="5731391" y="109070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C2AB5C85-264D-48BF-9BEB-D3AA685D1959}"/>
                  </a:ext>
                </a:extLst>
              </p:cNvPr>
              <p:cNvSpPr/>
              <p:nvPr/>
            </p:nvSpPr>
            <p:spPr>
              <a:xfrm flipV="1">
                <a:off x="5797874" y="109889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1FBA1C1C-5823-4C0F-A5CF-D50655CF7302}"/>
                  </a:ext>
                </a:extLst>
              </p:cNvPr>
              <p:cNvSpPr/>
              <p:nvPr/>
            </p:nvSpPr>
            <p:spPr>
              <a:xfrm flipV="1">
                <a:off x="5852083" y="113775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5" name="Oval 424">
                <a:extLst>
                  <a:ext uri="{FF2B5EF4-FFF2-40B4-BE49-F238E27FC236}">
                    <a16:creationId xmlns:a16="http://schemas.microsoft.com/office/drawing/2014/main" id="{07D5DF84-0EA9-406E-9170-486510D261D3}"/>
                  </a:ext>
                </a:extLst>
              </p:cNvPr>
              <p:cNvSpPr/>
              <p:nvPr/>
            </p:nvSpPr>
            <p:spPr>
              <a:xfrm flipV="1">
                <a:off x="5915498" y="114900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101EE959-4F3E-435E-AB33-1558503953B9}"/>
                  </a:ext>
                </a:extLst>
              </p:cNvPr>
              <p:cNvSpPr/>
              <p:nvPr/>
            </p:nvSpPr>
            <p:spPr>
              <a:xfrm flipV="1">
                <a:off x="5911407" y="136277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7" name="Oval 426">
                <a:extLst>
                  <a:ext uri="{FF2B5EF4-FFF2-40B4-BE49-F238E27FC236}">
                    <a16:creationId xmlns:a16="http://schemas.microsoft.com/office/drawing/2014/main" id="{A55A6636-C1CA-4646-BB1C-5815F3831DD3}"/>
                  </a:ext>
                </a:extLst>
              </p:cNvPr>
              <p:cNvSpPr/>
              <p:nvPr/>
            </p:nvSpPr>
            <p:spPr>
              <a:xfrm flipV="1">
                <a:off x="5852083" y="160109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785C403E-45D2-47D9-9527-8DA61C43E908}"/>
                  </a:ext>
                </a:extLst>
              </p:cNvPr>
              <p:cNvSpPr/>
              <p:nvPr/>
            </p:nvSpPr>
            <p:spPr>
              <a:xfrm flipV="1">
                <a:off x="5798896" y="142210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574F7412-707C-4225-AE7A-399D9A84A5F4}"/>
                  </a:ext>
                </a:extLst>
              </p:cNvPr>
              <p:cNvSpPr/>
              <p:nvPr/>
            </p:nvSpPr>
            <p:spPr>
              <a:xfrm flipV="1">
                <a:off x="5733436" y="160211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D118C699-D030-4D0E-9189-FA380D24D699}"/>
                  </a:ext>
                </a:extLst>
              </p:cNvPr>
              <p:cNvSpPr/>
              <p:nvPr/>
            </p:nvSpPr>
            <p:spPr>
              <a:xfrm flipV="1">
                <a:off x="5667976" y="134948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1" name="Oval 430">
                <a:extLst>
                  <a:ext uri="{FF2B5EF4-FFF2-40B4-BE49-F238E27FC236}">
                    <a16:creationId xmlns:a16="http://schemas.microsoft.com/office/drawing/2014/main" id="{D59AC35C-C2B3-43A8-B863-D89FA44DF2BA}"/>
                  </a:ext>
                </a:extLst>
              </p:cNvPr>
              <p:cNvSpPr/>
              <p:nvPr/>
            </p:nvSpPr>
            <p:spPr>
              <a:xfrm flipV="1">
                <a:off x="6063807" y="124515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2" name="Oval 431">
                <a:extLst>
                  <a:ext uri="{FF2B5EF4-FFF2-40B4-BE49-F238E27FC236}">
                    <a16:creationId xmlns:a16="http://schemas.microsoft.com/office/drawing/2014/main" id="{E59AC329-C7B6-4E8C-A2B5-9FA08D3933D5}"/>
                  </a:ext>
                </a:extLst>
              </p:cNvPr>
              <p:cNvSpPr/>
              <p:nvPr/>
            </p:nvSpPr>
            <p:spPr>
              <a:xfrm flipV="1">
                <a:off x="6572148" y="237025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3" name="Oval 432">
                <a:extLst>
                  <a:ext uri="{FF2B5EF4-FFF2-40B4-BE49-F238E27FC236}">
                    <a16:creationId xmlns:a16="http://schemas.microsoft.com/office/drawing/2014/main" id="{C94A701F-F1D1-49C9-9C56-5E4E0D79F15C}"/>
                  </a:ext>
                </a:extLst>
              </p:cNvPr>
              <p:cNvSpPr/>
              <p:nvPr/>
            </p:nvSpPr>
            <p:spPr>
              <a:xfrm flipV="1">
                <a:off x="6690795" y="24152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4" name="Oval 433">
                <a:extLst>
                  <a:ext uri="{FF2B5EF4-FFF2-40B4-BE49-F238E27FC236}">
                    <a16:creationId xmlns:a16="http://schemas.microsoft.com/office/drawing/2014/main" id="{568E99C0-8877-42C2-BD47-9BFF68C9E3F9}"/>
                  </a:ext>
                </a:extLst>
              </p:cNvPr>
              <p:cNvSpPr/>
              <p:nvPr/>
            </p:nvSpPr>
            <p:spPr>
              <a:xfrm flipV="1">
                <a:off x="6502597" y="21104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5" name="Oval 434">
                <a:extLst>
                  <a:ext uri="{FF2B5EF4-FFF2-40B4-BE49-F238E27FC236}">
                    <a16:creationId xmlns:a16="http://schemas.microsoft.com/office/drawing/2014/main" id="{84B28704-EFF9-48D3-81B0-5DC3FF5BA6BD}"/>
                  </a:ext>
                </a:extLst>
              </p:cNvPr>
              <p:cNvSpPr/>
              <p:nvPr/>
            </p:nvSpPr>
            <p:spPr>
              <a:xfrm flipV="1">
                <a:off x="6145633" y="124720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6" name="Oval 435">
                <a:extLst>
                  <a:ext uri="{FF2B5EF4-FFF2-40B4-BE49-F238E27FC236}">
                    <a16:creationId xmlns:a16="http://schemas.microsoft.com/office/drawing/2014/main" id="{08375EC6-9FF2-4D39-876E-113E61667068}"/>
                  </a:ext>
                </a:extLst>
              </p:cNvPr>
              <p:cNvSpPr/>
              <p:nvPr/>
            </p:nvSpPr>
            <p:spPr>
              <a:xfrm flipV="1">
                <a:off x="6205979" y="130447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7" name="Oval 436">
                <a:extLst>
                  <a:ext uri="{FF2B5EF4-FFF2-40B4-BE49-F238E27FC236}">
                    <a16:creationId xmlns:a16="http://schemas.microsoft.com/office/drawing/2014/main" id="{410B19C6-40BE-44C7-B60D-CCBF4214042C}"/>
                  </a:ext>
                </a:extLst>
              </p:cNvPr>
              <p:cNvSpPr/>
              <p:nvPr/>
            </p:nvSpPr>
            <p:spPr>
              <a:xfrm flipV="1">
                <a:off x="6250983" y="134334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8" name="Oval 437">
                <a:extLst>
                  <a:ext uri="{FF2B5EF4-FFF2-40B4-BE49-F238E27FC236}">
                    <a16:creationId xmlns:a16="http://schemas.microsoft.com/office/drawing/2014/main" id="{C039C3ED-103D-4312-A55E-4B2149C45554}"/>
                  </a:ext>
                </a:extLst>
              </p:cNvPr>
              <p:cNvSpPr/>
              <p:nvPr/>
            </p:nvSpPr>
            <p:spPr>
              <a:xfrm flipV="1">
                <a:off x="6756255" y="228126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9" name="Oval 438">
                <a:extLst>
                  <a:ext uri="{FF2B5EF4-FFF2-40B4-BE49-F238E27FC236}">
                    <a16:creationId xmlns:a16="http://schemas.microsoft.com/office/drawing/2014/main" id="{C37FAD1A-10EA-41E6-9AB3-D135EA108CBD}"/>
                  </a:ext>
                </a:extLst>
              </p:cNvPr>
              <p:cNvSpPr/>
              <p:nvPr/>
            </p:nvSpPr>
            <p:spPr>
              <a:xfrm flipV="1">
                <a:off x="6350196" y="133209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130EAA9C-F12F-4609-A3BA-0E834AED28D4}"/>
                  </a:ext>
                </a:extLst>
              </p:cNvPr>
              <p:cNvSpPr/>
              <p:nvPr/>
            </p:nvSpPr>
            <p:spPr>
              <a:xfrm flipV="1">
                <a:off x="6425884" y="130959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288E7242-EC5B-4234-BC9A-C9755B5A1E0E}"/>
                  </a:ext>
                </a:extLst>
              </p:cNvPr>
              <p:cNvSpPr/>
              <p:nvPr/>
            </p:nvSpPr>
            <p:spPr>
              <a:xfrm flipV="1">
                <a:off x="6495436" y="128708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395EE1A0-0264-4957-A7CC-8244388083FA}"/>
                  </a:ext>
                </a:extLst>
              </p:cNvPr>
              <p:cNvSpPr/>
              <p:nvPr/>
            </p:nvSpPr>
            <p:spPr>
              <a:xfrm flipV="1">
                <a:off x="6595673" y="201329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F9BF4CF-8265-40B3-B5A9-0795A870BDBF}"/>
                  </a:ext>
                </a:extLst>
              </p:cNvPr>
              <p:cNvSpPr/>
              <p:nvPr/>
            </p:nvSpPr>
            <p:spPr>
              <a:xfrm flipV="1">
                <a:off x="6738868" y="207977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F04A097-EFA4-4FD6-AF32-B13E196DEBA6}"/>
                  </a:ext>
                </a:extLst>
              </p:cNvPr>
              <p:cNvSpPr/>
              <p:nvPr/>
            </p:nvSpPr>
            <p:spPr>
              <a:xfrm flipV="1">
                <a:off x="6685681" y="192532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5" name="Oval 444">
                <a:extLst>
                  <a:ext uri="{FF2B5EF4-FFF2-40B4-BE49-F238E27FC236}">
                    <a16:creationId xmlns:a16="http://schemas.microsoft.com/office/drawing/2014/main" id="{08564797-9A54-4B3D-838E-4CE987F474C3}"/>
                  </a:ext>
                </a:extLst>
              </p:cNvPr>
              <p:cNvSpPr/>
              <p:nvPr/>
            </p:nvSpPr>
            <p:spPr>
              <a:xfrm flipV="1">
                <a:off x="6638630" y="181384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6" name="Oval 445">
                <a:extLst>
                  <a:ext uri="{FF2B5EF4-FFF2-40B4-BE49-F238E27FC236}">
                    <a16:creationId xmlns:a16="http://schemas.microsoft.com/office/drawing/2014/main" id="{03922586-9D7A-44D3-9F43-BF7FE2162070}"/>
                  </a:ext>
                </a:extLst>
              </p:cNvPr>
              <p:cNvSpPr/>
              <p:nvPr/>
            </p:nvSpPr>
            <p:spPr>
              <a:xfrm flipV="1">
                <a:off x="6560896" y="139550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7" name="Oval 446">
                <a:extLst>
                  <a:ext uri="{FF2B5EF4-FFF2-40B4-BE49-F238E27FC236}">
                    <a16:creationId xmlns:a16="http://schemas.microsoft.com/office/drawing/2014/main" id="{D75339D6-2B12-4F9D-B974-32AA43139CC4}"/>
                  </a:ext>
                </a:extLst>
              </p:cNvPr>
              <p:cNvSpPr/>
              <p:nvPr/>
            </p:nvSpPr>
            <p:spPr>
              <a:xfrm flipV="1">
                <a:off x="6726593" y="182509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8" name="Oval 447">
                <a:extLst>
                  <a:ext uri="{FF2B5EF4-FFF2-40B4-BE49-F238E27FC236}">
                    <a16:creationId xmlns:a16="http://schemas.microsoft.com/office/drawing/2014/main" id="{A630A34E-D857-44B7-9175-53651A0C5C17}"/>
                  </a:ext>
                </a:extLst>
              </p:cNvPr>
              <p:cNvSpPr/>
              <p:nvPr/>
            </p:nvSpPr>
            <p:spPr>
              <a:xfrm flipV="1">
                <a:off x="6630448" y="138528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B5970072-327F-42E4-A606-35E3A2592F36}"/>
                  </a:ext>
                </a:extLst>
              </p:cNvPr>
              <p:cNvSpPr/>
              <p:nvPr/>
            </p:nvSpPr>
            <p:spPr>
              <a:xfrm flipV="1">
                <a:off x="6817625" y="153563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0" name="Oval 449">
                <a:extLst>
                  <a:ext uri="{FF2B5EF4-FFF2-40B4-BE49-F238E27FC236}">
                    <a16:creationId xmlns:a16="http://schemas.microsoft.com/office/drawing/2014/main" id="{821EEF6E-DB21-4551-B420-F7DEA11E50C9}"/>
                  </a:ext>
                </a:extLst>
              </p:cNvPr>
              <p:cNvSpPr/>
              <p:nvPr/>
            </p:nvSpPr>
            <p:spPr>
              <a:xfrm flipV="1">
                <a:off x="6819671" y="236002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C1DDC6AC-F366-490B-AA26-F53532E3B0E1}"/>
                  </a:ext>
                </a:extLst>
              </p:cNvPr>
              <p:cNvSpPr/>
              <p:nvPr/>
            </p:nvSpPr>
            <p:spPr>
              <a:xfrm flipV="1">
                <a:off x="6873880" y="210125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AE036F68-A101-4CC3-9C4D-C0E9CF26DFDB}"/>
                  </a:ext>
                </a:extLst>
              </p:cNvPr>
              <p:cNvSpPr/>
              <p:nvPr/>
            </p:nvSpPr>
            <p:spPr>
              <a:xfrm flipV="1">
                <a:off x="6943432" y="215853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61CCCE3B-9ED0-43C4-A301-67CD6607BD15}"/>
                  </a:ext>
                </a:extLst>
              </p:cNvPr>
              <p:cNvSpPr/>
              <p:nvPr/>
            </p:nvSpPr>
            <p:spPr>
              <a:xfrm flipV="1">
                <a:off x="7003777" y="201635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4" name="Oval 453">
                <a:extLst>
                  <a:ext uri="{FF2B5EF4-FFF2-40B4-BE49-F238E27FC236}">
                    <a16:creationId xmlns:a16="http://schemas.microsoft.com/office/drawing/2014/main" id="{3A55B268-868D-47B0-A179-6AB74574BBAF}"/>
                  </a:ext>
                </a:extLst>
              </p:cNvPr>
              <p:cNvSpPr/>
              <p:nvPr/>
            </p:nvSpPr>
            <p:spPr>
              <a:xfrm flipV="1">
                <a:off x="7008891" y="17698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AFF5FB7A-A0B2-4387-A390-2F644C1D07CA}"/>
                  </a:ext>
                </a:extLst>
              </p:cNvPr>
              <p:cNvSpPr/>
              <p:nvPr/>
            </p:nvSpPr>
            <p:spPr>
              <a:xfrm flipV="1">
                <a:off x="6943431" y="16767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6" name="Oval 455">
                <a:extLst>
                  <a:ext uri="{FF2B5EF4-FFF2-40B4-BE49-F238E27FC236}">
                    <a16:creationId xmlns:a16="http://schemas.microsoft.com/office/drawing/2014/main" id="{1BAC2694-B078-41C6-8527-2FA66F227B90}"/>
                  </a:ext>
                </a:extLst>
              </p:cNvPr>
              <p:cNvSpPr/>
              <p:nvPr/>
            </p:nvSpPr>
            <p:spPr>
              <a:xfrm flipV="1">
                <a:off x="6877970" y="164507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FB184345-D746-40BF-8AF6-9D5FCEEE9949}"/>
                  </a:ext>
                </a:extLst>
              </p:cNvPr>
              <p:cNvSpPr/>
              <p:nvPr/>
            </p:nvSpPr>
            <p:spPr>
              <a:xfrm flipV="1">
                <a:off x="7082534" y="201226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8" name="Oval 457">
                <a:extLst>
                  <a:ext uri="{FF2B5EF4-FFF2-40B4-BE49-F238E27FC236}">
                    <a16:creationId xmlns:a16="http://schemas.microsoft.com/office/drawing/2014/main" id="{9B11D0F4-8ED6-4B70-BF4C-5E75D2B3DDD0}"/>
                  </a:ext>
                </a:extLst>
              </p:cNvPr>
              <p:cNvSpPr/>
              <p:nvPr/>
            </p:nvSpPr>
            <p:spPr>
              <a:xfrm flipV="1">
                <a:off x="7575532" y="224137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59" name="Oval 458">
                <a:extLst>
                  <a:ext uri="{FF2B5EF4-FFF2-40B4-BE49-F238E27FC236}">
                    <a16:creationId xmlns:a16="http://schemas.microsoft.com/office/drawing/2014/main" id="{99F2DAEA-9D2F-4193-B794-65EE0E5DB56F}"/>
                  </a:ext>
                </a:extLst>
              </p:cNvPr>
              <p:cNvSpPr/>
              <p:nvPr/>
            </p:nvSpPr>
            <p:spPr>
              <a:xfrm flipV="1">
                <a:off x="7681905" y="233547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6F6AC4AB-7986-472A-BF21-1381A23C3400}"/>
                  </a:ext>
                </a:extLst>
              </p:cNvPr>
              <p:cNvSpPr/>
              <p:nvPr/>
            </p:nvSpPr>
            <p:spPr>
              <a:xfrm flipV="1">
                <a:off x="7174587" y="208591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1" name="Oval 460">
                <a:extLst>
                  <a:ext uri="{FF2B5EF4-FFF2-40B4-BE49-F238E27FC236}">
                    <a16:creationId xmlns:a16="http://schemas.microsoft.com/office/drawing/2014/main" id="{83F3CE13-39EA-4FC6-9F57-B3B9C3C0BA13}"/>
                  </a:ext>
                </a:extLst>
              </p:cNvPr>
              <p:cNvSpPr/>
              <p:nvPr/>
            </p:nvSpPr>
            <p:spPr>
              <a:xfrm flipV="1">
                <a:off x="7106058" y="216159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F4A72D40-262A-4422-8A9C-AF9C773FC954}"/>
                  </a:ext>
                </a:extLst>
              </p:cNvPr>
              <p:cNvSpPr/>
              <p:nvPr/>
            </p:nvSpPr>
            <p:spPr>
              <a:xfrm flipV="1">
                <a:off x="7648152" y="241218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3" name="Oval 462">
                <a:extLst>
                  <a:ext uri="{FF2B5EF4-FFF2-40B4-BE49-F238E27FC236}">
                    <a16:creationId xmlns:a16="http://schemas.microsoft.com/office/drawing/2014/main" id="{85737F1F-426B-45DF-8DB0-4CC5868C29C1}"/>
                  </a:ext>
                </a:extLst>
              </p:cNvPr>
              <p:cNvSpPr/>
              <p:nvPr/>
            </p:nvSpPr>
            <p:spPr>
              <a:xfrm flipV="1">
                <a:off x="7702362" y="24970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297BDD1B-9D62-4B2D-94A5-4D73A6BD5CE4}"/>
                  </a:ext>
                </a:extLst>
              </p:cNvPr>
              <p:cNvSpPr/>
              <p:nvPr/>
            </p:nvSpPr>
            <p:spPr>
              <a:xfrm flipV="1">
                <a:off x="7149017" y="224751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B8FC34D7-00AA-4B9F-B88B-52181FCCF0C1}"/>
                  </a:ext>
                </a:extLst>
              </p:cNvPr>
              <p:cNvSpPr/>
              <p:nvPr/>
            </p:nvSpPr>
            <p:spPr>
              <a:xfrm flipV="1">
                <a:off x="7114241" y="232627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6" name="Oval 465">
                <a:extLst>
                  <a:ext uri="{FF2B5EF4-FFF2-40B4-BE49-F238E27FC236}">
                    <a16:creationId xmlns:a16="http://schemas.microsoft.com/office/drawing/2014/main" id="{DA9D5CFE-F596-4545-9C2D-7B3AE11A1868}"/>
                  </a:ext>
                </a:extLst>
              </p:cNvPr>
              <p:cNvSpPr/>
              <p:nvPr/>
            </p:nvSpPr>
            <p:spPr>
              <a:xfrm flipV="1">
                <a:off x="7717704" y="257379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FD9AA7F2-EAE1-4C1A-AD91-664753E7E85F}"/>
                  </a:ext>
                </a:extLst>
              </p:cNvPr>
              <p:cNvSpPr/>
              <p:nvPr/>
            </p:nvSpPr>
            <p:spPr>
              <a:xfrm flipV="1">
                <a:off x="5603538" y="166553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7879315E-86CB-4572-8098-30B6240D9DB2}"/>
                  </a:ext>
                </a:extLst>
              </p:cNvPr>
              <p:cNvSpPr/>
              <p:nvPr/>
            </p:nvSpPr>
            <p:spPr>
              <a:xfrm flipV="1">
                <a:off x="5670021" y="183020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F41AF2E5-23B6-4418-86AF-BB5A9F96DA08}"/>
                  </a:ext>
                </a:extLst>
              </p:cNvPr>
              <p:cNvSpPr/>
              <p:nvPr/>
            </p:nvSpPr>
            <p:spPr>
              <a:xfrm flipV="1">
                <a:off x="5718093" y="194885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54E0CACD-5F81-48A9-B121-CC09791813DD}"/>
                  </a:ext>
                </a:extLst>
              </p:cNvPr>
              <p:cNvSpPr/>
              <p:nvPr/>
            </p:nvSpPr>
            <p:spPr>
              <a:xfrm flipV="1">
                <a:off x="5603537" y="192328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F5DC6ED-FD9A-4405-B8B6-C1E2CCF129DF}"/>
                  </a:ext>
                </a:extLst>
              </p:cNvPr>
              <p:cNvSpPr/>
              <p:nvPr/>
            </p:nvSpPr>
            <p:spPr>
              <a:xfrm flipV="1">
                <a:off x="5703773" y="211557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2" name="Oval 471">
                <a:extLst>
                  <a:ext uri="{FF2B5EF4-FFF2-40B4-BE49-F238E27FC236}">
                    <a16:creationId xmlns:a16="http://schemas.microsoft.com/office/drawing/2014/main" id="{66E3905D-F48C-4853-A588-091243486397}"/>
                  </a:ext>
                </a:extLst>
              </p:cNvPr>
              <p:cNvSpPr/>
              <p:nvPr/>
            </p:nvSpPr>
            <p:spPr>
              <a:xfrm flipV="1">
                <a:off x="5632176" y="282643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C75CFBAD-EAA9-495E-A107-798E07022858}"/>
                  </a:ext>
                </a:extLst>
              </p:cNvPr>
              <p:cNvSpPr/>
              <p:nvPr/>
            </p:nvSpPr>
            <p:spPr>
              <a:xfrm flipV="1">
                <a:off x="5760028" y="278858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4" name="Oval 473">
                <a:extLst>
                  <a:ext uri="{FF2B5EF4-FFF2-40B4-BE49-F238E27FC236}">
                    <a16:creationId xmlns:a16="http://schemas.microsoft.com/office/drawing/2014/main" id="{F0262C21-0BE0-4448-B2A0-4D79C9488B80}"/>
                  </a:ext>
                </a:extLst>
              </p:cNvPr>
              <p:cNvSpPr/>
              <p:nvPr/>
            </p:nvSpPr>
            <p:spPr>
              <a:xfrm flipV="1">
                <a:off x="5847990" y="286427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5" name="Oval 474">
                <a:extLst>
                  <a:ext uri="{FF2B5EF4-FFF2-40B4-BE49-F238E27FC236}">
                    <a16:creationId xmlns:a16="http://schemas.microsoft.com/office/drawing/2014/main" id="{B93F8EC2-9871-4D48-8039-9A43132A6AAC}"/>
                  </a:ext>
                </a:extLst>
              </p:cNvPr>
              <p:cNvSpPr/>
              <p:nvPr/>
            </p:nvSpPr>
            <p:spPr>
              <a:xfrm flipV="1">
                <a:off x="6202908" y="250731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07845937-6650-4A76-9236-53151B8743D4}"/>
                  </a:ext>
                </a:extLst>
              </p:cNvPr>
              <p:cNvSpPr/>
              <p:nvPr/>
            </p:nvSpPr>
            <p:spPr>
              <a:xfrm flipV="1">
                <a:off x="6226433" y="240196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7" name="Oval 476">
                <a:extLst>
                  <a:ext uri="{FF2B5EF4-FFF2-40B4-BE49-F238E27FC236}">
                    <a16:creationId xmlns:a16="http://schemas.microsoft.com/office/drawing/2014/main" id="{EFA4B3B3-65B4-4C68-BD70-434A45C870BA}"/>
                  </a:ext>
                </a:extLst>
              </p:cNvPr>
              <p:cNvSpPr/>
              <p:nvPr/>
            </p:nvSpPr>
            <p:spPr>
              <a:xfrm flipV="1">
                <a:off x="6305190" y="233957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70C5236C-8C3F-475F-8BC9-FD1F73AE71CF}"/>
                  </a:ext>
                </a:extLst>
              </p:cNvPr>
              <p:cNvSpPr/>
              <p:nvPr/>
            </p:nvSpPr>
            <p:spPr>
              <a:xfrm flipV="1">
                <a:off x="6770573" y="274665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79" name="Oval 478">
                <a:extLst>
                  <a:ext uri="{FF2B5EF4-FFF2-40B4-BE49-F238E27FC236}">
                    <a16:creationId xmlns:a16="http://schemas.microsoft.com/office/drawing/2014/main" id="{63B9F2BD-494F-4092-915C-FA8FACF51F23}"/>
                  </a:ext>
                </a:extLst>
              </p:cNvPr>
              <p:cNvSpPr/>
              <p:nvPr/>
            </p:nvSpPr>
            <p:spPr>
              <a:xfrm flipV="1">
                <a:off x="6969001" y="241423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02FD3F4E-6963-468E-912D-B3BF2BDF8ED1}"/>
                  </a:ext>
                </a:extLst>
              </p:cNvPr>
              <p:cNvSpPr/>
              <p:nvPr/>
            </p:nvSpPr>
            <p:spPr>
              <a:xfrm flipV="1">
                <a:off x="7075374" y="252060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3136BCB-BFF6-40F9-8D9F-7745CD7AC49C}"/>
                  </a:ext>
                </a:extLst>
              </p:cNvPr>
              <p:cNvSpPr/>
              <p:nvPr/>
            </p:nvSpPr>
            <p:spPr>
              <a:xfrm flipV="1">
                <a:off x="7138789" y="27497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C166DCA7-2483-4883-92AD-2E361F3327B7}"/>
                  </a:ext>
                </a:extLst>
              </p:cNvPr>
              <p:cNvSpPr/>
              <p:nvPr/>
            </p:nvSpPr>
            <p:spPr>
              <a:xfrm flipV="1">
                <a:off x="7251299" y="280699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571B623C-1F15-4AEE-94F2-D679F89DC5A2}"/>
                  </a:ext>
                </a:extLst>
              </p:cNvPr>
              <p:cNvSpPr/>
              <p:nvPr/>
            </p:nvSpPr>
            <p:spPr>
              <a:xfrm flipV="1">
                <a:off x="7385288" y="282131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4" name="Oval 483">
                <a:extLst>
                  <a:ext uri="{FF2B5EF4-FFF2-40B4-BE49-F238E27FC236}">
                    <a16:creationId xmlns:a16="http://schemas.microsoft.com/office/drawing/2014/main" id="{0D5DD21E-9A3F-4866-929E-5F6E291577A2}"/>
                  </a:ext>
                </a:extLst>
              </p:cNvPr>
              <p:cNvSpPr/>
              <p:nvPr/>
            </p:nvSpPr>
            <p:spPr>
              <a:xfrm flipV="1">
                <a:off x="7464045" y="272517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5" name="Oval 484">
                <a:extLst>
                  <a:ext uri="{FF2B5EF4-FFF2-40B4-BE49-F238E27FC236}">
                    <a16:creationId xmlns:a16="http://schemas.microsoft.com/office/drawing/2014/main" id="{7BF7598D-F5F1-42F1-8BAD-D482E640E971}"/>
                  </a:ext>
                </a:extLst>
              </p:cNvPr>
              <p:cNvSpPr/>
              <p:nvPr/>
            </p:nvSpPr>
            <p:spPr>
              <a:xfrm flipV="1">
                <a:off x="7825100" y="271494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6" name="Oval 485">
                <a:extLst>
                  <a:ext uri="{FF2B5EF4-FFF2-40B4-BE49-F238E27FC236}">
                    <a16:creationId xmlns:a16="http://schemas.microsoft.com/office/drawing/2014/main" id="{B718DC84-6B08-4815-B1AA-8499BB65682F}"/>
                  </a:ext>
                </a:extLst>
              </p:cNvPr>
              <p:cNvSpPr/>
              <p:nvPr/>
            </p:nvSpPr>
            <p:spPr>
              <a:xfrm flipV="1">
                <a:off x="7879309" y="278143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991F14C6-DEBE-46DE-A216-795000E4DDDC}"/>
                  </a:ext>
                </a:extLst>
              </p:cNvPr>
              <p:cNvSpPr/>
              <p:nvPr/>
            </p:nvSpPr>
            <p:spPr>
              <a:xfrm flipV="1">
                <a:off x="7893628" y="284177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B671C3D5-667B-4C07-9B50-C9B3C80F42EC}"/>
                  </a:ext>
                </a:extLst>
              </p:cNvPr>
              <p:cNvSpPr/>
              <p:nvPr/>
            </p:nvSpPr>
            <p:spPr>
              <a:xfrm flipV="1">
                <a:off x="7481432" y="284689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7D67EF0F-F7C8-4570-B756-3E6C789635AB}"/>
                  </a:ext>
                </a:extLst>
              </p:cNvPr>
              <p:cNvSpPr/>
              <p:nvPr/>
            </p:nvSpPr>
            <p:spPr>
              <a:xfrm flipV="1">
                <a:off x="7575531" y="277836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0228D416-781F-4610-B2A0-BB2D5408D1CB}"/>
                  </a:ext>
                </a:extLst>
              </p:cNvPr>
              <p:cNvSpPr/>
              <p:nvPr/>
            </p:nvSpPr>
            <p:spPr>
              <a:xfrm flipV="1">
                <a:off x="7663493" y="293690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395177DE-C8FE-4DDB-A325-D668190AB73D}"/>
                  </a:ext>
                </a:extLst>
              </p:cNvPr>
              <p:cNvSpPr/>
              <p:nvPr/>
            </p:nvSpPr>
            <p:spPr>
              <a:xfrm flipV="1">
                <a:off x="7926357" y="293894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2" name="Oval 491">
                <a:extLst>
                  <a:ext uri="{FF2B5EF4-FFF2-40B4-BE49-F238E27FC236}">
                    <a16:creationId xmlns:a16="http://schemas.microsoft.com/office/drawing/2014/main" id="{C83053E0-0229-4D6D-A74A-2B2A72A4B437}"/>
                  </a:ext>
                </a:extLst>
              </p:cNvPr>
              <p:cNvSpPr/>
              <p:nvPr/>
            </p:nvSpPr>
            <p:spPr>
              <a:xfrm flipV="1">
                <a:off x="8020457" y="312509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3" name="Oval 492">
                <a:extLst>
                  <a:ext uri="{FF2B5EF4-FFF2-40B4-BE49-F238E27FC236}">
                    <a16:creationId xmlns:a16="http://schemas.microsoft.com/office/drawing/2014/main" id="{2D60DC00-6AD6-4FB3-9F22-76D4C766D2C7}"/>
                  </a:ext>
                </a:extLst>
              </p:cNvPr>
              <p:cNvSpPr/>
              <p:nvPr/>
            </p:nvSpPr>
            <p:spPr>
              <a:xfrm flipV="1">
                <a:off x="7746342" y="301668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4" name="Oval 493">
                <a:extLst>
                  <a:ext uri="{FF2B5EF4-FFF2-40B4-BE49-F238E27FC236}">
                    <a16:creationId xmlns:a16="http://schemas.microsoft.com/office/drawing/2014/main" id="{84AFF610-B495-41A2-8870-4015921E6866}"/>
                  </a:ext>
                </a:extLst>
              </p:cNvPr>
              <p:cNvSpPr/>
              <p:nvPr/>
            </p:nvSpPr>
            <p:spPr>
              <a:xfrm flipV="1">
                <a:off x="7610307" y="309850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5" name="Oval 494">
                <a:extLst>
                  <a:ext uri="{FF2B5EF4-FFF2-40B4-BE49-F238E27FC236}">
                    <a16:creationId xmlns:a16="http://schemas.microsoft.com/office/drawing/2014/main" id="{5A5ACF34-4DD3-4CD3-A9D4-8553A870F441}"/>
                  </a:ext>
                </a:extLst>
              </p:cNvPr>
              <p:cNvSpPr/>
              <p:nvPr/>
            </p:nvSpPr>
            <p:spPr>
              <a:xfrm flipV="1">
                <a:off x="8170811" y="333682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6" name="Oval 495">
                <a:extLst>
                  <a:ext uri="{FF2B5EF4-FFF2-40B4-BE49-F238E27FC236}">
                    <a16:creationId xmlns:a16="http://schemas.microsoft.com/office/drawing/2014/main" id="{3DCB0DC6-84DD-41A4-9CF6-A9774F53426C}"/>
                  </a:ext>
                </a:extLst>
              </p:cNvPr>
              <p:cNvSpPr/>
              <p:nvPr/>
            </p:nvSpPr>
            <p:spPr>
              <a:xfrm flipV="1">
                <a:off x="8206610" y="341864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F6AEF143-B460-4AB2-80E7-25CDE541E8D0}"/>
                  </a:ext>
                </a:extLst>
              </p:cNvPr>
              <p:cNvSpPr/>
              <p:nvPr/>
            </p:nvSpPr>
            <p:spPr>
              <a:xfrm flipV="1">
                <a:off x="7708498" y="318135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8" name="Oval 497">
                <a:extLst>
                  <a:ext uri="{FF2B5EF4-FFF2-40B4-BE49-F238E27FC236}">
                    <a16:creationId xmlns:a16="http://schemas.microsoft.com/office/drawing/2014/main" id="{A1EF22DE-2C2F-4CCE-8002-4B3655947A13}"/>
                  </a:ext>
                </a:extLst>
              </p:cNvPr>
              <p:cNvSpPr/>
              <p:nvPr/>
            </p:nvSpPr>
            <p:spPr>
              <a:xfrm flipV="1">
                <a:off x="8207634" y="35025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99" name="Oval 498">
                <a:extLst>
                  <a:ext uri="{FF2B5EF4-FFF2-40B4-BE49-F238E27FC236}">
                    <a16:creationId xmlns:a16="http://schemas.microsoft.com/office/drawing/2014/main" id="{FF044A2F-9921-450C-A801-D234B6BF1E5B}"/>
                  </a:ext>
                </a:extLst>
              </p:cNvPr>
              <p:cNvSpPr/>
              <p:nvPr/>
            </p:nvSpPr>
            <p:spPr>
              <a:xfrm flipV="1">
                <a:off x="6972071" y="313532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0" name="Oval 499">
                <a:extLst>
                  <a:ext uri="{FF2B5EF4-FFF2-40B4-BE49-F238E27FC236}">
                    <a16:creationId xmlns:a16="http://schemas.microsoft.com/office/drawing/2014/main" id="{590DD70D-747D-47F9-BAAC-C83E886612D2}"/>
                  </a:ext>
                </a:extLst>
              </p:cNvPr>
              <p:cNvSpPr/>
              <p:nvPr/>
            </p:nvSpPr>
            <p:spPr>
              <a:xfrm flipV="1">
                <a:off x="6909680" y="33981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1" name="Oval 500">
                <a:extLst>
                  <a:ext uri="{FF2B5EF4-FFF2-40B4-BE49-F238E27FC236}">
                    <a16:creationId xmlns:a16="http://schemas.microsoft.com/office/drawing/2014/main" id="{72B0AFE9-2147-443B-A059-E2E64E1AB4E6}"/>
                  </a:ext>
                </a:extLst>
              </p:cNvPr>
              <p:cNvSpPr/>
              <p:nvPr/>
            </p:nvSpPr>
            <p:spPr>
              <a:xfrm flipV="1">
                <a:off x="7312670" y="413257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2" name="Oval 501">
                <a:extLst>
                  <a:ext uri="{FF2B5EF4-FFF2-40B4-BE49-F238E27FC236}">
                    <a16:creationId xmlns:a16="http://schemas.microsoft.com/office/drawing/2014/main" id="{0C2FBA8F-4CF3-4751-B9E0-BFB5D0FE4C31}"/>
                  </a:ext>
                </a:extLst>
              </p:cNvPr>
              <p:cNvSpPr/>
              <p:nvPr/>
            </p:nvSpPr>
            <p:spPr>
              <a:xfrm flipV="1">
                <a:off x="6076081" y="311998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8F0E522E-F01B-4B2A-BEA6-6D3E7B913BA9}"/>
                  </a:ext>
                </a:extLst>
              </p:cNvPr>
              <p:cNvSpPr/>
              <p:nvPr/>
            </p:nvSpPr>
            <p:spPr>
              <a:xfrm flipV="1">
                <a:off x="6289851" y="350558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4" name="Oval 503">
                <a:extLst>
                  <a:ext uri="{FF2B5EF4-FFF2-40B4-BE49-F238E27FC236}">
                    <a16:creationId xmlns:a16="http://schemas.microsoft.com/office/drawing/2014/main" id="{BAFC43DE-9605-429E-BE2F-B56B415D314A}"/>
                  </a:ext>
                </a:extLst>
              </p:cNvPr>
              <p:cNvSpPr/>
              <p:nvPr/>
            </p:nvSpPr>
            <p:spPr>
              <a:xfrm flipV="1">
                <a:off x="6031078" y="346773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5" name="Oval 504">
                <a:extLst>
                  <a:ext uri="{FF2B5EF4-FFF2-40B4-BE49-F238E27FC236}">
                    <a16:creationId xmlns:a16="http://schemas.microsoft.com/office/drawing/2014/main" id="{7D954273-EAD8-49F3-B49C-EA2487B1922D}"/>
                  </a:ext>
                </a:extLst>
              </p:cNvPr>
              <p:cNvSpPr/>
              <p:nvPr/>
            </p:nvSpPr>
            <p:spPr>
              <a:xfrm flipV="1">
                <a:off x="5977891" y="308929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6" name="Oval 505">
                <a:extLst>
                  <a:ext uri="{FF2B5EF4-FFF2-40B4-BE49-F238E27FC236}">
                    <a16:creationId xmlns:a16="http://schemas.microsoft.com/office/drawing/2014/main" id="{0708013B-A2A2-4EA3-BABB-B82B67008C28}"/>
                  </a:ext>
                </a:extLst>
              </p:cNvPr>
              <p:cNvSpPr/>
              <p:nvPr/>
            </p:nvSpPr>
            <p:spPr>
              <a:xfrm flipV="1">
                <a:off x="5927773" y="323555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7" name="Oval 506">
                <a:extLst>
                  <a:ext uri="{FF2B5EF4-FFF2-40B4-BE49-F238E27FC236}">
                    <a16:creationId xmlns:a16="http://schemas.microsoft.com/office/drawing/2014/main" id="{CDE5CCDB-9A22-497B-BB4B-7260BCE12CBA}"/>
                  </a:ext>
                </a:extLst>
              </p:cNvPr>
              <p:cNvSpPr/>
              <p:nvPr/>
            </p:nvSpPr>
            <p:spPr>
              <a:xfrm flipV="1">
                <a:off x="8307870" y="378686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8" name="Oval 507">
                <a:extLst>
                  <a:ext uri="{FF2B5EF4-FFF2-40B4-BE49-F238E27FC236}">
                    <a16:creationId xmlns:a16="http://schemas.microsoft.com/office/drawing/2014/main" id="{2E4F8158-5DAD-476B-8037-CBDA7EE6B0C1}"/>
                  </a:ext>
                </a:extLst>
              </p:cNvPr>
              <p:cNvSpPr/>
              <p:nvPr/>
            </p:nvSpPr>
            <p:spPr>
              <a:xfrm flipV="1">
                <a:off x="8312984" y="385641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09" name="Oval 508">
                <a:extLst>
                  <a:ext uri="{FF2B5EF4-FFF2-40B4-BE49-F238E27FC236}">
                    <a16:creationId xmlns:a16="http://schemas.microsoft.com/office/drawing/2014/main" id="{EAB0F7E4-E176-4A11-90A3-BC7C3F3A009A}"/>
                  </a:ext>
                </a:extLst>
              </p:cNvPr>
              <p:cNvSpPr/>
              <p:nvPr/>
            </p:nvSpPr>
            <p:spPr>
              <a:xfrm flipV="1">
                <a:off x="8318098" y="391676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0" name="Oval 509">
                <a:extLst>
                  <a:ext uri="{FF2B5EF4-FFF2-40B4-BE49-F238E27FC236}">
                    <a16:creationId xmlns:a16="http://schemas.microsoft.com/office/drawing/2014/main" id="{CDBF3AB0-0E35-46C8-9CD8-BA2610340F39}"/>
                  </a:ext>
                </a:extLst>
              </p:cNvPr>
              <p:cNvSpPr/>
              <p:nvPr/>
            </p:nvSpPr>
            <p:spPr>
              <a:xfrm flipV="1">
                <a:off x="8317075" y="397710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1" name="Oval 510">
                <a:extLst>
                  <a:ext uri="{FF2B5EF4-FFF2-40B4-BE49-F238E27FC236}">
                    <a16:creationId xmlns:a16="http://schemas.microsoft.com/office/drawing/2014/main" id="{6CEDC0C2-3366-4B6B-8F39-CE64F2F98C19}"/>
                  </a:ext>
                </a:extLst>
              </p:cNvPr>
              <p:cNvSpPr/>
              <p:nvPr/>
            </p:nvSpPr>
            <p:spPr>
              <a:xfrm flipV="1">
                <a:off x="8293551" y="410086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2" name="Oval 511">
                <a:extLst>
                  <a:ext uri="{FF2B5EF4-FFF2-40B4-BE49-F238E27FC236}">
                    <a16:creationId xmlns:a16="http://schemas.microsoft.com/office/drawing/2014/main" id="{0F267B5C-03D2-4C9E-B5DC-D6405FC8BE1C}"/>
                  </a:ext>
                </a:extLst>
              </p:cNvPr>
              <p:cNvSpPr/>
              <p:nvPr/>
            </p:nvSpPr>
            <p:spPr>
              <a:xfrm flipV="1">
                <a:off x="8317076" y="403847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3" name="Oval 512">
                <a:extLst>
                  <a:ext uri="{FF2B5EF4-FFF2-40B4-BE49-F238E27FC236}">
                    <a16:creationId xmlns:a16="http://schemas.microsoft.com/office/drawing/2014/main" id="{A7FBBF2C-B50B-471D-A429-8D03BAC5D0F8}"/>
                  </a:ext>
                </a:extLst>
              </p:cNvPr>
              <p:cNvSpPr/>
              <p:nvPr/>
            </p:nvSpPr>
            <p:spPr>
              <a:xfrm flipV="1">
                <a:off x="8303779" y="416325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4" name="Oval 513">
                <a:extLst>
                  <a:ext uri="{FF2B5EF4-FFF2-40B4-BE49-F238E27FC236}">
                    <a16:creationId xmlns:a16="http://schemas.microsoft.com/office/drawing/2014/main" id="{7640889C-24D6-4A1F-8D30-803A223E25A9}"/>
                  </a:ext>
                </a:extLst>
              </p:cNvPr>
              <p:cNvSpPr/>
              <p:nvPr/>
            </p:nvSpPr>
            <p:spPr>
              <a:xfrm flipV="1">
                <a:off x="8281280" y="42297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5" name="Oval 514">
                <a:extLst>
                  <a:ext uri="{FF2B5EF4-FFF2-40B4-BE49-F238E27FC236}">
                    <a16:creationId xmlns:a16="http://schemas.microsoft.com/office/drawing/2014/main" id="{62BD6D4C-C8CA-4E04-A6B9-55444DC7EA82}"/>
                  </a:ext>
                </a:extLst>
              </p:cNvPr>
              <p:cNvSpPr/>
              <p:nvPr/>
            </p:nvSpPr>
            <p:spPr>
              <a:xfrm flipV="1">
                <a:off x="8250557" y="430235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6" name="Oval 515">
                <a:extLst>
                  <a:ext uri="{FF2B5EF4-FFF2-40B4-BE49-F238E27FC236}">
                    <a16:creationId xmlns:a16="http://schemas.microsoft.com/office/drawing/2014/main" id="{5FD35577-42DA-4672-96F5-80A3D272334A}"/>
                  </a:ext>
                </a:extLst>
              </p:cNvPr>
              <p:cNvSpPr/>
              <p:nvPr/>
            </p:nvSpPr>
            <p:spPr>
              <a:xfrm flipV="1">
                <a:off x="8247943" y="438111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79D34CD-BD41-40E8-927E-7CB0DD528A1B}"/>
                  </a:ext>
                </a:extLst>
              </p:cNvPr>
              <p:cNvSpPr/>
              <p:nvPr/>
            </p:nvSpPr>
            <p:spPr>
              <a:xfrm flipV="1">
                <a:off x="3836847" y="33780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8" name="Oval 517">
                <a:extLst>
                  <a:ext uri="{FF2B5EF4-FFF2-40B4-BE49-F238E27FC236}">
                    <a16:creationId xmlns:a16="http://schemas.microsoft.com/office/drawing/2014/main" id="{05351A4D-65FB-43C5-9D7E-E0FABD3CCF29}"/>
                  </a:ext>
                </a:extLst>
              </p:cNvPr>
              <p:cNvSpPr/>
              <p:nvPr/>
            </p:nvSpPr>
            <p:spPr>
              <a:xfrm flipV="1">
                <a:off x="4078232" y="390176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19" name="Oval 518">
                <a:extLst>
                  <a:ext uri="{FF2B5EF4-FFF2-40B4-BE49-F238E27FC236}">
                    <a16:creationId xmlns:a16="http://schemas.microsoft.com/office/drawing/2014/main" id="{4D1BDD9B-718C-4BA1-99BF-4329E34E2D96}"/>
                  </a:ext>
                </a:extLst>
              </p:cNvPr>
              <p:cNvSpPr/>
              <p:nvPr/>
            </p:nvSpPr>
            <p:spPr>
              <a:xfrm flipV="1">
                <a:off x="4408603" y="412474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6DE1554F-22D1-440D-AFE6-EB1CC59490BD}"/>
                  </a:ext>
                </a:extLst>
              </p:cNvPr>
              <p:cNvSpPr/>
              <p:nvPr/>
            </p:nvSpPr>
            <p:spPr>
              <a:xfrm flipV="1">
                <a:off x="4106871" y="424952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1" name="Oval 520">
                <a:extLst>
                  <a:ext uri="{FF2B5EF4-FFF2-40B4-BE49-F238E27FC236}">
                    <a16:creationId xmlns:a16="http://schemas.microsoft.com/office/drawing/2014/main" id="{B1D46A74-FA48-4052-ABDC-3AAC7E6D48B3}"/>
                  </a:ext>
                </a:extLst>
              </p:cNvPr>
              <p:cNvSpPr/>
              <p:nvPr/>
            </p:nvSpPr>
            <p:spPr>
              <a:xfrm flipV="1">
                <a:off x="4360530" y="445102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AAF14925-CD5B-46CE-A00C-BF0287F7EC6A}"/>
                  </a:ext>
                </a:extLst>
              </p:cNvPr>
              <p:cNvSpPr/>
              <p:nvPr/>
            </p:nvSpPr>
            <p:spPr>
              <a:xfrm flipV="1">
                <a:off x="4206084" y="390074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3" name="Oval 522">
                <a:extLst>
                  <a:ext uri="{FF2B5EF4-FFF2-40B4-BE49-F238E27FC236}">
                    <a16:creationId xmlns:a16="http://schemas.microsoft.com/office/drawing/2014/main" id="{41819084-BFC5-4F2E-B2F5-3B0D65532A2D}"/>
                  </a:ext>
                </a:extLst>
              </p:cNvPr>
              <p:cNvSpPr/>
              <p:nvPr/>
            </p:nvSpPr>
            <p:spPr>
              <a:xfrm flipV="1">
                <a:off x="4281772" y="417281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4" name="Oval 523">
                <a:extLst>
                  <a:ext uri="{FF2B5EF4-FFF2-40B4-BE49-F238E27FC236}">
                    <a16:creationId xmlns:a16="http://schemas.microsoft.com/office/drawing/2014/main" id="{3F494EAC-E295-449F-B697-08729D8AB901}"/>
                  </a:ext>
                </a:extLst>
              </p:cNvPr>
              <p:cNvSpPr/>
              <p:nvPr/>
            </p:nvSpPr>
            <p:spPr>
              <a:xfrm flipV="1">
                <a:off x="4335981" y="501561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5" name="Oval 524">
                <a:extLst>
                  <a:ext uri="{FF2B5EF4-FFF2-40B4-BE49-F238E27FC236}">
                    <a16:creationId xmlns:a16="http://schemas.microsoft.com/office/drawing/2014/main" id="{23EBB179-FB87-492C-8CCA-2D2BDC1AC41A}"/>
                  </a:ext>
                </a:extLst>
              </p:cNvPr>
              <p:cNvSpPr/>
              <p:nvPr/>
            </p:nvSpPr>
            <p:spPr>
              <a:xfrm flipV="1">
                <a:off x="4107893" y="57786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6" name="Oval 525">
                <a:extLst>
                  <a:ext uri="{FF2B5EF4-FFF2-40B4-BE49-F238E27FC236}">
                    <a16:creationId xmlns:a16="http://schemas.microsoft.com/office/drawing/2014/main" id="{64E18618-F5A7-4227-8D1B-19823FAE8190}"/>
                  </a:ext>
                </a:extLst>
              </p:cNvPr>
              <p:cNvSpPr/>
              <p:nvPr/>
            </p:nvSpPr>
            <p:spPr>
              <a:xfrm flipV="1">
                <a:off x="4033227" y="6047639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7" name="Oval 526">
                <a:extLst>
                  <a:ext uri="{FF2B5EF4-FFF2-40B4-BE49-F238E27FC236}">
                    <a16:creationId xmlns:a16="http://schemas.microsoft.com/office/drawing/2014/main" id="{8CDF8C7E-48BA-4D84-A230-6195A9C7C268}"/>
                  </a:ext>
                </a:extLst>
              </p:cNvPr>
              <p:cNvSpPr/>
              <p:nvPr/>
            </p:nvSpPr>
            <p:spPr>
              <a:xfrm flipV="1">
                <a:off x="3780591" y="603127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8" name="Oval 527">
                <a:extLst>
                  <a:ext uri="{FF2B5EF4-FFF2-40B4-BE49-F238E27FC236}">
                    <a16:creationId xmlns:a16="http://schemas.microsoft.com/office/drawing/2014/main" id="{3C1769FE-AB82-4162-A213-D89BF456367B}"/>
                  </a:ext>
                </a:extLst>
              </p:cNvPr>
              <p:cNvSpPr/>
              <p:nvPr/>
            </p:nvSpPr>
            <p:spPr>
              <a:xfrm flipV="1">
                <a:off x="3850143" y="599649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29" name="Oval 528">
                <a:extLst>
                  <a:ext uri="{FF2B5EF4-FFF2-40B4-BE49-F238E27FC236}">
                    <a16:creationId xmlns:a16="http://schemas.microsoft.com/office/drawing/2014/main" id="{E8343843-219F-44A3-A495-EC5205348057}"/>
                  </a:ext>
                </a:extLst>
              </p:cNvPr>
              <p:cNvSpPr/>
              <p:nvPr/>
            </p:nvSpPr>
            <p:spPr>
              <a:xfrm flipV="1">
                <a:off x="3910490" y="602002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0B8DF870-59CF-4331-8EE9-8427538B5A74}"/>
                  </a:ext>
                </a:extLst>
              </p:cNvPr>
              <p:cNvSpPr/>
              <p:nvPr/>
            </p:nvSpPr>
            <p:spPr>
              <a:xfrm flipV="1">
                <a:off x="3710018" y="596376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1" name="Oval 530">
                <a:extLst>
                  <a:ext uri="{FF2B5EF4-FFF2-40B4-BE49-F238E27FC236}">
                    <a16:creationId xmlns:a16="http://schemas.microsoft.com/office/drawing/2014/main" id="{48190AED-5279-468B-BE5D-CE92511BDDE5}"/>
                  </a:ext>
                </a:extLst>
              </p:cNvPr>
              <p:cNvSpPr/>
              <p:nvPr/>
            </p:nvSpPr>
            <p:spPr>
              <a:xfrm flipV="1">
                <a:off x="4163126" y="612537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2" name="Oval 531">
                <a:extLst>
                  <a:ext uri="{FF2B5EF4-FFF2-40B4-BE49-F238E27FC236}">
                    <a16:creationId xmlns:a16="http://schemas.microsoft.com/office/drawing/2014/main" id="{68C2B3A3-C895-47AD-8E86-A9596FFE02A0}"/>
                  </a:ext>
                </a:extLst>
              </p:cNvPr>
              <p:cNvSpPr/>
              <p:nvPr/>
            </p:nvSpPr>
            <p:spPr>
              <a:xfrm flipV="1">
                <a:off x="4226541" y="608753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3" name="Oval 532">
                <a:extLst>
                  <a:ext uri="{FF2B5EF4-FFF2-40B4-BE49-F238E27FC236}">
                    <a16:creationId xmlns:a16="http://schemas.microsoft.com/office/drawing/2014/main" id="{2B48E43B-E711-4BD0-8CF9-D2EFDCF0B62B}"/>
                  </a:ext>
                </a:extLst>
              </p:cNvPr>
              <p:cNvSpPr/>
              <p:nvPr/>
            </p:nvSpPr>
            <p:spPr>
              <a:xfrm flipV="1">
                <a:off x="4293024" y="60282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32DB8B70-2EE5-4DEF-8CC2-9FF8A161D437}"/>
                  </a:ext>
                </a:extLst>
              </p:cNvPr>
              <p:cNvSpPr/>
              <p:nvPr/>
            </p:nvSpPr>
            <p:spPr>
              <a:xfrm flipV="1">
                <a:off x="4359507" y="608241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5" name="Oval 534">
                <a:extLst>
                  <a:ext uri="{FF2B5EF4-FFF2-40B4-BE49-F238E27FC236}">
                    <a16:creationId xmlns:a16="http://schemas.microsoft.com/office/drawing/2014/main" id="{3DDD874E-F36A-4B04-B3F7-E96EC2AA053B}"/>
                  </a:ext>
                </a:extLst>
              </p:cNvPr>
              <p:cNvSpPr/>
              <p:nvPr/>
            </p:nvSpPr>
            <p:spPr>
              <a:xfrm flipV="1">
                <a:off x="4453607" y="604457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DAEB25DB-A0DE-4EAC-A02C-EF0AC6F95428}"/>
                  </a:ext>
                </a:extLst>
              </p:cNvPr>
              <p:cNvSpPr/>
              <p:nvPr/>
            </p:nvSpPr>
            <p:spPr>
              <a:xfrm flipV="1">
                <a:off x="4458721" y="5463612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7" name="Oval 536">
                <a:extLst>
                  <a:ext uri="{FF2B5EF4-FFF2-40B4-BE49-F238E27FC236}">
                    <a16:creationId xmlns:a16="http://schemas.microsoft.com/office/drawing/2014/main" id="{3A2AF851-EE36-4E4C-8C8A-3CE67AEDE19E}"/>
                  </a:ext>
                </a:extLst>
              </p:cNvPr>
              <p:cNvSpPr/>
              <p:nvPr/>
            </p:nvSpPr>
            <p:spPr>
              <a:xfrm flipV="1">
                <a:off x="4552821" y="6027185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8" name="Oval 537">
                <a:extLst>
                  <a:ext uri="{FF2B5EF4-FFF2-40B4-BE49-F238E27FC236}">
                    <a16:creationId xmlns:a16="http://schemas.microsoft.com/office/drawing/2014/main" id="{567EC6C6-95E6-4B65-84D2-0C616F5757B7}"/>
                  </a:ext>
                </a:extLst>
              </p:cNvPr>
              <p:cNvSpPr/>
              <p:nvPr/>
            </p:nvSpPr>
            <p:spPr>
              <a:xfrm flipV="1">
                <a:off x="4545661" y="5298938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39" name="Oval 538">
                <a:extLst>
                  <a:ext uri="{FF2B5EF4-FFF2-40B4-BE49-F238E27FC236}">
                    <a16:creationId xmlns:a16="http://schemas.microsoft.com/office/drawing/2014/main" id="{0AE93AEC-E60D-4095-A30E-D0374C9E878D}"/>
                  </a:ext>
                </a:extLst>
              </p:cNvPr>
              <p:cNvSpPr/>
              <p:nvPr/>
            </p:nvSpPr>
            <p:spPr>
              <a:xfrm flipV="1">
                <a:off x="4636691" y="5521913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625EEC04-39FC-45CF-8651-01632934354C}"/>
                  </a:ext>
                </a:extLst>
              </p:cNvPr>
              <p:cNvSpPr/>
              <p:nvPr/>
            </p:nvSpPr>
            <p:spPr>
              <a:xfrm flipV="1">
                <a:off x="4825912" y="603025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8E86AD1-70E8-4CCF-AC8B-1E5B1BA7B2C6}"/>
                  </a:ext>
                </a:extLst>
              </p:cNvPr>
              <p:cNvSpPr/>
              <p:nvPr/>
            </p:nvSpPr>
            <p:spPr>
              <a:xfrm flipV="1">
                <a:off x="4895464" y="598013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2" name="Oval 541">
                <a:extLst>
                  <a:ext uri="{FF2B5EF4-FFF2-40B4-BE49-F238E27FC236}">
                    <a16:creationId xmlns:a16="http://schemas.microsoft.com/office/drawing/2014/main" id="{45DD61A3-AD1B-4511-BA52-1C9003198918}"/>
                  </a:ext>
                </a:extLst>
              </p:cNvPr>
              <p:cNvSpPr/>
              <p:nvPr/>
            </p:nvSpPr>
            <p:spPr>
              <a:xfrm flipV="1">
                <a:off x="5081617" y="638415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5D80EB10-0D65-429D-9D74-B8685E9E0470}"/>
                  </a:ext>
                </a:extLst>
              </p:cNvPr>
              <p:cNvSpPr/>
              <p:nvPr/>
            </p:nvSpPr>
            <p:spPr>
              <a:xfrm flipV="1">
                <a:off x="5184922" y="6205156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4" name="Oval 543">
                <a:extLst>
                  <a:ext uri="{FF2B5EF4-FFF2-40B4-BE49-F238E27FC236}">
                    <a16:creationId xmlns:a16="http://schemas.microsoft.com/office/drawing/2014/main" id="{7539BF5C-B878-4AFF-A6B0-CBD27C9DF0E7}"/>
                  </a:ext>
                </a:extLst>
              </p:cNvPr>
              <p:cNvSpPr/>
              <p:nvPr/>
            </p:nvSpPr>
            <p:spPr>
              <a:xfrm flipV="1">
                <a:off x="5733153" y="527439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5" name="Oval 544">
                <a:extLst>
                  <a:ext uri="{FF2B5EF4-FFF2-40B4-BE49-F238E27FC236}">
                    <a16:creationId xmlns:a16="http://schemas.microsoft.com/office/drawing/2014/main" id="{DC02DBE4-96E0-45C4-8F33-2DFC659451E4}"/>
                  </a:ext>
                </a:extLst>
              </p:cNvPr>
              <p:cNvSpPr/>
              <p:nvPr/>
            </p:nvSpPr>
            <p:spPr>
              <a:xfrm flipV="1">
                <a:off x="6180125" y="5454407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6" name="Oval 545">
                <a:extLst>
                  <a:ext uri="{FF2B5EF4-FFF2-40B4-BE49-F238E27FC236}">
                    <a16:creationId xmlns:a16="http://schemas.microsoft.com/office/drawing/2014/main" id="{5362E311-E7DC-4701-BCCD-3B3B0386F309}"/>
                  </a:ext>
                </a:extLst>
              </p:cNvPr>
              <p:cNvSpPr/>
              <p:nvPr/>
            </p:nvSpPr>
            <p:spPr>
              <a:xfrm flipV="1">
                <a:off x="6280362" y="557305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7" name="Oval 546">
                <a:extLst>
                  <a:ext uri="{FF2B5EF4-FFF2-40B4-BE49-F238E27FC236}">
                    <a16:creationId xmlns:a16="http://schemas.microsoft.com/office/drawing/2014/main" id="{2E8C12D4-0446-4723-BCFC-052CCF7E9E0F}"/>
                  </a:ext>
                </a:extLst>
              </p:cNvPr>
              <p:cNvSpPr/>
              <p:nvPr/>
            </p:nvSpPr>
            <p:spPr>
              <a:xfrm flipV="1">
                <a:off x="5727018" y="458092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72C63754-CA99-462A-80BC-CB0D31AFC6B1}"/>
                  </a:ext>
                </a:extLst>
              </p:cNvPr>
              <p:cNvSpPr/>
              <p:nvPr/>
            </p:nvSpPr>
            <p:spPr>
              <a:xfrm flipV="1">
                <a:off x="8347687" y="456984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EA68D7B8-CAB9-4B9E-8E04-22F4480B55E9}"/>
                  </a:ext>
                </a:extLst>
              </p:cNvPr>
              <p:cNvSpPr/>
              <p:nvPr/>
            </p:nvSpPr>
            <p:spPr>
              <a:xfrm flipV="1">
                <a:off x="8335489" y="483013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0" name="Oval 549">
                <a:extLst>
                  <a:ext uri="{FF2B5EF4-FFF2-40B4-BE49-F238E27FC236}">
                    <a16:creationId xmlns:a16="http://schemas.microsoft.com/office/drawing/2014/main" id="{1ECCDA2B-EB23-4A21-A6A4-5D607449C5A5}"/>
                  </a:ext>
                </a:extLst>
              </p:cNvPr>
              <p:cNvSpPr/>
              <p:nvPr/>
            </p:nvSpPr>
            <p:spPr>
              <a:xfrm flipV="1">
                <a:off x="8314529" y="463375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54283500-F579-4103-B837-57B9E6BF16DC}"/>
                  </a:ext>
                </a:extLst>
              </p:cNvPr>
              <p:cNvSpPr/>
              <p:nvPr/>
            </p:nvSpPr>
            <p:spPr>
              <a:xfrm flipV="1">
                <a:off x="8310439" y="4700234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2" name="Oval 551">
                <a:extLst>
                  <a:ext uri="{FF2B5EF4-FFF2-40B4-BE49-F238E27FC236}">
                    <a16:creationId xmlns:a16="http://schemas.microsoft.com/office/drawing/2014/main" id="{15864DB2-AE97-4F8B-A24C-7CABE10651ED}"/>
                  </a:ext>
                </a:extLst>
              </p:cNvPr>
              <p:cNvSpPr/>
              <p:nvPr/>
            </p:nvSpPr>
            <p:spPr>
              <a:xfrm flipV="1">
                <a:off x="8336962" y="4760580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8B33D0AC-0A66-418C-9610-57DA97467DD5}"/>
                  </a:ext>
                </a:extLst>
              </p:cNvPr>
              <p:cNvSpPr/>
              <p:nvPr/>
            </p:nvSpPr>
            <p:spPr>
              <a:xfrm flipV="1">
                <a:off x="6173277" y="4083225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4" name="Oval 553">
                <a:extLst>
                  <a:ext uri="{FF2B5EF4-FFF2-40B4-BE49-F238E27FC236}">
                    <a16:creationId xmlns:a16="http://schemas.microsoft.com/office/drawing/2014/main" id="{38DA400B-31F1-4114-B60E-D857CCAAF691}"/>
                  </a:ext>
                </a:extLst>
              </p:cNvPr>
              <p:cNvSpPr/>
              <p:nvPr/>
            </p:nvSpPr>
            <p:spPr>
              <a:xfrm flipV="1">
                <a:off x="6740013" y="4963202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5" name="Oval 554">
                <a:extLst>
                  <a:ext uri="{FF2B5EF4-FFF2-40B4-BE49-F238E27FC236}">
                    <a16:creationId xmlns:a16="http://schemas.microsoft.com/office/drawing/2014/main" id="{460A5CB3-B037-4605-A258-3AD384DDFF1A}"/>
                  </a:ext>
                </a:extLst>
              </p:cNvPr>
              <p:cNvSpPr/>
              <p:nvPr/>
            </p:nvSpPr>
            <p:spPr>
              <a:xfrm flipV="1">
                <a:off x="7452008" y="4963202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D152D6AE-9AD7-43F6-96A3-0342A102F9FD}"/>
                  </a:ext>
                </a:extLst>
              </p:cNvPr>
              <p:cNvSpPr/>
              <p:nvPr/>
            </p:nvSpPr>
            <p:spPr>
              <a:xfrm flipV="1">
                <a:off x="8347358" y="508940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7" name="Oval 556">
                <a:extLst>
                  <a:ext uri="{FF2B5EF4-FFF2-40B4-BE49-F238E27FC236}">
                    <a16:creationId xmlns:a16="http://schemas.microsoft.com/office/drawing/2014/main" id="{D0BC3F1C-3830-4459-9364-6ECB430F7948}"/>
                  </a:ext>
                </a:extLst>
              </p:cNvPr>
              <p:cNvSpPr/>
              <p:nvPr/>
            </p:nvSpPr>
            <p:spPr>
              <a:xfrm flipV="1">
                <a:off x="8294971" y="5160847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083C75FC-119A-4E3D-B4DD-151FF9AA6A7D}"/>
                  </a:ext>
                </a:extLst>
              </p:cNvPr>
              <p:cNvSpPr/>
              <p:nvPr/>
            </p:nvSpPr>
            <p:spPr>
              <a:xfrm flipV="1">
                <a:off x="8244964" y="5237048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59" name="Oval 558">
                <a:extLst>
                  <a:ext uri="{FF2B5EF4-FFF2-40B4-BE49-F238E27FC236}">
                    <a16:creationId xmlns:a16="http://schemas.microsoft.com/office/drawing/2014/main" id="{94FE6C83-931B-4464-97E8-513F661C33F8}"/>
                  </a:ext>
                </a:extLst>
              </p:cNvPr>
              <p:cNvSpPr/>
              <p:nvPr/>
            </p:nvSpPr>
            <p:spPr>
              <a:xfrm flipV="1">
                <a:off x="8190195" y="5301341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0" name="Oval 559">
                <a:extLst>
                  <a:ext uri="{FF2B5EF4-FFF2-40B4-BE49-F238E27FC236}">
                    <a16:creationId xmlns:a16="http://schemas.microsoft.com/office/drawing/2014/main" id="{091FC563-072A-478A-AAFE-3F2F232B759F}"/>
                  </a:ext>
                </a:extLst>
              </p:cNvPr>
              <p:cNvSpPr/>
              <p:nvPr/>
            </p:nvSpPr>
            <p:spPr>
              <a:xfrm flipV="1">
                <a:off x="8080658" y="548945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1" name="Oval 560">
                <a:extLst>
                  <a:ext uri="{FF2B5EF4-FFF2-40B4-BE49-F238E27FC236}">
                    <a16:creationId xmlns:a16="http://schemas.microsoft.com/office/drawing/2014/main" id="{AD744822-C2C1-440F-8DAE-691DB4264431}"/>
                  </a:ext>
                </a:extLst>
              </p:cNvPr>
              <p:cNvSpPr/>
              <p:nvPr/>
            </p:nvSpPr>
            <p:spPr>
              <a:xfrm flipV="1">
                <a:off x="8121139" y="564900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9F4C63A4-1B59-450D-B14A-FDC19A5855BC}"/>
                  </a:ext>
                </a:extLst>
              </p:cNvPr>
              <p:cNvSpPr/>
              <p:nvPr/>
            </p:nvSpPr>
            <p:spPr>
              <a:xfrm flipV="1">
                <a:off x="8130665" y="5734728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E2945686-1E5E-4A5F-959A-276F52CAC7BD}"/>
                  </a:ext>
                </a:extLst>
              </p:cNvPr>
              <p:cNvSpPr/>
              <p:nvPr/>
            </p:nvSpPr>
            <p:spPr>
              <a:xfrm flipV="1">
                <a:off x="8081480" y="5829674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4" name="Oval 563">
                <a:extLst>
                  <a:ext uri="{FF2B5EF4-FFF2-40B4-BE49-F238E27FC236}">
                    <a16:creationId xmlns:a16="http://schemas.microsoft.com/office/drawing/2014/main" id="{DA1EC646-958E-4D2D-ADF3-FA005B60673E}"/>
                  </a:ext>
                </a:extLst>
              </p:cNvPr>
              <p:cNvSpPr/>
              <p:nvPr/>
            </p:nvSpPr>
            <p:spPr>
              <a:xfrm flipV="1">
                <a:off x="8038661" y="5926136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5" name="Oval 564">
                <a:extLst>
                  <a:ext uri="{FF2B5EF4-FFF2-40B4-BE49-F238E27FC236}">
                    <a16:creationId xmlns:a16="http://schemas.microsoft.com/office/drawing/2014/main" id="{5F71E1BE-228A-49FB-915A-DF65A35A549C}"/>
                  </a:ext>
                </a:extLst>
              </p:cNvPr>
              <p:cNvSpPr/>
              <p:nvPr/>
            </p:nvSpPr>
            <p:spPr>
              <a:xfrm flipV="1">
                <a:off x="6575709" y="613715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6" name="Oval 565">
                <a:extLst>
                  <a:ext uri="{FF2B5EF4-FFF2-40B4-BE49-F238E27FC236}">
                    <a16:creationId xmlns:a16="http://schemas.microsoft.com/office/drawing/2014/main" id="{81DFF986-C2CD-422E-A31D-9E9975D44B6A}"/>
                  </a:ext>
                </a:extLst>
              </p:cNvPr>
              <p:cNvSpPr/>
              <p:nvPr/>
            </p:nvSpPr>
            <p:spPr>
              <a:xfrm flipV="1">
                <a:off x="6278053" y="6006191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D027C6A9-963E-4910-B61E-6C3E221FDA99}"/>
                  </a:ext>
                </a:extLst>
              </p:cNvPr>
              <p:cNvSpPr/>
              <p:nvPr/>
            </p:nvSpPr>
            <p:spPr>
              <a:xfrm flipV="1">
                <a:off x="6330441" y="6208597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46CFFE1A-1776-4F3F-80D4-9EFAC9B2235A}"/>
                  </a:ext>
                </a:extLst>
              </p:cNvPr>
              <p:cNvSpPr/>
              <p:nvPr/>
            </p:nvSpPr>
            <p:spPr>
              <a:xfrm flipV="1">
                <a:off x="6873366" y="6015716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69" name="Oval 568">
                <a:extLst>
                  <a:ext uri="{FF2B5EF4-FFF2-40B4-BE49-F238E27FC236}">
                    <a16:creationId xmlns:a16="http://schemas.microsoft.com/office/drawing/2014/main" id="{08A41B45-A608-404B-953B-F0802C521AAD}"/>
                  </a:ext>
                </a:extLst>
              </p:cNvPr>
              <p:cNvSpPr/>
              <p:nvPr/>
            </p:nvSpPr>
            <p:spPr>
              <a:xfrm flipV="1">
                <a:off x="6299485" y="641100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453403AA-71AB-4B50-9734-323DE2DDF1FE}"/>
                  </a:ext>
                </a:extLst>
              </p:cNvPr>
              <p:cNvSpPr/>
              <p:nvPr/>
            </p:nvSpPr>
            <p:spPr>
              <a:xfrm flipV="1">
                <a:off x="6840029" y="6453865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1" name="Oval 570">
                <a:extLst>
                  <a:ext uri="{FF2B5EF4-FFF2-40B4-BE49-F238E27FC236}">
                    <a16:creationId xmlns:a16="http://schemas.microsoft.com/office/drawing/2014/main" id="{2B13E97A-371A-432D-BBAB-2A2AE23682FF}"/>
                  </a:ext>
                </a:extLst>
              </p:cNvPr>
              <p:cNvSpPr/>
              <p:nvPr/>
            </p:nvSpPr>
            <p:spPr>
              <a:xfrm flipV="1">
                <a:off x="7021005" y="661340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3CE127DE-F567-474A-AEF4-6461F9FDEEE7}"/>
                  </a:ext>
                </a:extLst>
              </p:cNvPr>
              <p:cNvSpPr/>
              <p:nvPr/>
            </p:nvSpPr>
            <p:spPr>
              <a:xfrm flipV="1">
                <a:off x="6978143" y="6565784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3" name="Oval 572">
                <a:extLst>
                  <a:ext uri="{FF2B5EF4-FFF2-40B4-BE49-F238E27FC236}">
                    <a16:creationId xmlns:a16="http://schemas.microsoft.com/office/drawing/2014/main" id="{FABB101D-1E29-444D-AB3F-115F89FEC471}"/>
                  </a:ext>
                </a:extLst>
              </p:cNvPr>
              <p:cNvSpPr/>
              <p:nvPr/>
            </p:nvSpPr>
            <p:spPr>
              <a:xfrm flipV="1">
                <a:off x="6920993" y="653720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4" name="Oval 573">
                <a:extLst>
                  <a:ext uri="{FF2B5EF4-FFF2-40B4-BE49-F238E27FC236}">
                    <a16:creationId xmlns:a16="http://schemas.microsoft.com/office/drawing/2014/main" id="{60D45734-C3F7-4930-A1EB-006E49FFE653}"/>
                  </a:ext>
                </a:extLst>
              </p:cNvPr>
              <p:cNvSpPr/>
              <p:nvPr/>
            </p:nvSpPr>
            <p:spPr>
              <a:xfrm flipV="1">
                <a:off x="6868605" y="650625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5" name="Oval 574">
                <a:extLst>
                  <a:ext uri="{FF2B5EF4-FFF2-40B4-BE49-F238E27FC236}">
                    <a16:creationId xmlns:a16="http://schemas.microsoft.com/office/drawing/2014/main" id="{FF6BFB22-4F1C-4719-A1B5-76964B7F776E}"/>
                  </a:ext>
                </a:extLst>
              </p:cNvPr>
              <p:cNvSpPr/>
              <p:nvPr/>
            </p:nvSpPr>
            <p:spPr>
              <a:xfrm flipV="1">
                <a:off x="7663943" y="6465771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6" name="Oval 575">
                <a:extLst>
                  <a:ext uri="{FF2B5EF4-FFF2-40B4-BE49-F238E27FC236}">
                    <a16:creationId xmlns:a16="http://schemas.microsoft.com/office/drawing/2014/main" id="{62499CC2-F57B-47A0-A8E2-88FE5052F395}"/>
                  </a:ext>
                </a:extLst>
              </p:cNvPr>
              <p:cNvSpPr/>
              <p:nvPr/>
            </p:nvSpPr>
            <p:spPr>
              <a:xfrm flipV="1">
                <a:off x="7768718" y="6372902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8A5CECEF-23DB-4DEC-B2F0-36E427F3FD7D}"/>
                  </a:ext>
                </a:extLst>
              </p:cNvPr>
              <p:cNvSpPr/>
              <p:nvPr/>
            </p:nvSpPr>
            <p:spPr>
              <a:xfrm flipV="1">
                <a:off x="7852061" y="6287177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8" name="Oval 577">
                <a:extLst>
                  <a:ext uri="{FF2B5EF4-FFF2-40B4-BE49-F238E27FC236}">
                    <a16:creationId xmlns:a16="http://schemas.microsoft.com/office/drawing/2014/main" id="{F7DEDA6C-3CC9-43C7-89B2-9620B973C273}"/>
                  </a:ext>
                </a:extLst>
              </p:cNvPr>
              <p:cNvSpPr/>
              <p:nvPr/>
            </p:nvSpPr>
            <p:spPr>
              <a:xfrm flipV="1">
                <a:off x="7909211" y="6203833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AEF96B74-10DE-44F7-8E3A-4F6BA37EA78D}"/>
                  </a:ext>
                </a:extLst>
              </p:cNvPr>
              <p:cNvSpPr/>
              <p:nvPr/>
            </p:nvSpPr>
            <p:spPr>
              <a:xfrm flipV="1">
                <a:off x="8030655" y="6120489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2F005078-FA48-46D5-AB1E-07E2C39D5BF3}"/>
                  </a:ext>
                </a:extLst>
              </p:cNvPr>
              <p:cNvSpPr/>
              <p:nvPr/>
            </p:nvSpPr>
            <p:spPr>
              <a:xfrm flipV="1">
                <a:off x="8004462" y="6039527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1" name="Oval 580">
                <a:extLst>
                  <a:ext uri="{FF2B5EF4-FFF2-40B4-BE49-F238E27FC236}">
                    <a16:creationId xmlns:a16="http://schemas.microsoft.com/office/drawing/2014/main" id="{C9FB1513-A9D6-4C16-BE1E-6A60228A6E87}"/>
                  </a:ext>
                </a:extLst>
              </p:cNvPr>
              <p:cNvSpPr/>
              <p:nvPr/>
            </p:nvSpPr>
            <p:spPr>
              <a:xfrm flipV="1">
                <a:off x="5673079" y="5947981"/>
                <a:ext cx="55413" cy="58107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F7327DA6-DB4D-4F6C-9C2C-86BFDAC6A12C}"/>
                  </a:ext>
                </a:extLst>
              </p:cNvPr>
              <p:cNvSpPr/>
              <p:nvPr/>
            </p:nvSpPr>
            <p:spPr>
              <a:xfrm flipV="1">
                <a:off x="6144704" y="6287178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3" name="Oval 582">
                <a:extLst>
                  <a:ext uri="{FF2B5EF4-FFF2-40B4-BE49-F238E27FC236}">
                    <a16:creationId xmlns:a16="http://schemas.microsoft.com/office/drawing/2014/main" id="{AE28906E-5EEA-49E8-9D93-2415DEA1EC57}"/>
                  </a:ext>
                </a:extLst>
              </p:cNvPr>
              <p:cNvSpPr/>
              <p:nvPr/>
            </p:nvSpPr>
            <p:spPr>
              <a:xfrm flipV="1">
                <a:off x="6032785" y="6046671"/>
                <a:ext cx="55413" cy="56962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4" name="Freeform 1165">
                <a:extLst>
                  <a:ext uri="{FF2B5EF4-FFF2-40B4-BE49-F238E27FC236}">
                    <a16:creationId xmlns:a16="http://schemas.microsoft.com/office/drawing/2014/main" id="{6288BE56-A6AB-4A05-BFEB-308AE26F2FF7}"/>
                  </a:ext>
                </a:extLst>
              </p:cNvPr>
              <p:cNvSpPr/>
              <p:nvPr/>
            </p:nvSpPr>
            <p:spPr>
              <a:xfrm rot="2820000" flipV="1">
                <a:off x="4885430" y="4257740"/>
                <a:ext cx="3194846" cy="1584916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  <a:gd name="connsiteX0" fmla="*/ 368189 w 368189"/>
                  <a:gd name="connsiteY0" fmla="*/ 55080 h 55080"/>
                  <a:gd name="connsiteX1" fmla="*/ 228963 w 368189"/>
                  <a:gd name="connsiteY1" fmla="*/ 607 h 55080"/>
                  <a:gd name="connsiteX2" fmla="*/ 173249 w 368189"/>
                  <a:gd name="connsiteY2" fmla="*/ 0 h 55080"/>
                  <a:gd name="connsiteX3" fmla="*/ 48206 w 368189"/>
                  <a:gd name="connsiteY3" fmla="*/ 42105 h 55080"/>
                  <a:gd name="connsiteX4" fmla="*/ 0 w 368189"/>
                  <a:gd name="connsiteY4" fmla="*/ 40988 h 55080"/>
                  <a:gd name="connsiteX0" fmla="*/ 319983 w 319983"/>
                  <a:gd name="connsiteY0" fmla="*/ 55080 h 55080"/>
                  <a:gd name="connsiteX1" fmla="*/ 180757 w 319983"/>
                  <a:gd name="connsiteY1" fmla="*/ 607 h 55080"/>
                  <a:gd name="connsiteX2" fmla="*/ 125043 w 319983"/>
                  <a:gd name="connsiteY2" fmla="*/ 0 h 55080"/>
                  <a:gd name="connsiteX3" fmla="*/ 0 w 319983"/>
                  <a:gd name="connsiteY3" fmla="*/ 42105 h 55080"/>
                  <a:gd name="connsiteX0" fmla="*/ 319983 w 319983"/>
                  <a:gd name="connsiteY0" fmla="*/ 54473 h 54473"/>
                  <a:gd name="connsiteX1" fmla="*/ 180757 w 319983"/>
                  <a:gd name="connsiteY1" fmla="*/ 0 h 54473"/>
                  <a:gd name="connsiteX2" fmla="*/ 118720 w 319983"/>
                  <a:gd name="connsiteY2" fmla="*/ 1421 h 54473"/>
                  <a:gd name="connsiteX3" fmla="*/ 0 w 319983"/>
                  <a:gd name="connsiteY3" fmla="*/ 41498 h 54473"/>
                  <a:gd name="connsiteX0" fmla="*/ 319983 w 319983"/>
                  <a:gd name="connsiteY0" fmla="*/ 53052 h 53052"/>
                  <a:gd name="connsiteX1" fmla="*/ 171631 w 319983"/>
                  <a:gd name="connsiteY1" fmla="*/ 344 h 53052"/>
                  <a:gd name="connsiteX2" fmla="*/ 118720 w 319983"/>
                  <a:gd name="connsiteY2" fmla="*/ 0 h 53052"/>
                  <a:gd name="connsiteX3" fmla="*/ 0 w 319983"/>
                  <a:gd name="connsiteY3" fmla="*/ 40077 h 53052"/>
                  <a:gd name="connsiteX0" fmla="*/ 319983 w 319983"/>
                  <a:gd name="connsiteY0" fmla="*/ 53617 h 53617"/>
                  <a:gd name="connsiteX1" fmla="*/ 171631 w 319983"/>
                  <a:gd name="connsiteY1" fmla="*/ 909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617 h 53617"/>
                  <a:gd name="connsiteX1" fmla="*/ 171934 w 319983"/>
                  <a:gd name="connsiteY1" fmla="*/ 1027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381 h 53381"/>
                  <a:gd name="connsiteX1" fmla="*/ 171934 w 319983"/>
                  <a:gd name="connsiteY1" fmla="*/ 791 h 53381"/>
                  <a:gd name="connsiteX2" fmla="*/ 119695 w 319983"/>
                  <a:gd name="connsiteY2" fmla="*/ 0 h 53381"/>
                  <a:gd name="connsiteX3" fmla="*/ 0 w 319983"/>
                  <a:gd name="connsiteY3" fmla="*/ 40406 h 53381"/>
                  <a:gd name="connsiteX0" fmla="*/ 312426 w 312426"/>
                  <a:gd name="connsiteY0" fmla="*/ 55166 h 55166"/>
                  <a:gd name="connsiteX1" fmla="*/ 171934 w 312426"/>
                  <a:gd name="connsiteY1" fmla="*/ 791 h 55166"/>
                  <a:gd name="connsiteX2" fmla="*/ 119695 w 312426"/>
                  <a:gd name="connsiteY2" fmla="*/ 0 h 55166"/>
                  <a:gd name="connsiteX3" fmla="*/ 0 w 312426"/>
                  <a:gd name="connsiteY3" fmla="*/ 40406 h 55166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0 w 311203"/>
                  <a:gd name="connsiteY3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26116 w 311203"/>
                  <a:gd name="connsiteY3" fmla="*/ 31548 h 54809"/>
                  <a:gd name="connsiteX4" fmla="*/ 0 w 311203"/>
                  <a:gd name="connsiteY4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8447 w 311203"/>
                  <a:gd name="connsiteY3" fmla="*/ 20505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67084 w 311203"/>
                  <a:gd name="connsiteY3" fmla="*/ 20558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093 w 311203"/>
                  <a:gd name="connsiteY3" fmla="*/ 27161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9655 w 311203"/>
                  <a:gd name="connsiteY3" fmla="*/ 24281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975 w 311203"/>
                  <a:gd name="connsiteY4" fmla="*/ 2676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566 h 54566"/>
                  <a:gd name="connsiteX1" fmla="*/ 171934 w 311203"/>
                  <a:gd name="connsiteY1" fmla="*/ 548 h 54566"/>
                  <a:gd name="connsiteX2" fmla="*/ 116372 w 311203"/>
                  <a:gd name="connsiteY2" fmla="*/ 0 h 54566"/>
                  <a:gd name="connsiteX3" fmla="*/ 53966 w 311203"/>
                  <a:gd name="connsiteY3" fmla="*/ 21117 h 54566"/>
                  <a:gd name="connsiteX4" fmla="*/ 53625 w 311203"/>
                  <a:gd name="connsiteY4" fmla="*/ 26297 h 54566"/>
                  <a:gd name="connsiteX5" fmla="*/ 37858 w 311203"/>
                  <a:gd name="connsiteY5" fmla="*/ 31738 h 54566"/>
                  <a:gd name="connsiteX6" fmla="*/ 26116 w 311203"/>
                  <a:gd name="connsiteY6" fmla="*/ 31305 h 54566"/>
                  <a:gd name="connsiteX7" fmla="*/ 0 w 311203"/>
                  <a:gd name="connsiteY7" fmla="*/ 40163 h 54566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950 w 311203"/>
                  <a:gd name="connsiteY4" fmla="*/ 2601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149 w 311203"/>
                  <a:gd name="connsiteY4" fmla="*/ 26171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764 w 311203"/>
                  <a:gd name="connsiteY1" fmla="*/ 806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147 w 311203"/>
                  <a:gd name="connsiteY1" fmla="*/ 684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04579 w 304579"/>
                  <a:gd name="connsiteY0" fmla="*/ 54647 h 54647"/>
                  <a:gd name="connsiteX1" fmla="*/ 165147 w 304579"/>
                  <a:gd name="connsiteY1" fmla="*/ 684 h 54647"/>
                  <a:gd name="connsiteX2" fmla="*/ 116826 w 304579"/>
                  <a:gd name="connsiteY2" fmla="*/ 0 h 54647"/>
                  <a:gd name="connsiteX3" fmla="*/ 53966 w 304579"/>
                  <a:gd name="connsiteY3" fmla="*/ 20940 h 54647"/>
                  <a:gd name="connsiteX4" fmla="*/ 53463 w 304579"/>
                  <a:gd name="connsiteY4" fmla="*/ 26175 h 54647"/>
                  <a:gd name="connsiteX5" fmla="*/ 37858 w 304579"/>
                  <a:gd name="connsiteY5" fmla="*/ 31561 h 54647"/>
                  <a:gd name="connsiteX6" fmla="*/ 26116 w 304579"/>
                  <a:gd name="connsiteY6" fmla="*/ 31128 h 54647"/>
                  <a:gd name="connsiteX7" fmla="*/ 0 w 304579"/>
                  <a:gd name="connsiteY7" fmla="*/ 39986 h 54647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660 w 303660"/>
                  <a:gd name="connsiteY0" fmla="*/ 54466 h 54466"/>
                  <a:gd name="connsiteX1" fmla="*/ 164996 w 303660"/>
                  <a:gd name="connsiteY1" fmla="*/ 684 h 54466"/>
                  <a:gd name="connsiteX2" fmla="*/ 116675 w 303660"/>
                  <a:gd name="connsiteY2" fmla="*/ 0 h 54466"/>
                  <a:gd name="connsiteX3" fmla="*/ 53815 w 303660"/>
                  <a:gd name="connsiteY3" fmla="*/ 20940 h 54466"/>
                  <a:gd name="connsiteX4" fmla="*/ 53312 w 303660"/>
                  <a:gd name="connsiteY4" fmla="*/ 26175 h 54466"/>
                  <a:gd name="connsiteX5" fmla="*/ 37707 w 303660"/>
                  <a:gd name="connsiteY5" fmla="*/ 31561 h 54466"/>
                  <a:gd name="connsiteX6" fmla="*/ 25965 w 303660"/>
                  <a:gd name="connsiteY6" fmla="*/ 31128 h 54466"/>
                  <a:gd name="connsiteX7" fmla="*/ 0 w 303660"/>
                  <a:gd name="connsiteY7" fmla="*/ 40045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396 w 303974"/>
                  <a:gd name="connsiteY3" fmla="*/ 19057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153 w 303974"/>
                  <a:gd name="connsiteY3" fmla="*/ 19352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699 w 303974"/>
                  <a:gd name="connsiteY3" fmla="*/ 19175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9002 w 303974"/>
                  <a:gd name="connsiteY3" fmla="*/ 19293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8515 w 303974"/>
                  <a:gd name="connsiteY3" fmla="*/ 19458 h 54466"/>
                  <a:gd name="connsiteX4" fmla="*/ 58617 w 303974"/>
                  <a:gd name="connsiteY4" fmla="*/ 24928 h 54466"/>
                  <a:gd name="connsiteX5" fmla="*/ 39612 w 303974"/>
                  <a:gd name="connsiteY5" fmla="*/ 31353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643 h 54643"/>
                  <a:gd name="connsiteX1" fmla="*/ 165310 w 303974"/>
                  <a:gd name="connsiteY1" fmla="*/ 86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122 w 303974"/>
                  <a:gd name="connsiteY1" fmla="*/ 295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303974 w 303974"/>
                  <a:gd name="connsiteY0" fmla="*/ 54643 h 54643"/>
                  <a:gd name="connsiteX1" fmla="*/ 161728 w 303974"/>
                  <a:gd name="connsiteY1" fmla="*/ 531 h 54643"/>
                  <a:gd name="connsiteX2" fmla="*/ 116535 w 303974"/>
                  <a:gd name="connsiteY2" fmla="*/ 0 h 54643"/>
                  <a:gd name="connsiteX3" fmla="*/ 58515 w 303974"/>
                  <a:gd name="connsiteY3" fmla="*/ 19635 h 54643"/>
                  <a:gd name="connsiteX4" fmla="*/ 58617 w 303974"/>
                  <a:gd name="connsiteY4" fmla="*/ 25105 h 54643"/>
                  <a:gd name="connsiteX5" fmla="*/ 39612 w 303974"/>
                  <a:gd name="connsiteY5" fmla="*/ 31530 h 54643"/>
                  <a:gd name="connsiteX6" fmla="*/ 26279 w 303974"/>
                  <a:gd name="connsiteY6" fmla="*/ 31305 h 54643"/>
                  <a:gd name="connsiteX7" fmla="*/ 0 w 303974"/>
                  <a:gd name="connsiteY7" fmla="*/ 40218 h 54643"/>
                  <a:gd name="connsiteX0" fmla="*/ 297947 w 297947"/>
                  <a:gd name="connsiteY0" fmla="*/ 53598 h 53598"/>
                  <a:gd name="connsiteX1" fmla="*/ 161728 w 297947"/>
                  <a:gd name="connsiteY1" fmla="*/ 531 h 53598"/>
                  <a:gd name="connsiteX2" fmla="*/ 116535 w 297947"/>
                  <a:gd name="connsiteY2" fmla="*/ 0 h 53598"/>
                  <a:gd name="connsiteX3" fmla="*/ 58515 w 297947"/>
                  <a:gd name="connsiteY3" fmla="*/ 19635 h 53598"/>
                  <a:gd name="connsiteX4" fmla="*/ 58617 w 297947"/>
                  <a:gd name="connsiteY4" fmla="*/ 25105 h 53598"/>
                  <a:gd name="connsiteX5" fmla="*/ 39612 w 297947"/>
                  <a:gd name="connsiteY5" fmla="*/ 31530 h 53598"/>
                  <a:gd name="connsiteX6" fmla="*/ 26279 w 297947"/>
                  <a:gd name="connsiteY6" fmla="*/ 31305 h 53598"/>
                  <a:gd name="connsiteX7" fmla="*/ 0 w 297947"/>
                  <a:gd name="connsiteY7" fmla="*/ 40218 h 5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947" h="53598">
                    <a:moveTo>
                      <a:pt x="297947" y="53598"/>
                    </a:moveTo>
                    <a:lnTo>
                      <a:pt x="161728" y="531"/>
                    </a:lnTo>
                    <a:lnTo>
                      <a:pt x="116535" y="0"/>
                    </a:lnTo>
                    <a:lnTo>
                      <a:pt x="58515" y="19635"/>
                    </a:lnTo>
                    <a:cubicBezTo>
                      <a:pt x="58435" y="21021"/>
                      <a:pt x="58927" y="22687"/>
                      <a:pt x="58617" y="25105"/>
                    </a:cubicBezTo>
                    <a:lnTo>
                      <a:pt x="39612" y="31530"/>
                    </a:lnTo>
                    <a:cubicBezTo>
                      <a:pt x="39505" y="31547"/>
                      <a:pt x="30193" y="31449"/>
                      <a:pt x="26279" y="31305"/>
                    </a:cubicBezTo>
                    <a:lnTo>
                      <a:pt x="0" y="40218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585" name="Freeform 1166">
                <a:extLst>
                  <a:ext uri="{FF2B5EF4-FFF2-40B4-BE49-F238E27FC236}">
                    <a16:creationId xmlns:a16="http://schemas.microsoft.com/office/drawing/2014/main" id="{FDBFF787-8D2E-4CEE-82AB-E164B6244AAC}"/>
                  </a:ext>
                </a:extLst>
              </p:cNvPr>
              <p:cNvSpPr/>
              <p:nvPr/>
            </p:nvSpPr>
            <p:spPr>
              <a:xfrm rot="2820000" flipV="1">
                <a:off x="4833738" y="4311588"/>
                <a:ext cx="3259473" cy="1610583"/>
              </a:xfrm>
              <a:custGeom>
                <a:avLst/>
                <a:gdLst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40260"/>
                  <a:gd name="connsiteY0" fmla="*/ 1563129 h 1563129"/>
                  <a:gd name="connsiteX1" fmla="*/ 253314 w 840260"/>
                  <a:gd name="connsiteY1" fmla="*/ 1315994 h 1563129"/>
                  <a:gd name="connsiteX2" fmla="*/ 271849 w 840260"/>
                  <a:gd name="connsiteY2" fmla="*/ 556054 h 1563129"/>
                  <a:gd name="connsiteX3" fmla="*/ 840260 w 840260"/>
                  <a:gd name="connsiteY3" fmla="*/ 0 h 1563129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53314 w 887850"/>
                  <a:gd name="connsiteY1" fmla="*/ 1377180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63511 w 887850"/>
                  <a:gd name="connsiteY1" fmla="*/ 1360184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87850"/>
                  <a:gd name="connsiteY0" fmla="*/ 1624315 h 1624315"/>
                  <a:gd name="connsiteX1" fmla="*/ 270310 w 887850"/>
                  <a:gd name="connsiteY1" fmla="*/ 1356785 h 1624315"/>
                  <a:gd name="connsiteX2" fmla="*/ 271849 w 887850"/>
                  <a:gd name="connsiteY2" fmla="*/ 617240 h 1624315"/>
                  <a:gd name="connsiteX3" fmla="*/ 887850 w 887850"/>
                  <a:gd name="connsiteY3" fmla="*/ 0 h 1624315"/>
                  <a:gd name="connsiteX0" fmla="*/ 0 w 897375"/>
                  <a:gd name="connsiteY0" fmla="*/ 1638602 h 1638602"/>
                  <a:gd name="connsiteX1" fmla="*/ 279835 w 897375"/>
                  <a:gd name="connsiteY1" fmla="*/ 1356785 h 1638602"/>
                  <a:gd name="connsiteX2" fmla="*/ 281374 w 897375"/>
                  <a:gd name="connsiteY2" fmla="*/ 617240 h 1638602"/>
                  <a:gd name="connsiteX3" fmla="*/ 897375 w 897375"/>
                  <a:gd name="connsiteY3" fmla="*/ 0 h 1638602"/>
                  <a:gd name="connsiteX0" fmla="*/ 0 w 909282"/>
                  <a:gd name="connsiteY0" fmla="*/ 1652890 h 1652890"/>
                  <a:gd name="connsiteX1" fmla="*/ 291742 w 909282"/>
                  <a:gd name="connsiteY1" fmla="*/ 1356785 h 1652890"/>
                  <a:gd name="connsiteX2" fmla="*/ 293281 w 909282"/>
                  <a:gd name="connsiteY2" fmla="*/ 617240 h 1652890"/>
                  <a:gd name="connsiteX3" fmla="*/ 909282 w 909282"/>
                  <a:gd name="connsiteY3" fmla="*/ 0 h 1652890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94123 w 911663"/>
                  <a:gd name="connsiteY1" fmla="*/ 1356785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17923 w 911663"/>
                  <a:gd name="connsiteY1" fmla="*/ 1423460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95662 w 911663"/>
                  <a:gd name="connsiteY2" fmla="*/ 6172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9462 w 911663"/>
                  <a:gd name="connsiteY2" fmla="*/ 648196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911663"/>
                  <a:gd name="connsiteY0" fmla="*/ 1650508 h 1650508"/>
                  <a:gd name="connsiteX1" fmla="*/ 220305 w 911663"/>
                  <a:gd name="connsiteY1" fmla="*/ 1430604 h 1650508"/>
                  <a:gd name="connsiteX2" fmla="*/ 214699 w 911663"/>
                  <a:gd name="connsiteY2" fmla="*/ 655340 h 1650508"/>
                  <a:gd name="connsiteX3" fmla="*/ 911663 w 911663"/>
                  <a:gd name="connsiteY3" fmla="*/ 0 h 1650508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1042632 w 1042632"/>
                  <a:gd name="connsiteY3" fmla="*/ 0 h 1862439"/>
                  <a:gd name="connsiteX0" fmla="*/ 0 w 1042632"/>
                  <a:gd name="connsiteY0" fmla="*/ 1862439 h 1862439"/>
                  <a:gd name="connsiteX1" fmla="*/ 220305 w 1042632"/>
                  <a:gd name="connsiteY1" fmla="*/ 1642535 h 1862439"/>
                  <a:gd name="connsiteX2" fmla="*/ 214699 w 1042632"/>
                  <a:gd name="connsiteY2" fmla="*/ 867271 h 1862439"/>
                  <a:gd name="connsiteX3" fmla="*/ 809434 w 1042632"/>
                  <a:gd name="connsiteY3" fmla="*/ 236639 h 1862439"/>
                  <a:gd name="connsiteX4" fmla="*/ 1042632 w 1042632"/>
                  <a:gd name="connsiteY4" fmla="*/ 0 h 1862439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72517"/>
                  <a:gd name="connsiteY0" fmla="*/ 1872824 h 1872824"/>
                  <a:gd name="connsiteX1" fmla="*/ 220305 w 1072517"/>
                  <a:gd name="connsiteY1" fmla="*/ 1652920 h 1872824"/>
                  <a:gd name="connsiteX2" fmla="*/ 214699 w 1072517"/>
                  <a:gd name="connsiteY2" fmla="*/ 877656 h 1872824"/>
                  <a:gd name="connsiteX3" fmla="*/ 1011840 w 1072517"/>
                  <a:gd name="connsiteY3" fmla="*/ 73193 h 1872824"/>
                  <a:gd name="connsiteX4" fmla="*/ 1042632 w 1072517"/>
                  <a:gd name="connsiteY4" fmla="*/ 10385 h 1872824"/>
                  <a:gd name="connsiteX0" fmla="*/ 0 w 1063048"/>
                  <a:gd name="connsiteY0" fmla="*/ 2102945 h 2102945"/>
                  <a:gd name="connsiteX1" fmla="*/ 220305 w 1063048"/>
                  <a:gd name="connsiteY1" fmla="*/ 1883041 h 2102945"/>
                  <a:gd name="connsiteX2" fmla="*/ 214699 w 1063048"/>
                  <a:gd name="connsiteY2" fmla="*/ 1107777 h 2102945"/>
                  <a:gd name="connsiteX3" fmla="*/ 1011840 w 1063048"/>
                  <a:gd name="connsiteY3" fmla="*/ 303314 h 2102945"/>
                  <a:gd name="connsiteX4" fmla="*/ 999770 w 106304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107777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57268"/>
                  <a:gd name="connsiteY0" fmla="*/ 2102945 h 2102945"/>
                  <a:gd name="connsiteX1" fmla="*/ 220305 w 1057268"/>
                  <a:gd name="connsiteY1" fmla="*/ 1883041 h 2102945"/>
                  <a:gd name="connsiteX2" fmla="*/ 214699 w 1057268"/>
                  <a:gd name="connsiteY2" fmla="*/ 1098252 h 2102945"/>
                  <a:gd name="connsiteX3" fmla="*/ 1004697 w 1057268"/>
                  <a:gd name="connsiteY3" fmla="*/ 303314 h 2102945"/>
                  <a:gd name="connsiteX4" fmla="*/ 999770 w 1057268"/>
                  <a:gd name="connsiteY4" fmla="*/ 0 h 2102945"/>
                  <a:gd name="connsiteX0" fmla="*/ 0 w 1005013"/>
                  <a:gd name="connsiteY0" fmla="*/ 2102945 h 2102945"/>
                  <a:gd name="connsiteX1" fmla="*/ 220305 w 1005013"/>
                  <a:gd name="connsiteY1" fmla="*/ 1883041 h 2102945"/>
                  <a:gd name="connsiteX2" fmla="*/ 214699 w 1005013"/>
                  <a:gd name="connsiteY2" fmla="*/ 1098252 h 2102945"/>
                  <a:gd name="connsiteX3" fmla="*/ 1004697 w 1005013"/>
                  <a:gd name="connsiteY3" fmla="*/ 303314 h 2102945"/>
                  <a:gd name="connsiteX4" fmla="*/ 999770 w 1005013"/>
                  <a:gd name="connsiteY4" fmla="*/ 0 h 2102945"/>
                  <a:gd name="connsiteX0" fmla="*/ 0 w 1005411"/>
                  <a:gd name="connsiteY0" fmla="*/ 2102945 h 2102945"/>
                  <a:gd name="connsiteX1" fmla="*/ 220305 w 1005411"/>
                  <a:gd name="connsiteY1" fmla="*/ 1883041 h 2102945"/>
                  <a:gd name="connsiteX2" fmla="*/ 214699 w 1005411"/>
                  <a:gd name="connsiteY2" fmla="*/ 1098252 h 2102945"/>
                  <a:gd name="connsiteX3" fmla="*/ 1004697 w 1005411"/>
                  <a:gd name="connsiteY3" fmla="*/ 303314 h 2102945"/>
                  <a:gd name="connsiteX4" fmla="*/ 999770 w 1005411"/>
                  <a:gd name="connsiteY4" fmla="*/ 0 h 2102945"/>
                  <a:gd name="connsiteX0" fmla="*/ 0 w 1006132"/>
                  <a:gd name="connsiteY0" fmla="*/ 2102945 h 2102945"/>
                  <a:gd name="connsiteX1" fmla="*/ 220305 w 1006132"/>
                  <a:gd name="connsiteY1" fmla="*/ 1883041 h 2102945"/>
                  <a:gd name="connsiteX2" fmla="*/ 214699 w 1006132"/>
                  <a:gd name="connsiteY2" fmla="*/ 1098252 h 2102945"/>
                  <a:gd name="connsiteX3" fmla="*/ 1004697 w 1006132"/>
                  <a:gd name="connsiteY3" fmla="*/ 303314 h 2102945"/>
                  <a:gd name="connsiteX4" fmla="*/ 999770 w 1006132"/>
                  <a:gd name="connsiteY4" fmla="*/ 0 h 2102945"/>
                  <a:gd name="connsiteX0" fmla="*/ 0 w 1005899"/>
                  <a:gd name="connsiteY0" fmla="*/ 2102945 h 2102945"/>
                  <a:gd name="connsiteX1" fmla="*/ 220305 w 1005899"/>
                  <a:gd name="connsiteY1" fmla="*/ 1883041 h 2102945"/>
                  <a:gd name="connsiteX2" fmla="*/ 214699 w 1005899"/>
                  <a:gd name="connsiteY2" fmla="*/ 1098252 h 2102945"/>
                  <a:gd name="connsiteX3" fmla="*/ 1004697 w 1005899"/>
                  <a:gd name="connsiteY3" fmla="*/ 303314 h 2102945"/>
                  <a:gd name="connsiteX4" fmla="*/ 999770 w 1005899"/>
                  <a:gd name="connsiteY4" fmla="*/ 0 h 2102945"/>
                  <a:gd name="connsiteX0" fmla="*/ 0 w 1005102"/>
                  <a:gd name="connsiteY0" fmla="*/ 2102945 h 2102945"/>
                  <a:gd name="connsiteX1" fmla="*/ 220305 w 1005102"/>
                  <a:gd name="connsiteY1" fmla="*/ 1883041 h 2102945"/>
                  <a:gd name="connsiteX2" fmla="*/ 214699 w 1005102"/>
                  <a:gd name="connsiteY2" fmla="*/ 1098252 h 2102945"/>
                  <a:gd name="connsiteX3" fmla="*/ 1004697 w 1005102"/>
                  <a:gd name="connsiteY3" fmla="*/ 303314 h 2102945"/>
                  <a:gd name="connsiteX4" fmla="*/ 999770 w 1005102"/>
                  <a:gd name="connsiteY4" fmla="*/ 0 h 2102945"/>
                  <a:gd name="connsiteX0" fmla="*/ 0 w 1005239"/>
                  <a:gd name="connsiteY0" fmla="*/ 2102945 h 2102945"/>
                  <a:gd name="connsiteX1" fmla="*/ 220305 w 1005239"/>
                  <a:gd name="connsiteY1" fmla="*/ 1883041 h 2102945"/>
                  <a:gd name="connsiteX2" fmla="*/ 214699 w 1005239"/>
                  <a:gd name="connsiteY2" fmla="*/ 1098252 h 2102945"/>
                  <a:gd name="connsiteX3" fmla="*/ 1004697 w 1005239"/>
                  <a:gd name="connsiteY3" fmla="*/ 303314 h 2102945"/>
                  <a:gd name="connsiteX4" fmla="*/ 1002151 w 1005239"/>
                  <a:gd name="connsiteY4" fmla="*/ 0 h 2102945"/>
                  <a:gd name="connsiteX0" fmla="*/ 0 w 1004697"/>
                  <a:gd name="connsiteY0" fmla="*/ 2102945 h 2102945"/>
                  <a:gd name="connsiteX1" fmla="*/ 220305 w 1004697"/>
                  <a:gd name="connsiteY1" fmla="*/ 1883041 h 2102945"/>
                  <a:gd name="connsiteX2" fmla="*/ 214699 w 1004697"/>
                  <a:gd name="connsiteY2" fmla="*/ 1098252 h 2102945"/>
                  <a:gd name="connsiteX3" fmla="*/ 1004697 w 1004697"/>
                  <a:gd name="connsiteY3" fmla="*/ 303314 h 2102945"/>
                  <a:gd name="connsiteX4" fmla="*/ 1002151 w 1004697"/>
                  <a:gd name="connsiteY4" fmla="*/ 0 h 2102945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20305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1004697"/>
                  <a:gd name="connsiteY0" fmla="*/ 2105327 h 2105327"/>
                  <a:gd name="connsiteX1" fmla="*/ 215542 w 1004697"/>
                  <a:gd name="connsiteY1" fmla="*/ 1885423 h 2105327"/>
                  <a:gd name="connsiteX2" fmla="*/ 214699 w 1004697"/>
                  <a:gd name="connsiteY2" fmla="*/ 1100634 h 2105327"/>
                  <a:gd name="connsiteX3" fmla="*/ 1004697 w 1004697"/>
                  <a:gd name="connsiteY3" fmla="*/ 305696 h 2105327"/>
                  <a:gd name="connsiteX4" fmla="*/ 1004532 w 1004697"/>
                  <a:gd name="connsiteY4" fmla="*/ 0 h 2105327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28497"/>
                  <a:gd name="connsiteY0" fmla="*/ 2031508 h 2031508"/>
                  <a:gd name="connsiteX1" fmla="*/ 139342 w 928497"/>
                  <a:gd name="connsiteY1" fmla="*/ 1885423 h 2031508"/>
                  <a:gd name="connsiteX2" fmla="*/ 138499 w 928497"/>
                  <a:gd name="connsiteY2" fmla="*/ 1100634 h 2031508"/>
                  <a:gd name="connsiteX3" fmla="*/ 928497 w 928497"/>
                  <a:gd name="connsiteY3" fmla="*/ 305696 h 2031508"/>
                  <a:gd name="connsiteX4" fmla="*/ 928332 w 928497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28332 w 935641"/>
                  <a:gd name="connsiteY4" fmla="*/ 0 h 2031508"/>
                  <a:gd name="connsiteX0" fmla="*/ 0 w 935641"/>
                  <a:gd name="connsiteY0" fmla="*/ 2031508 h 2031508"/>
                  <a:gd name="connsiteX1" fmla="*/ 139342 w 935641"/>
                  <a:gd name="connsiteY1" fmla="*/ 1885423 h 2031508"/>
                  <a:gd name="connsiteX2" fmla="*/ 138499 w 935641"/>
                  <a:gd name="connsiteY2" fmla="*/ 1100634 h 2031508"/>
                  <a:gd name="connsiteX3" fmla="*/ 935641 w 935641"/>
                  <a:gd name="connsiteY3" fmla="*/ 303315 h 2031508"/>
                  <a:gd name="connsiteX4" fmla="*/ 933094 w 935641"/>
                  <a:gd name="connsiteY4" fmla="*/ 0 h 2031508"/>
                  <a:gd name="connsiteX0" fmla="*/ 0 w 933094"/>
                  <a:gd name="connsiteY0" fmla="*/ 2031508 h 2031508"/>
                  <a:gd name="connsiteX1" fmla="*/ 139342 w 933094"/>
                  <a:gd name="connsiteY1" fmla="*/ 1885423 h 2031508"/>
                  <a:gd name="connsiteX2" fmla="*/ 138499 w 933094"/>
                  <a:gd name="connsiteY2" fmla="*/ 1100634 h 2031508"/>
                  <a:gd name="connsiteX3" fmla="*/ 933094 w 933094"/>
                  <a:gd name="connsiteY3" fmla="*/ 0 h 2031508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138499 w 961669"/>
                  <a:gd name="connsiteY2" fmla="*/ 7077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9042 w 961669"/>
                  <a:gd name="connsiteY2" fmla="*/ 288627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74279 w 961669"/>
                  <a:gd name="connsiteY2" fmla="*/ 281483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139342 w 961669"/>
                  <a:gd name="connsiteY1" fmla="*/ 1492516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961669"/>
                  <a:gd name="connsiteY0" fmla="*/ 1638601 h 1638601"/>
                  <a:gd name="connsiteX1" fmla="*/ 284598 w 961669"/>
                  <a:gd name="connsiteY1" fmla="*/ 859103 h 1638601"/>
                  <a:gd name="connsiteX2" fmla="*/ 681423 w 961669"/>
                  <a:gd name="connsiteY2" fmla="*/ 283864 h 1638601"/>
                  <a:gd name="connsiteX3" fmla="*/ 961669 w 961669"/>
                  <a:gd name="connsiteY3" fmla="*/ 0 h 1638601"/>
                  <a:gd name="connsiteX0" fmla="*/ 0 w 875944"/>
                  <a:gd name="connsiteY0" fmla="*/ 940895 h 940895"/>
                  <a:gd name="connsiteX1" fmla="*/ 198873 w 875944"/>
                  <a:gd name="connsiteY1" fmla="*/ 859103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95698 w 875944"/>
                  <a:gd name="connsiteY2" fmla="*/ 283864 h 940895"/>
                  <a:gd name="connsiteX3" fmla="*/ 875944 w 875944"/>
                  <a:gd name="connsiteY3" fmla="*/ 0 h 940895"/>
                  <a:gd name="connsiteX0" fmla="*/ 0 w 875944"/>
                  <a:gd name="connsiteY0" fmla="*/ 940895 h 940895"/>
                  <a:gd name="connsiteX1" fmla="*/ 384610 w 875944"/>
                  <a:gd name="connsiteY1" fmla="*/ 292366 h 940895"/>
                  <a:gd name="connsiteX2" fmla="*/ 571886 w 875944"/>
                  <a:gd name="connsiteY2" fmla="*/ 300533 h 940895"/>
                  <a:gd name="connsiteX3" fmla="*/ 875944 w 875944"/>
                  <a:gd name="connsiteY3" fmla="*/ 0 h 940895"/>
                  <a:gd name="connsiteX0" fmla="*/ 0 w 880706"/>
                  <a:gd name="connsiteY0" fmla="*/ 938514 h 938514"/>
                  <a:gd name="connsiteX1" fmla="*/ 384610 w 880706"/>
                  <a:gd name="connsiteY1" fmla="*/ 289985 h 938514"/>
                  <a:gd name="connsiteX2" fmla="*/ 571886 w 880706"/>
                  <a:gd name="connsiteY2" fmla="*/ 298152 h 938514"/>
                  <a:gd name="connsiteX3" fmla="*/ 880706 w 880706"/>
                  <a:gd name="connsiteY3" fmla="*/ 0 h 938514"/>
                  <a:gd name="connsiteX0" fmla="*/ 0 w 854513"/>
                  <a:gd name="connsiteY0" fmla="*/ 924226 h 924226"/>
                  <a:gd name="connsiteX1" fmla="*/ 384610 w 854513"/>
                  <a:gd name="connsiteY1" fmla="*/ 275697 h 924226"/>
                  <a:gd name="connsiteX2" fmla="*/ 571886 w 854513"/>
                  <a:gd name="connsiteY2" fmla="*/ 283864 h 924226"/>
                  <a:gd name="connsiteX3" fmla="*/ 854513 w 854513"/>
                  <a:gd name="connsiteY3" fmla="*/ 0 h 924226"/>
                  <a:gd name="connsiteX0" fmla="*/ 0 w 861656"/>
                  <a:gd name="connsiteY0" fmla="*/ 924226 h 924226"/>
                  <a:gd name="connsiteX1" fmla="*/ 384610 w 861656"/>
                  <a:gd name="connsiteY1" fmla="*/ 275697 h 924226"/>
                  <a:gd name="connsiteX2" fmla="*/ 571886 w 861656"/>
                  <a:gd name="connsiteY2" fmla="*/ 283864 h 924226"/>
                  <a:gd name="connsiteX3" fmla="*/ 861656 w 861656"/>
                  <a:gd name="connsiteY3" fmla="*/ 0 h 924226"/>
                  <a:gd name="connsiteX0" fmla="*/ 0 w 859275"/>
                  <a:gd name="connsiteY0" fmla="*/ 933751 h 933751"/>
                  <a:gd name="connsiteX1" fmla="*/ 384610 w 859275"/>
                  <a:gd name="connsiteY1" fmla="*/ 285222 h 933751"/>
                  <a:gd name="connsiteX2" fmla="*/ 571886 w 859275"/>
                  <a:gd name="connsiteY2" fmla="*/ 293389 h 933751"/>
                  <a:gd name="connsiteX3" fmla="*/ 859275 w 859275"/>
                  <a:gd name="connsiteY3" fmla="*/ 0 h 933751"/>
                  <a:gd name="connsiteX0" fmla="*/ 0 w 873563"/>
                  <a:gd name="connsiteY0" fmla="*/ 928989 h 928989"/>
                  <a:gd name="connsiteX1" fmla="*/ 384610 w 873563"/>
                  <a:gd name="connsiteY1" fmla="*/ 280460 h 928989"/>
                  <a:gd name="connsiteX2" fmla="*/ 571886 w 873563"/>
                  <a:gd name="connsiteY2" fmla="*/ 288627 h 928989"/>
                  <a:gd name="connsiteX3" fmla="*/ 873563 w 873563"/>
                  <a:gd name="connsiteY3" fmla="*/ 0 h 928989"/>
                  <a:gd name="connsiteX0" fmla="*/ 0 w 873563"/>
                  <a:gd name="connsiteY0" fmla="*/ 933751 h 933751"/>
                  <a:gd name="connsiteX1" fmla="*/ 384610 w 873563"/>
                  <a:gd name="connsiteY1" fmla="*/ 285222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873563"/>
                  <a:gd name="connsiteY0" fmla="*/ 933751 h 933751"/>
                  <a:gd name="connsiteX1" fmla="*/ 386991 w 873563"/>
                  <a:gd name="connsiteY1" fmla="*/ 297129 h 933751"/>
                  <a:gd name="connsiteX2" fmla="*/ 571886 w 873563"/>
                  <a:gd name="connsiteY2" fmla="*/ 293389 h 933751"/>
                  <a:gd name="connsiteX3" fmla="*/ 873563 w 873563"/>
                  <a:gd name="connsiteY3" fmla="*/ 0 h 933751"/>
                  <a:gd name="connsiteX0" fmla="*/ 0 w 794982"/>
                  <a:gd name="connsiteY0" fmla="*/ 600376 h 600376"/>
                  <a:gd name="connsiteX1" fmla="*/ 308410 w 794982"/>
                  <a:gd name="connsiteY1" fmla="*/ 297129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0376 h 600376"/>
                  <a:gd name="connsiteX1" fmla="*/ 306029 w 794982"/>
                  <a:gd name="connsiteY1" fmla="*/ 292367 h 600376"/>
                  <a:gd name="connsiteX2" fmla="*/ 493305 w 794982"/>
                  <a:gd name="connsiteY2" fmla="*/ 293389 h 600376"/>
                  <a:gd name="connsiteX3" fmla="*/ 794982 w 794982"/>
                  <a:gd name="connsiteY3" fmla="*/ 0 h 600376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493305 w 794982"/>
                  <a:gd name="connsiteY2" fmla="*/ 298152 h 605139"/>
                  <a:gd name="connsiteX3" fmla="*/ 794982 w 794982"/>
                  <a:gd name="connsiteY3" fmla="*/ 0 h 605139"/>
                  <a:gd name="connsiteX0" fmla="*/ 0 w 794982"/>
                  <a:gd name="connsiteY0" fmla="*/ 605139 h 605139"/>
                  <a:gd name="connsiteX1" fmla="*/ 306029 w 794982"/>
                  <a:gd name="connsiteY1" fmla="*/ 297130 h 605139"/>
                  <a:gd name="connsiteX2" fmla="*/ 500449 w 794982"/>
                  <a:gd name="connsiteY2" fmla="*/ 295771 h 605139"/>
                  <a:gd name="connsiteX3" fmla="*/ 794982 w 794982"/>
                  <a:gd name="connsiteY3" fmla="*/ 0 h 605139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598080 w 892613"/>
                  <a:gd name="connsiteY2" fmla="*/ 295771 h 702771"/>
                  <a:gd name="connsiteX3" fmla="*/ 892613 w 892613"/>
                  <a:gd name="connsiteY3" fmla="*/ 0 h 702771"/>
                  <a:gd name="connsiteX0" fmla="*/ 0 w 892613"/>
                  <a:gd name="connsiteY0" fmla="*/ 702771 h 702771"/>
                  <a:gd name="connsiteX1" fmla="*/ 403660 w 892613"/>
                  <a:gd name="connsiteY1" fmla="*/ 297130 h 702771"/>
                  <a:gd name="connsiteX2" fmla="*/ 795723 w 892613"/>
                  <a:gd name="connsiteY2" fmla="*/ 293390 h 702771"/>
                  <a:gd name="connsiteX3" fmla="*/ 892613 w 892613"/>
                  <a:gd name="connsiteY3" fmla="*/ 0 h 70277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795723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9381 h 409381"/>
                  <a:gd name="connsiteX1" fmla="*/ 403660 w 1099782"/>
                  <a:gd name="connsiteY1" fmla="*/ 3740 h 409381"/>
                  <a:gd name="connsiteX2" fmla="*/ 817154 w 1099782"/>
                  <a:gd name="connsiteY2" fmla="*/ 0 h 409381"/>
                  <a:gd name="connsiteX3" fmla="*/ 1099782 w 1099782"/>
                  <a:gd name="connsiteY3" fmla="*/ 282873 h 409381"/>
                  <a:gd name="connsiteX0" fmla="*/ 0 w 1099782"/>
                  <a:gd name="connsiteY0" fmla="*/ 407000 h 407000"/>
                  <a:gd name="connsiteX1" fmla="*/ 403660 w 1099782"/>
                  <a:gd name="connsiteY1" fmla="*/ 1359 h 407000"/>
                  <a:gd name="connsiteX2" fmla="*/ 812392 w 1099782"/>
                  <a:gd name="connsiteY2" fmla="*/ 0 h 407000"/>
                  <a:gd name="connsiteX3" fmla="*/ 1099782 w 1099782"/>
                  <a:gd name="connsiteY3" fmla="*/ 280492 h 407000"/>
                  <a:gd name="connsiteX0" fmla="*/ 0 w 1106926"/>
                  <a:gd name="connsiteY0" fmla="*/ 407000 h 407000"/>
                  <a:gd name="connsiteX1" fmla="*/ 403660 w 1106926"/>
                  <a:gd name="connsiteY1" fmla="*/ 1359 h 407000"/>
                  <a:gd name="connsiteX2" fmla="*/ 812392 w 1106926"/>
                  <a:gd name="connsiteY2" fmla="*/ 0 h 407000"/>
                  <a:gd name="connsiteX3" fmla="*/ 1106926 w 1106926"/>
                  <a:gd name="connsiteY3" fmla="*/ 287636 h 407000"/>
                  <a:gd name="connsiteX0" fmla="*/ 0 w 1106926"/>
                  <a:gd name="connsiteY0" fmla="*/ 406139 h 406139"/>
                  <a:gd name="connsiteX1" fmla="*/ 403660 w 1106926"/>
                  <a:gd name="connsiteY1" fmla="*/ 498 h 406139"/>
                  <a:gd name="connsiteX2" fmla="*/ 821917 w 1106926"/>
                  <a:gd name="connsiteY2" fmla="*/ 1521 h 406139"/>
                  <a:gd name="connsiteX3" fmla="*/ 1106926 w 1106926"/>
                  <a:gd name="connsiteY3" fmla="*/ 286775 h 40613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06926"/>
                  <a:gd name="connsiteY0" fmla="*/ 408519 h 408519"/>
                  <a:gd name="connsiteX1" fmla="*/ 406042 w 1106926"/>
                  <a:gd name="connsiteY1" fmla="*/ 497 h 408519"/>
                  <a:gd name="connsiteX2" fmla="*/ 819535 w 1106926"/>
                  <a:gd name="connsiteY2" fmla="*/ 1520 h 408519"/>
                  <a:gd name="connsiteX3" fmla="*/ 1106926 w 1106926"/>
                  <a:gd name="connsiteY3" fmla="*/ 289155 h 408519"/>
                  <a:gd name="connsiteX0" fmla="*/ 0 w 1106926"/>
                  <a:gd name="connsiteY0" fmla="*/ 406999 h 406999"/>
                  <a:gd name="connsiteX1" fmla="*/ 403660 w 1106926"/>
                  <a:gd name="connsiteY1" fmla="*/ 1358 h 406999"/>
                  <a:gd name="connsiteX2" fmla="*/ 819535 w 1106926"/>
                  <a:gd name="connsiteY2" fmla="*/ 0 h 406999"/>
                  <a:gd name="connsiteX3" fmla="*/ 1106926 w 1106926"/>
                  <a:gd name="connsiteY3" fmla="*/ 287635 h 406999"/>
                  <a:gd name="connsiteX0" fmla="*/ 0 w 1111689"/>
                  <a:gd name="connsiteY0" fmla="*/ 406999 h 406999"/>
                  <a:gd name="connsiteX1" fmla="*/ 403660 w 1111689"/>
                  <a:gd name="connsiteY1" fmla="*/ 1358 h 406999"/>
                  <a:gd name="connsiteX2" fmla="*/ 819535 w 1111689"/>
                  <a:gd name="connsiteY2" fmla="*/ 0 h 406999"/>
                  <a:gd name="connsiteX3" fmla="*/ 1111689 w 1111689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19535 w 1116451"/>
                  <a:gd name="connsiteY2" fmla="*/ 0 h 406999"/>
                  <a:gd name="connsiteX3" fmla="*/ 1116451 w 1116451"/>
                  <a:gd name="connsiteY3" fmla="*/ 287635 h 406999"/>
                  <a:gd name="connsiteX0" fmla="*/ 0 w 1116451"/>
                  <a:gd name="connsiteY0" fmla="*/ 406999 h 406999"/>
                  <a:gd name="connsiteX1" fmla="*/ 403660 w 1116451"/>
                  <a:gd name="connsiteY1" fmla="*/ 1358 h 406999"/>
                  <a:gd name="connsiteX2" fmla="*/ 800485 w 1116451"/>
                  <a:gd name="connsiteY2" fmla="*/ 0 h 406999"/>
                  <a:gd name="connsiteX3" fmla="*/ 1116451 w 1116451"/>
                  <a:gd name="connsiteY3" fmla="*/ 287635 h 406999"/>
                  <a:gd name="connsiteX0" fmla="*/ 0 w 949764"/>
                  <a:gd name="connsiteY0" fmla="*/ 406999 h 406999"/>
                  <a:gd name="connsiteX1" fmla="*/ 403660 w 949764"/>
                  <a:gd name="connsiteY1" fmla="*/ 1358 h 406999"/>
                  <a:gd name="connsiteX2" fmla="*/ 800485 w 949764"/>
                  <a:gd name="connsiteY2" fmla="*/ 0 h 406999"/>
                  <a:gd name="connsiteX3" fmla="*/ 949764 w 949764"/>
                  <a:gd name="connsiteY3" fmla="*/ 147141 h 406999"/>
                  <a:gd name="connsiteX0" fmla="*/ 0 w 942620"/>
                  <a:gd name="connsiteY0" fmla="*/ 406999 h 406999"/>
                  <a:gd name="connsiteX1" fmla="*/ 403660 w 942620"/>
                  <a:gd name="connsiteY1" fmla="*/ 1358 h 406999"/>
                  <a:gd name="connsiteX2" fmla="*/ 800485 w 942620"/>
                  <a:gd name="connsiteY2" fmla="*/ 0 h 406999"/>
                  <a:gd name="connsiteX3" fmla="*/ 942620 w 942620"/>
                  <a:gd name="connsiteY3" fmla="*/ 135234 h 406999"/>
                  <a:gd name="connsiteX0" fmla="*/ 0 w 837845"/>
                  <a:gd name="connsiteY0" fmla="*/ 304605 h 304605"/>
                  <a:gd name="connsiteX1" fmla="*/ 298885 w 837845"/>
                  <a:gd name="connsiteY1" fmla="*/ 1358 h 304605"/>
                  <a:gd name="connsiteX2" fmla="*/ 695710 w 837845"/>
                  <a:gd name="connsiteY2" fmla="*/ 0 h 304605"/>
                  <a:gd name="connsiteX3" fmla="*/ 837845 w 837845"/>
                  <a:gd name="connsiteY3" fmla="*/ 135234 h 304605"/>
                  <a:gd name="connsiteX0" fmla="*/ 0 w 825939"/>
                  <a:gd name="connsiteY0" fmla="*/ 299842 h 299842"/>
                  <a:gd name="connsiteX1" fmla="*/ 286979 w 825939"/>
                  <a:gd name="connsiteY1" fmla="*/ 1358 h 299842"/>
                  <a:gd name="connsiteX2" fmla="*/ 683804 w 825939"/>
                  <a:gd name="connsiteY2" fmla="*/ 0 h 299842"/>
                  <a:gd name="connsiteX3" fmla="*/ 825939 w 825939"/>
                  <a:gd name="connsiteY3" fmla="*/ 135234 h 299842"/>
                  <a:gd name="connsiteX0" fmla="*/ 0 w 830702"/>
                  <a:gd name="connsiteY0" fmla="*/ 299842 h 299842"/>
                  <a:gd name="connsiteX1" fmla="*/ 291742 w 830702"/>
                  <a:gd name="connsiteY1" fmla="*/ 1358 h 299842"/>
                  <a:gd name="connsiteX2" fmla="*/ 688567 w 830702"/>
                  <a:gd name="connsiteY2" fmla="*/ 0 h 299842"/>
                  <a:gd name="connsiteX3" fmla="*/ 830702 w 830702"/>
                  <a:gd name="connsiteY3" fmla="*/ 135234 h 299842"/>
                  <a:gd name="connsiteX0" fmla="*/ 0 w 837845"/>
                  <a:gd name="connsiteY0" fmla="*/ 299842 h 299842"/>
                  <a:gd name="connsiteX1" fmla="*/ 298885 w 837845"/>
                  <a:gd name="connsiteY1" fmla="*/ 1358 h 299842"/>
                  <a:gd name="connsiteX2" fmla="*/ 695710 w 837845"/>
                  <a:gd name="connsiteY2" fmla="*/ 0 h 299842"/>
                  <a:gd name="connsiteX3" fmla="*/ 837845 w 837845"/>
                  <a:gd name="connsiteY3" fmla="*/ 135234 h 299842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33083"/>
                  <a:gd name="connsiteY0" fmla="*/ 301364 h 301364"/>
                  <a:gd name="connsiteX1" fmla="*/ 294123 w 833083"/>
                  <a:gd name="connsiteY1" fmla="*/ 498 h 301364"/>
                  <a:gd name="connsiteX2" fmla="*/ 690948 w 833083"/>
                  <a:gd name="connsiteY2" fmla="*/ 1521 h 301364"/>
                  <a:gd name="connsiteX3" fmla="*/ 833083 w 833083"/>
                  <a:gd name="connsiteY3" fmla="*/ 134374 h 301364"/>
                  <a:gd name="connsiteX0" fmla="*/ 0 w 833083"/>
                  <a:gd name="connsiteY0" fmla="*/ 302224 h 302224"/>
                  <a:gd name="connsiteX1" fmla="*/ 294123 w 833083"/>
                  <a:gd name="connsiteY1" fmla="*/ 1358 h 302224"/>
                  <a:gd name="connsiteX2" fmla="*/ 690948 w 833083"/>
                  <a:gd name="connsiteY2" fmla="*/ 0 h 302224"/>
                  <a:gd name="connsiteX3" fmla="*/ 833083 w 833083"/>
                  <a:gd name="connsiteY3" fmla="*/ 135234 h 30222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90948 w 842608"/>
                  <a:gd name="connsiteY2" fmla="*/ 0 h 302224"/>
                  <a:gd name="connsiteX3" fmla="*/ 842608 w 842608"/>
                  <a:gd name="connsiteY3" fmla="*/ 142377 h 302224"/>
                  <a:gd name="connsiteX0" fmla="*/ 0 w 842608"/>
                  <a:gd name="connsiteY0" fmla="*/ 301364 h 301364"/>
                  <a:gd name="connsiteX1" fmla="*/ 294123 w 842608"/>
                  <a:gd name="connsiteY1" fmla="*/ 498 h 301364"/>
                  <a:gd name="connsiteX2" fmla="*/ 659992 w 842608"/>
                  <a:gd name="connsiteY2" fmla="*/ 1521 h 301364"/>
                  <a:gd name="connsiteX3" fmla="*/ 842608 w 842608"/>
                  <a:gd name="connsiteY3" fmla="*/ 141517 h 301364"/>
                  <a:gd name="connsiteX0" fmla="*/ 0 w 842608"/>
                  <a:gd name="connsiteY0" fmla="*/ 302224 h 302224"/>
                  <a:gd name="connsiteX1" fmla="*/ 294123 w 842608"/>
                  <a:gd name="connsiteY1" fmla="*/ 1358 h 302224"/>
                  <a:gd name="connsiteX2" fmla="*/ 662374 w 842608"/>
                  <a:gd name="connsiteY2" fmla="*/ 0 h 302224"/>
                  <a:gd name="connsiteX3" fmla="*/ 842608 w 842608"/>
                  <a:gd name="connsiteY3" fmla="*/ 142377 h 302224"/>
                  <a:gd name="connsiteX0" fmla="*/ 0 w 828321"/>
                  <a:gd name="connsiteY0" fmla="*/ 302224 h 302224"/>
                  <a:gd name="connsiteX1" fmla="*/ 294123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828321"/>
                  <a:gd name="connsiteY0" fmla="*/ 302224 h 302224"/>
                  <a:gd name="connsiteX1" fmla="*/ 320317 w 828321"/>
                  <a:gd name="connsiteY1" fmla="*/ 1358 h 302224"/>
                  <a:gd name="connsiteX2" fmla="*/ 662374 w 828321"/>
                  <a:gd name="connsiteY2" fmla="*/ 0 h 302224"/>
                  <a:gd name="connsiteX3" fmla="*/ 828321 w 828321"/>
                  <a:gd name="connsiteY3" fmla="*/ 168571 h 302224"/>
                  <a:gd name="connsiteX0" fmla="*/ 0 w 761646"/>
                  <a:gd name="connsiteY0" fmla="*/ 261742 h 261742"/>
                  <a:gd name="connsiteX1" fmla="*/ 253642 w 761646"/>
                  <a:gd name="connsiteY1" fmla="*/ 1358 h 261742"/>
                  <a:gd name="connsiteX2" fmla="*/ 595699 w 761646"/>
                  <a:gd name="connsiteY2" fmla="*/ 0 h 261742"/>
                  <a:gd name="connsiteX3" fmla="*/ 761646 w 761646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600462 w 766409"/>
                  <a:gd name="connsiteY2" fmla="*/ 0 h 261742"/>
                  <a:gd name="connsiteX3" fmla="*/ 766409 w 766409"/>
                  <a:gd name="connsiteY3" fmla="*/ 168571 h 261742"/>
                  <a:gd name="connsiteX0" fmla="*/ 0 w 766409"/>
                  <a:gd name="connsiteY0" fmla="*/ 261742 h 261742"/>
                  <a:gd name="connsiteX1" fmla="*/ 258405 w 766409"/>
                  <a:gd name="connsiteY1" fmla="*/ 1358 h 261742"/>
                  <a:gd name="connsiteX2" fmla="*/ 590937 w 766409"/>
                  <a:gd name="connsiteY2" fmla="*/ 0 h 261742"/>
                  <a:gd name="connsiteX3" fmla="*/ 766409 w 766409"/>
                  <a:gd name="connsiteY3" fmla="*/ 168571 h 261742"/>
                  <a:gd name="connsiteX0" fmla="*/ 0 w 575909"/>
                  <a:gd name="connsiteY0" fmla="*/ 71242 h 168571"/>
                  <a:gd name="connsiteX1" fmla="*/ 67905 w 575909"/>
                  <a:gd name="connsiteY1" fmla="*/ 1358 h 168571"/>
                  <a:gd name="connsiteX2" fmla="*/ 400437 w 575909"/>
                  <a:gd name="connsiteY2" fmla="*/ 0 h 168571"/>
                  <a:gd name="connsiteX3" fmla="*/ 575909 w 575909"/>
                  <a:gd name="connsiteY3" fmla="*/ 168571 h 168571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400437 w 568765"/>
                  <a:gd name="connsiteY2" fmla="*/ 0 h 170953"/>
                  <a:gd name="connsiteX3" fmla="*/ 568765 w 568765"/>
                  <a:gd name="connsiteY3" fmla="*/ 170953 h 170953"/>
                  <a:gd name="connsiteX0" fmla="*/ 0 w 568765"/>
                  <a:gd name="connsiteY0" fmla="*/ 71242 h 170953"/>
                  <a:gd name="connsiteX1" fmla="*/ 67905 w 568765"/>
                  <a:gd name="connsiteY1" fmla="*/ 1358 h 170953"/>
                  <a:gd name="connsiteX2" fmla="*/ 395674 w 568765"/>
                  <a:gd name="connsiteY2" fmla="*/ 0 h 170953"/>
                  <a:gd name="connsiteX3" fmla="*/ 568765 w 568765"/>
                  <a:gd name="connsiteY3" fmla="*/ 170953 h 170953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656871 w 656871"/>
                  <a:gd name="connsiteY3" fmla="*/ 259060 h 259060"/>
                  <a:gd name="connsiteX0" fmla="*/ 0 w 656871"/>
                  <a:gd name="connsiteY0" fmla="*/ 71242 h 259060"/>
                  <a:gd name="connsiteX1" fmla="*/ 67905 w 656871"/>
                  <a:gd name="connsiteY1" fmla="*/ 1358 h 259060"/>
                  <a:gd name="connsiteX2" fmla="*/ 395674 w 656871"/>
                  <a:gd name="connsiteY2" fmla="*/ 0 h 259060"/>
                  <a:gd name="connsiteX3" fmla="*/ 545117 w 656871"/>
                  <a:gd name="connsiteY3" fmla="*/ 143273 h 259060"/>
                  <a:gd name="connsiteX4" fmla="*/ 656871 w 656871"/>
                  <a:gd name="connsiteY4" fmla="*/ 259060 h 259060"/>
                  <a:gd name="connsiteX0" fmla="*/ 0 w 656871"/>
                  <a:gd name="connsiteY0" fmla="*/ 71242 h 604341"/>
                  <a:gd name="connsiteX1" fmla="*/ 67905 w 656871"/>
                  <a:gd name="connsiteY1" fmla="*/ 1358 h 604341"/>
                  <a:gd name="connsiteX2" fmla="*/ 395674 w 656871"/>
                  <a:gd name="connsiteY2" fmla="*/ 0 h 604341"/>
                  <a:gd name="connsiteX3" fmla="*/ 545117 w 656871"/>
                  <a:gd name="connsiteY3" fmla="*/ 143273 h 604341"/>
                  <a:gd name="connsiteX4" fmla="*/ 656871 w 656871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0905 h 604341"/>
                  <a:gd name="connsiteX4" fmla="*/ 656871 w 661798"/>
                  <a:gd name="connsiteY4" fmla="*/ 604341 h 604341"/>
                  <a:gd name="connsiteX0" fmla="*/ 0 w 661798"/>
                  <a:gd name="connsiteY0" fmla="*/ 71242 h 604341"/>
                  <a:gd name="connsiteX1" fmla="*/ 67905 w 661798"/>
                  <a:gd name="connsiteY1" fmla="*/ 1358 h 604341"/>
                  <a:gd name="connsiteX2" fmla="*/ 395674 w 661798"/>
                  <a:gd name="connsiteY2" fmla="*/ 0 h 604341"/>
                  <a:gd name="connsiteX3" fmla="*/ 661798 w 661798"/>
                  <a:gd name="connsiteY3" fmla="*/ 248049 h 604341"/>
                  <a:gd name="connsiteX4" fmla="*/ 656871 w 661798"/>
                  <a:gd name="connsiteY4" fmla="*/ 604341 h 604341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248049 h 599578"/>
                  <a:gd name="connsiteX4" fmla="*/ 659252 w 661798"/>
                  <a:gd name="connsiteY4" fmla="*/ 599578 h 599578"/>
                  <a:gd name="connsiteX0" fmla="*/ 0 w 661798"/>
                  <a:gd name="connsiteY0" fmla="*/ 71242 h 599578"/>
                  <a:gd name="connsiteX1" fmla="*/ 67905 w 661798"/>
                  <a:gd name="connsiteY1" fmla="*/ 1358 h 599578"/>
                  <a:gd name="connsiteX2" fmla="*/ 395674 w 661798"/>
                  <a:gd name="connsiteY2" fmla="*/ 0 h 599578"/>
                  <a:gd name="connsiteX3" fmla="*/ 661798 w 661798"/>
                  <a:gd name="connsiteY3" fmla="*/ 443992 h 599578"/>
                  <a:gd name="connsiteX4" fmla="*/ 659252 w 661798"/>
                  <a:gd name="connsiteY4" fmla="*/ 599578 h 599578"/>
                  <a:gd name="connsiteX0" fmla="*/ 0 w 661798"/>
                  <a:gd name="connsiteY0" fmla="*/ 69884 h 598220"/>
                  <a:gd name="connsiteX1" fmla="*/ 67905 w 661798"/>
                  <a:gd name="connsiteY1" fmla="*/ 0 h 598220"/>
                  <a:gd name="connsiteX2" fmla="*/ 661798 w 661798"/>
                  <a:gd name="connsiteY2" fmla="*/ 442634 h 598220"/>
                  <a:gd name="connsiteX3" fmla="*/ 659252 w 661798"/>
                  <a:gd name="connsiteY3" fmla="*/ 598220 h 598220"/>
                  <a:gd name="connsiteX0" fmla="*/ 0 w 661798"/>
                  <a:gd name="connsiteY0" fmla="*/ 0 h 528336"/>
                  <a:gd name="connsiteX1" fmla="*/ 661798 w 661798"/>
                  <a:gd name="connsiteY1" fmla="*/ 372750 h 528336"/>
                  <a:gd name="connsiteX2" fmla="*/ 659252 w 661798"/>
                  <a:gd name="connsiteY2" fmla="*/ 528336 h 528336"/>
                  <a:gd name="connsiteX0" fmla="*/ 2546 w 2546"/>
                  <a:gd name="connsiteY0" fmla="*/ 0 h 155586"/>
                  <a:gd name="connsiteX1" fmla="*/ 0 w 2546"/>
                  <a:gd name="connsiteY1" fmla="*/ 155586 h 155586"/>
                  <a:gd name="connsiteX0" fmla="*/ 10000 w 10000"/>
                  <a:gd name="connsiteY0" fmla="*/ 0 h 11469"/>
                  <a:gd name="connsiteX1" fmla="*/ 0 w 10000"/>
                  <a:gd name="connsiteY1" fmla="*/ 11469 h 11469"/>
                  <a:gd name="connsiteX0" fmla="*/ 1587 w 6002"/>
                  <a:gd name="connsiteY0" fmla="*/ 0 h 54708"/>
                  <a:gd name="connsiteX1" fmla="*/ 4415 w 6002"/>
                  <a:gd name="connsiteY1" fmla="*/ 54708 h 54708"/>
                  <a:gd name="connsiteX0" fmla="*/ 16662 w 16662"/>
                  <a:gd name="connsiteY0" fmla="*/ 0 h 5319"/>
                  <a:gd name="connsiteX1" fmla="*/ 0 w 16662"/>
                  <a:gd name="connsiteY1" fmla="*/ 5319 h 5319"/>
                  <a:gd name="connsiteX0" fmla="*/ 22828 w 22828"/>
                  <a:gd name="connsiteY0" fmla="*/ 0 h 10000"/>
                  <a:gd name="connsiteX1" fmla="*/ 0 w 22828"/>
                  <a:gd name="connsiteY1" fmla="*/ 10000 h 10000"/>
                  <a:gd name="connsiteX0" fmla="*/ 1587 w 6002"/>
                  <a:gd name="connsiteY0" fmla="*/ 0 h 10144"/>
                  <a:gd name="connsiteX1" fmla="*/ 4415 w 6002"/>
                  <a:gd name="connsiteY1" fmla="*/ 10144 h 10144"/>
                  <a:gd name="connsiteX0" fmla="*/ 10785 w 10785"/>
                  <a:gd name="connsiteY0" fmla="*/ 0 h 11248"/>
                  <a:gd name="connsiteX1" fmla="*/ 1 w 10785"/>
                  <a:gd name="connsiteY1" fmla="*/ 11248 h 11248"/>
                  <a:gd name="connsiteX0" fmla="*/ 10785 w 10785"/>
                  <a:gd name="connsiteY0" fmla="*/ 0 h 11248"/>
                  <a:gd name="connsiteX1" fmla="*/ 1333 w 10785"/>
                  <a:gd name="connsiteY1" fmla="*/ 6113 h 11248"/>
                  <a:gd name="connsiteX2" fmla="*/ 1 w 10785"/>
                  <a:gd name="connsiteY2" fmla="*/ 11248 h 11248"/>
                  <a:gd name="connsiteX0" fmla="*/ 893682 w 893682"/>
                  <a:gd name="connsiteY0" fmla="*/ 0 h 9479"/>
                  <a:gd name="connsiteX1" fmla="*/ 884230 w 893682"/>
                  <a:gd name="connsiteY1" fmla="*/ 6113 h 9479"/>
                  <a:gd name="connsiteX2" fmla="*/ -4 w 893682"/>
                  <a:gd name="connsiteY2" fmla="*/ 9479 h 9479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894 w 10000"/>
                  <a:gd name="connsiteY1" fmla="*/ 6449 h 10000"/>
                  <a:gd name="connsiteX2" fmla="*/ 0 w 10000"/>
                  <a:gd name="connsiteY2" fmla="*/ 10000 h 10000"/>
                  <a:gd name="connsiteX0" fmla="*/ 11025 w 11025"/>
                  <a:gd name="connsiteY0" fmla="*/ 0 h 9437"/>
                  <a:gd name="connsiteX1" fmla="*/ 10919 w 11025"/>
                  <a:gd name="connsiteY1" fmla="*/ 6449 h 9437"/>
                  <a:gd name="connsiteX2" fmla="*/ 0 w 11025"/>
                  <a:gd name="connsiteY2" fmla="*/ 9437 h 9437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92 w 10000"/>
                  <a:gd name="connsiteY1" fmla="*/ 6088 h 10000"/>
                  <a:gd name="connsiteX2" fmla="*/ 0 w 10000"/>
                  <a:gd name="connsiteY2" fmla="*/ 10000 h 10000"/>
                  <a:gd name="connsiteX0" fmla="*/ 8953 w 8953"/>
                  <a:gd name="connsiteY0" fmla="*/ 0 h 9323"/>
                  <a:gd name="connsiteX1" fmla="*/ 8645 w 8953"/>
                  <a:gd name="connsiteY1" fmla="*/ 6088 h 9323"/>
                  <a:gd name="connsiteX2" fmla="*/ 0 w 8953"/>
                  <a:gd name="connsiteY2" fmla="*/ 9323 h 9323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449"/>
                  <a:gd name="connsiteY0" fmla="*/ 0 h 10000"/>
                  <a:gd name="connsiteX1" fmla="*/ 9656 w 10449"/>
                  <a:gd name="connsiteY1" fmla="*/ 6530 h 10000"/>
                  <a:gd name="connsiteX2" fmla="*/ 0 w 10449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000 w 10000"/>
                  <a:gd name="connsiteY0" fmla="*/ 0 h 10000"/>
                  <a:gd name="connsiteX1" fmla="*/ 9656 w 10000"/>
                  <a:gd name="connsiteY1" fmla="*/ 6530 h 10000"/>
                  <a:gd name="connsiteX2" fmla="*/ 0 w 10000"/>
                  <a:gd name="connsiteY2" fmla="*/ 10000 h 10000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162 w 10162"/>
                  <a:gd name="connsiteY0" fmla="*/ 0 h 10055"/>
                  <a:gd name="connsiteX1" fmla="*/ 9818 w 10162"/>
                  <a:gd name="connsiteY1" fmla="*/ 6530 h 10055"/>
                  <a:gd name="connsiteX2" fmla="*/ 0 w 10162"/>
                  <a:gd name="connsiteY2" fmla="*/ 10055 h 10055"/>
                  <a:gd name="connsiteX0" fmla="*/ 10476 w 10476"/>
                  <a:gd name="connsiteY0" fmla="*/ 0 h 10051"/>
                  <a:gd name="connsiteX1" fmla="*/ 10132 w 10476"/>
                  <a:gd name="connsiteY1" fmla="*/ 6530 h 10051"/>
                  <a:gd name="connsiteX2" fmla="*/ 0 w 10476"/>
                  <a:gd name="connsiteY2" fmla="*/ 10051 h 10051"/>
                  <a:gd name="connsiteX0" fmla="*/ 10476 w 10476"/>
                  <a:gd name="connsiteY0" fmla="*/ 0 h 10051"/>
                  <a:gd name="connsiteX1" fmla="*/ 9948 w 10476"/>
                  <a:gd name="connsiteY1" fmla="*/ 6813 h 10051"/>
                  <a:gd name="connsiteX2" fmla="*/ 0 w 10476"/>
                  <a:gd name="connsiteY2" fmla="*/ 10051 h 10051"/>
                  <a:gd name="connsiteX0" fmla="*/ 26403 w 26403"/>
                  <a:gd name="connsiteY0" fmla="*/ 0 h 15547"/>
                  <a:gd name="connsiteX1" fmla="*/ 25875 w 26403"/>
                  <a:gd name="connsiteY1" fmla="*/ 6813 h 15547"/>
                  <a:gd name="connsiteX2" fmla="*/ 0 w 26403"/>
                  <a:gd name="connsiteY2" fmla="*/ 15547 h 15547"/>
                  <a:gd name="connsiteX0" fmla="*/ 27204 w 27204"/>
                  <a:gd name="connsiteY0" fmla="*/ 0 h 19725"/>
                  <a:gd name="connsiteX1" fmla="*/ 25875 w 27204"/>
                  <a:gd name="connsiteY1" fmla="*/ 10991 h 19725"/>
                  <a:gd name="connsiteX2" fmla="*/ 0 w 27204"/>
                  <a:gd name="connsiteY2" fmla="*/ 19725 h 19725"/>
                  <a:gd name="connsiteX0" fmla="*/ 31321 w 31321"/>
                  <a:gd name="connsiteY0" fmla="*/ 0 h 21117"/>
                  <a:gd name="connsiteX1" fmla="*/ 29992 w 31321"/>
                  <a:gd name="connsiteY1" fmla="*/ 10991 h 21117"/>
                  <a:gd name="connsiteX2" fmla="*/ 0 w 31321"/>
                  <a:gd name="connsiteY2" fmla="*/ 21117 h 21117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0 w 54790"/>
                  <a:gd name="connsiteY2" fmla="*/ 20820 h 20820"/>
                  <a:gd name="connsiteX0" fmla="*/ 54790 w 54790"/>
                  <a:gd name="connsiteY0" fmla="*/ 0 h 20820"/>
                  <a:gd name="connsiteX1" fmla="*/ 53461 w 54790"/>
                  <a:gd name="connsiteY1" fmla="*/ 10991 h 20820"/>
                  <a:gd name="connsiteX2" fmla="*/ 16650 w 54790"/>
                  <a:gd name="connsiteY2" fmla="*/ 17585 h 20820"/>
                  <a:gd name="connsiteX3" fmla="*/ 0 w 54790"/>
                  <a:gd name="connsiteY3" fmla="*/ 20820 h 20820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1641"/>
                  <a:gd name="connsiteX1" fmla="*/ 53461 w 54790"/>
                  <a:gd name="connsiteY1" fmla="*/ 10991 h 21641"/>
                  <a:gd name="connsiteX2" fmla="*/ 23285 w 54790"/>
                  <a:gd name="connsiteY2" fmla="*/ 21063 h 21641"/>
                  <a:gd name="connsiteX3" fmla="*/ 0 w 54790"/>
                  <a:gd name="connsiteY3" fmla="*/ 20820 h 21641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6637"/>
                  <a:gd name="connsiteY0" fmla="*/ 0 h 22633"/>
                  <a:gd name="connsiteX1" fmla="*/ 53461 w 56637"/>
                  <a:gd name="connsiteY1" fmla="*/ 10991 h 22633"/>
                  <a:gd name="connsiteX2" fmla="*/ 23285 w 56637"/>
                  <a:gd name="connsiteY2" fmla="*/ 21063 h 22633"/>
                  <a:gd name="connsiteX3" fmla="*/ 0 w 56637"/>
                  <a:gd name="connsiteY3" fmla="*/ 20820 h 22633"/>
                  <a:gd name="connsiteX0" fmla="*/ 54790 w 54814"/>
                  <a:gd name="connsiteY0" fmla="*/ 0 h 22633"/>
                  <a:gd name="connsiteX1" fmla="*/ 53461 w 54814"/>
                  <a:gd name="connsiteY1" fmla="*/ 10991 h 22633"/>
                  <a:gd name="connsiteX2" fmla="*/ 23285 w 54814"/>
                  <a:gd name="connsiteY2" fmla="*/ 21063 h 22633"/>
                  <a:gd name="connsiteX3" fmla="*/ 0 w 54814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2633"/>
                  <a:gd name="connsiteX1" fmla="*/ 53461 w 54790"/>
                  <a:gd name="connsiteY1" fmla="*/ 10991 h 22633"/>
                  <a:gd name="connsiteX2" fmla="*/ 23285 w 54790"/>
                  <a:gd name="connsiteY2" fmla="*/ 21063 h 22633"/>
                  <a:gd name="connsiteX3" fmla="*/ 0 w 54790"/>
                  <a:gd name="connsiteY3" fmla="*/ 20820 h 2263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1063"/>
                  <a:gd name="connsiteX1" fmla="*/ 53461 w 54790"/>
                  <a:gd name="connsiteY1" fmla="*/ 10991 h 21063"/>
                  <a:gd name="connsiteX2" fmla="*/ 23285 w 54790"/>
                  <a:gd name="connsiteY2" fmla="*/ 21063 h 21063"/>
                  <a:gd name="connsiteX3" fmla="*/ 0 w 54790"/>
                  <a:gd name="connsiteY3" fmla="*/ 20820 h 21063"/>
                  <a:gd name="connsiteX0" fmla="*/ 54790 w 54790"/>
                  <a:gd name="connsiteY0" fmla="*/ 0 h 20924"/>
                  <a:gd name="connsiteX1" fmla="*/ 53461 w 54790"/>
                  <a:gd name="connsiteY1" fmla="*/ 10991 h 20924"/>
                  <a:gd name="connsiteX2" fmla="*/ 23697 w 54790"/>
                  <a:gd name="connsiteY2" fmla="*/ 20924 h 20924"/>
                  <a:gd name="connsiteX3" fmla="*/ 0 w 54790"/>
                  <a:gd name="connsiteY3" fmla="*/ 20820 h 20924"/>
                  <a:gd name="connsiteX0" fmla="*/ 55174 w 55174"/>
                  <a:gd name="connsiteY0" fmla="*/ 0 h 20924"/>
                  <a:gd name="connsiteX1" fmla="*/ 53845 w 55174"/>
                  <a:gd name="connsiteY1" fmla="*/ 10991 h 20924"/>
                  <a:gd name="connsiteX2" fmla="*/ 24081 w 55174"/>
                  <a:gd name="connsiteY2" fmla="*/ 20924 h 20924"/>
                  <a:gd name="connsiteX3" fmla="*/ 0 w 55174"/>
                  <a:gd name="connsiteY3" fmla="*/ 20671 h 20924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55174"/>
                  <a:gd name="connsiteY0" fmla="*/ 0 h 21133"/>
                  <a:gd name="connsiteX1" fmla="*/ 53845 w 55174"/>
                  <a:gd name="connsiteY1" fmla="*/ 10991 h 21133"/>
                  <a:gd name="connsiteX2" fmla="*/ 23464 w 55174"/>
                  <a:gd name="connsiteY2" fmla="*/ 21133 h 21133"/>
                  <a:gd name="connsiteX3" fmla="*/ 0 w 55174"/>
                  <a:gd name="connsiteY3" fmla="*/ 20671 h 21133"/>
                  <a:gd name="connsiteX0" fmla="*/ 55174 w 88006"/>
                  <a:gd name="connsiteY0" fmla="*/ 545 h 21678"/>
                  <a:gd name="connsiteX1" fmla="*/ 87999 w 88006"/>
                  <a:gd name="connsiteY1" fmla="*/ 126 h 21678"/>
                  <a:gd name="connsiteX2" fmla="*/ 23464 w 88006"/>
                  <a:gd name="connsiteY2" fmla="*/ 21678 h 21678"/>
                  <a:gd name="connsiteX3" fmla="*/ 0 w 88006"/>
                  <a:gd name="connsiteY3" fmla="*/ 21216 h 21678"/>
                  <a:gd name="connsiteX0" fmla="*/ 108748 w 108748"/>
                  <a:gd name="connsiteY0" fmla="*/ 0 h 41900"/>
                  <a:gd name="connsiteX1" fmla="*/ 87999 w 108748"/>
                  <a:gd name="connsiteY1" fmla="*/ 20348 h 41900"/>
                  <a:gd name="connsiteX2" fmla="*/ 23464 w 108748"/>
                  <a:gd name="connsiteY2" fmla="*/ 41900 h 41900"/>
                  <a:gd name="connsiteX3" fmla="*/ 0 w 108748"/>
                  <a:gd name="connsiteY3" fmla="*/ 41438 h 41900"/>
                  <a:gd name="connsiteX0" fmla="*/ 138788 w 138788"/>
                  <a:gd name="connsiteY0" fmla="*/ 0 h 54012"/>
                  <a:gd name="connsiteX1" fmla="*/ 87999 w 138788"/>
                  <a:gd name="connsiteY1" fmla="*/ 32460 h 54012"/>
                  <a:gd name="connsiteX2" fmla="*/ 23464 w 138788"/>
                  <a:gd name="connsiteY2" fmla="*/ 54012 h 54012"/>
                  <a:gd name="connsiteX3" fmla="*/ 0 w 138788"/>
                  <a:gd name="connsiteY3" fmla="*/ 53550 h 54012"/>
                  <a:gd name="connsiteX0" fmla="*/ 138788 w 138788"/>
                  <a:gd name="connsiteY0" fmla="*/ 0 h 54012"/>
                  <a:gd name="connsiteX1" fmla="*/ 110869 w 138788"/>
                  <a:gd name="connsiteY1" fmla="*/ 18245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955 w 138788"/>
                  <a:gd name="connsiteY1" fmla="*/ 16188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7999 w 138788"/>
                  <a:gd name="connsiteY2" fmla="*/ 32460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8658 w 138788"/>
                  <a:gd name="connsiteY2" fmla="*/ 31818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89056 w 138788"/>
                  <a:gd name="connsiteY2" fmla="*/ 31823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0571 w 138788"/>
                  <a:gd name="connsiteY1" fmla="*/ 16039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38788 w 138788"/>
                  <a:gd name="connsiteY0" fmla="*/ 0 h 54012"/>
                  <a:gd name="connsiteX1" fmla="*/ 95964 w 138788"/>
                  <a:gd name="connsiteY1" fmla="*/ 13797 h 54012"/>
                  <a:gd name="connsiteX2" fmla="*/ 93365 w 138788"/>
                  <a:gd name="connsiteY2" fmla="*/ 30506 h 54012"/>
                  <a:gd name="connsiteX3" fmla="*/ 23464 w 138788"/>
                  <a:gd name="connsiteY3" fmla="*/ 54012 h 54012"/>
                  <a:gd name="connsiteX4" fmla="*/ 0 w 138788"/>
                  <a:gd name="connsiteY4" fmla="*/ 53550 h 54012"/>
                  <a:gd name="connsiteX0" fmla="*/ 143427 w 143427"/>
                  <a:gd name="connsiteY0" fmla="*/ 0 h 56697"/>
                  <a:gd name="connsiteX1" fmla="*/ 95964 w 143427"/>
                  <a:gd name="connsiteY1" fmla="*/ 16482 h 56697"/>
                  <a:gd name="connsiteX2" fmla="*/ 93365 w 143427"/>
                  <a:gd name="connsiteY2" fmla="*/ 33191 h 56697"/>
                  <a:gd name="connsiteX3" fmla="*/ 23464 w 143427"/>
                  <a:gd name="connsiteY3" fmla="*/ 56697 h 56697"/>
                  <a:gd name="connsiteX4" fmla="*/ 0 w 143427"/>
                  <a:gd name="connsiteY4" fmla="*/ 56235 h 56697"/>
                  <a:gd name="connsiteX0" fmla="*/ 143619 w 143619"/>
                  <a:gd name="connsiteY0" fmla="*/ 0 h 56622"/>
                  <a:gd name="connsiteX1" fmla="*/ 95964 w 143619"/>
                  <a:gd name="connsiteY1" fmla="*/ 16407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6184 w 143619"/>
                  <a:gd name="connsiteY1" fmla="*/ 1619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3619 w 143619"/>
                  <a:gd name="connsiteY0" fmla="*/ 0 h 56622"/>
                  <a:gd name="connsiteX1" fmla="*/ 95978 w 143619"/>
                  <a:gd name="connsiteY1" fmla="*/ 16263 h 56622"/>
                  <a:gd name="connsiteX2" fmla="*/ 93365 w 143619"/>
                  <a:gd name="connsiteY2" fmla="*/ 33116 h 56622"/>
                  <a:gd name="connsiteX3" fmla="*/ 23464 w 143619"/>
                  <a:gd name="connsiteY3" fmla="*/ 56622 h 56622"/>
                  <a:gd name="connsiteX4" fmla="*/ 0 w 143619"/>
                  <a:gd name="connsiteY4" fmla="*/ 56160 h 56622"/>
                  <a:gd name="connsiteX0" fmla="*/ 144195 w 144195"/>
                  <a:gd name="connsiteY0" fmla="*/ 0 h 56398"/>
                  <a:gd name="connsiteX1" fmla="*/ 95978 w 144195"/>
                  <a:gd name="connsiteY1" fmla="*/ 16039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365 w 144195"/>
                  <a:gd name="connsiteY2" fmla="*/ 32892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144195 w 144195"/>
                  <a:gd name="connsiteY0" fmla="*/ 0 h 56398"/>
                  <a:gd name="connsiteX1" fmla="*/ 95361 w 144195"/>
                  <a:gd name="connsiteY1" fmla="*/ 16248 h 56398"/>
                  <a:gd name="connsiteX2" fmla="*/ 93777 w 144195"/>
                  <a:gd name="connsiteY2" fmla="*/ 32753 h 56398"/>
                  <a:gd name="connsiteX3" fmla="*/ 23464 w 144195"/>
                  <a:gd name="connsiteY3" fmla="*/ 56398 h 56398"/>
                  <a:gd name="connsiteX4" fmla="*/ 0 w 144195"/>
                  <a:gd name="connsiteY4" fmla="*/ 55936 h 56398"/>
                  <a:gd name="connsiteX0" fmla="*/ 95361 w 95361"/>
                  <a:gd name="connsiteY0" fmla="*/ 0 h 40150"/>
                  <a:gd name="connsiteX1" fmla="*/ 93777 w 95361"/>
                  <a:gd name="connsiteY1" fmla="*/ 16505 h 40150"/>
                  <a:gd name="connsiteX2" fmla="*/ 23464 w 95361"/>
                  <a:gd name="connsiteY2" fmla="*/ 40150 h 40150"/>
                  <a:gd name="connsiteX3" fmla="*/ 0 w 95361"/>
                  <a:gd name="connsiteY3" fmla="*/ 39688 h 40150"/>
                  <a:gd name="connsiteX0" fmla="*/ 93777 w 93777"/>
                  <a:gd name="connsiteY0" fmla="*/ 0 h 23645"/>
                  <a:gd name="connsiteX1" fmla="*/ 23464 w 93777"/>
                  <a:gd name="connsiteY1" fmla="*/ 23645 h 23645"/>
                  <a:gd name="connsiteX2" fmla="*/ 0 w 93777"/>
                  <a:gd name="connsiteY2" fmla="*/ 23183 h 2364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61084 w 161084"/>
                  <a:gd name="connsiteY0" fmla="*/ 0 h 46405"/>
                  <a:gd name="connsiteX1" fmla="*/ 23464 w 161084"/>
                  <a:gd name="connsiteY1" fmla="*/ 46405 h 46405"/>
                  <a:gd name="connsiteX2" fmla="*/ 0 w 161084"/>
                  <a:gd name="connsiteY2" fmla="*/ 45943 h 46405"/>
                  <a:gd name="connsiteX0" fmla="*/ 159493 w 159493"/>
                  <a:gd name="connsiteY0" fmla="*/ 0 h 46405"/>
                  <a:gd name="connsiteX1" fmla="*/ 21873 w 159493"/>
                  <a:gd name="connsiteY1" fmla="*/ 46405 h 46405"/>
                  <a:gd name="connsiteX2" fmla="*/ 0 w 159493"/>
                  <a:gd name="connsiteY2" fmla="*/ 45963 h 46405"/>
                  <a:gd name="connsiteX0" fmla="*/ 159493 w 159493"/>
                  <a:gd name="connsiteY0" fmla="*/ 0 h 46405"/>
                  <a:gd name="connsiteX1" fmla="*/ 148378 w 159493"/>
                  <a:gd name="connsiteY1" fmla="*/ 3696 h 46405"/>
                  <a:gd name="connsiteX2" fmla="*/ 21873 w 159493"/>
                  <a:gd name="connsiteY2" fmla="*/ 46405 h 46405"/>
                  <a:gd name="connsiteX3" fmla="*/ 0 w 159493"/>
                  <a:gd name="connsiteY3" fmla="*/ 45963 h 46405"/>
                  <a:gd name="connsiteX0" fmla="*/ 196522 w 196522"/>
                  <a:gd name="connsiteY0" fmla="*/ 528 h 42709"/>
                  <a:gd name="connsiteX1" fmla="*/ 148378 w 196522"/>
                  <a:gd name="connsiteY1" fmla="*/ 0 h 42709"/>
                  <a:gd name="connsiteX2" fmla="*/ 21873 w 196522"/>
                  <a:gd name="connsiteY2" fmla="*/ 42709 h 42709"/>
                  <a:gd name="connsiteX3" fmla="*/ 0 w 196522"/>
                  <a:gd name="connsiteY3" fmla="*/ 42267 h 42709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196522 w 196522"/>
                  <a:gd name="connsiteY0" fmla="*/ 806 h 42987"/>
                  <a:gd name="connsiteX1" fmla="*/ 149201 w 196522"/>
                  <a:gd name="connsiteY1" fmla="*/ 0 h 42987"/>
                  <a:gd name="connsiteX2" fmla="*/ 21873 w 196522"/>
                  <a:gd name="connsiteY2" fmla="*/ 42987 h 42987"/>
                  <a:gd name="connsiteX3" fmla="*/ 0 w 196522"/>
                  <a:gd name="connsiteY3" fmla="*/ 42545 h 42987"/>
                  <a:gd name="connsiteX0" fmla="*/ 245894 w 245894"/>
                  <a:gd name="connsiteY0" fmla="*/ 0 h 58597"/>
                  <a:gd name="connsiteX1" fmla="*/ 149201 w 245894"/>
                  <a:gd name="connsiteY1" fmla="*/ 15610 h 58597"/>
                  <a:gd name="connsiteX2" fmla="*/ 21873 w 245894"/>
                  <a:gd name="connsiteY2" fmla="*/ 58597 h 58597"/>
                  <a:gd name="connsiteX3" fmla="*/ 0 w 245894"/>
                  <a:gd name="connsiteY3" fmla="*/ 58155 h 58597"/>
                  <a:gd name="connsiteX0" fmla="*/ 245894 w 245894"/>
                  <a:gd name="connsiteY0" fmla="*/ 0 h 58597"/>
                  <a:gd name="connsiteX1" fmla="*/ 197754 w 245894"/>
                  <a:gd name="connsiteY1" fmla="*/ 7704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894 w 245894"/>
                  <a:gd name="connsiteY0" fmla="*/ 0 h 58597"/>
                  <a:gd name="connsiteX1" fmla="*/ 197908 w 245894"/>
                  <a:gd name="connsiteY1" fmla="*/ 16443 h 58597"/>
                  <a:gd name="connsiteX2" fmla="*/ 149201 w 245894"/>
                  <a:gd name="connsiteY2" fmla="*/ 15610 h 58597"/>
                  <a:gd name="connsiteX3" fmla="*/ 21873 w 245894"/>
                  <a:gd name="connsiteY3" fmla="*/ 58597 h 58597"/>
                  <a:gd name="connsiteX4" fmla="*/ 0 w 245894"/>
                  <a:gd name="connsiteY4" fmla="*/ 58155 h 58597"/>
                  <a:gd name="connsiteX0" fmla="*/ 245702 w 245702"/>
                  <a:gd name="connsiteY0" fmla="*/ 0 h 58672"/>
                  <a:gd name="connsiteX1" fmla="*/ 197908 w 245702"/>
                  <a:gd name="connsiteY1" fmla="*/ 16518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5702 w 245702"/>
                  <a:gd name="connsiteY0" fmla="*/ 0 h 58672"/>
                  <a:gd name="connsiteX1" fmla="*/ 197524 w 245702"/>
                  <a:gd name="connsiteY1" fmla="*/ 16369 h 58672"/>
                  <a:gd name="connsiteX2" fmla="*/ 149201 w 245702"/>
                  <a:gd name="connsiteY2" fmla="*/ 15685 h 58672"/>
                  <a:gd name="connsiteX3" fmla="*/ 21873 w 245702"/>
                  <a:gd name="connsiteY3" fmla="*/ 58672 h 58672"/>
                  <a:gd name="connsiteX4" fmla="*/ 0 w 245702"/>
                  <a:gd name="connsiteY4" fmla="*/ 58230 h 58672"/>
                  <a:gd name="connsiteX0" fmla="*/ 247143 w 247143"/>
                  <a:gd name="connsiteY0" fmla="*/ 0 h 59159"/>
                  <a:gd name="connsiteX1" fmla="*/ 197524 w 247143"/>
                  <a:gd name="connsiteY1" fmla="*/ 16856 h 59159"/>
                  <a:gd name="connsiteX2" fmla="*/ 149201 w 247143"/>
                  <a:gd name="connsiteY2" fmla="*/ 16172 h 59159"/>
                  <a:gd name="connsiteX3" fmla="*/ 21873 w 247143"/>
                  <a:gd name="connsiteY3" fmla="*/ 59159 h 59159"/>
                  <a:gd name="connsiteX4" fmla="*/ 0 w 247143"/>
                  <a:gd name="connsiteY4" fmla="*/ 58717 h 59159"/>
                  <a:gd name="connsiteX0" fmla="*/ 252492 w 252492"/>
                  <a:gd name="connsiteY0" fmla="*/ 0 h 60858"/>
                  <a:gd name="connsiteX1" fmla="*/ 197524 w 252492"/>
                  <a:gd name="connsiteY1" fmla="*/ 18555 h 60858"/>
                  <a:gd name="connsiteX2" fmla="*/ 149201 w 252492"/>
                  <a:gd name="connsiteY2" fmla="*/ 17871 h 60858"/>
                  <a:gd name="connsiteX3" fmla="*/ 21873 w 252492"/>
                  <a:gd name="connsiteY3" fmla="*/ 60858 h 60858"/>
                  <a:gd name="connsiteX4" fmla="*/ 0 w 252492"/>
                  <a:gd name="connsiteY4" fmla="*/ 60416 h 60858"/>
                  <a:gd name="connsiteX0" fmla="*/ 256713 w 256713"/>
                  <a:gd name="connsiteY0" fmla="*/ 0 h 60858"/>
                  <a:gd name="connsiteX1" fmla="*/ 201745 w 256713"/>
                  <a:gd name="connsiteY1" fmla="*/ 18555 h 60858"/>
                  <a:gd name="connsiteX2" fmla="*/ 153422 w 256713"/>
                  <a:gd name="connsiteY2" fmla="*/ 17871 h 60858"/>
                  <a:gd name="connsiteX3" fmla="*/ 26094 w 256713"/>
                  <a:gd name="connsiteY3" fmla="*/ 60858 h 60858"/>
                  <a:gd name="connsiteX4" fmla="*/ 0 w 256713"/>
                  <a:gd name="connsiteY4" fmla="*/ 60192 h 60858"/>
                  <a:gd name="connsiteX0" fmla="*/ 259323 w 259323"/>
                  <a:gd name="connsiteY0" fmla="*/ 0 h 61851"/>
                  <a:gd name="connsiteX1" fmla="*/ 201745 w 259323"/>
                  <a:gd name="connsiteY1" fmla="*/ 19548 h 61851"/>
                  <a:gd name="connsiteX2" fmla="*/ 153422 w 259323"/>
                  <a:gd name="connsiteY2" fmla="*/ 18864 h 61851"/>
                  <a:gd name="connsiteX3" fmla="*/ 26094 w 259323"/>
                  <a:gd name="connsiteY3" fmla="*/ 61851 h 61851"/>
                  <a:gd name="connsiteX4" fmla="*/ 0 w 259323"/>
                  <a:gd name="connsiteY4" fmla="*/ 61185 h 61851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53422 w 259323"/>
                  <a:gd name="connsiteY2" fmla="*/ 18864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01745 w 259323"/>
                  <a:gd name="connsiteY1" fmla="*/ 19548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59323 w 259323"/>
                  <a:gd name="connsiteY0" fmla="*/ 0 h 62214"/>
                  <a:gd name="connsiteX1" fmla="*/ 210533 w 259323"/>
                  <a:gd name="connsiteY1" fmla="*/ 19659 h 62214"/>
                  <a:gd name="connsiteX2" fmla="*/ 163791 w 259323"/>
                  <a:gd name="connsiteY2" fmla="*/ 18881 h 62214"/>
                  <a:gd name="connsiteX3" fmla="*/ 36744 w 259323"/>
                  <a:gd name="connsiteY3" fmla="*/ 62214 h 62214"/>
                  <a:gd name="connsiteX4" fmla="*/ 0 w 259323"/>
                  <a:gd name="connsiteY4" fmla="*/ 61185 h 62214"/>
                  <a:gd name="connsiteX0" fmla="*/ 273276 w 273276"/>
                  <a:gd name="connsiteY0" fmla="*/ 0 h 63519"/>
                  <a:gd name="connsiteX1" fmla="*/ 210533 w 273276"/>
                  <a:gd name="connsiteY1" fmla="*/ 20964 h 63519"/>
                  <a:gd name="connsiteX2" fmla="*/ 163791 w 273276"/>
                  <a:gd name="connsiteY2" fmla="*/ 20186 h 63519"/>
                  <a:gd name="connsiteX3" fmla="*/ 36744 w 273276"/>
                  <a:gd name="connsiteY3" fmla="*/ 63519 h 63519"/>
                  <a:gd name="connsiteX4" fmla="*/ 0 w 273276"/>
                  <a:gd name="connsiteY4" fmla="*/ 62490 h 63519"/>
                  <a:gd name="connsiteX0" fmla="*/ 273276 w 273276"/>
                  <a:gd name="connsiteY0" fmla="*/ 0 h 63456"/>
                  <a:gd name="connsiteX1" fmla="*/ 210533 w 273276"/>
                  <a:gd name="connsiteY1" fmla="*/ 20964 h 63456"/>
                  <a:gd name="connsiteX2" fmla="*/ 163791 w 273276"/>
                  <a:gd name="connsiteY2" fmla="*/ 20186 h 63456"/>
                  <a:gd name="connsiteX3" fmla="*/ 36279 w 273276"/>
                  <a:gd name="connsiteY3" fmla="*/ 63456 h 63456"/>
                  <a:gd name="connsiteX4" fmla="*/ 0 w 273276"/>
                  <a:gd name="connsiteY4" fmla="*/ 62490 h 63456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63791 w 273276"/>
                  <a:gd name="connsiteY2" fmla="*/ 20186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10533 w 273276"/>
                  <a:gd name="connsiteY1" fmla="*/ 20964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273276 w 273276"/>
                  <a:gd name="connsiteY0" fmla="*/ 0 h 63843"/>
                  <a:gd name="connsiteX1" fmla="*/ 229569 w 273276"/>
                  <a:gd name="connsiteY1" fmla="*/ 22345 h 63843"/>
                  <a:gd name="connsiteX2" fmla="*/ 173855 w 273276"/>
                  <a:gd name="connsiteY2" fmla="*/ 21738 h 63843"/>
                  <a:gd name="connsiteX3" fmla="*/ 48812 w 273276"/>
                  <a:gd name="connsiteY3" fmla="*/ 63843 h 63843"/>
                  <a:gd name="connsiteX4" fmla="*/ 0 w 273276"/>
                  <a:gd name="connsiteY4" fmla="*/ 62490 h 63843"/>
                  <a:gd name="connsiteX0" fmla="*/ 308539 w 308539"/>
                  <a:gd name="connsiteY0" fmla="*/ 31412 h 42105"/>
                  <a:gd name="connsiteX1" fmla="*/ 229569 w 308539"/>
                  <a:gd name="connsiteY1" fmla="*/ 607 h 42105"/>
                  <a:gd name="connsiteX2" fmla="*/ 173855 w 308539"/>
                  <a:gd name="connsiteY2" fmla="*/ 0 h 42105"/>
                  <a:gd name="connsiteX3" fmla="*/ 48812 w 308539"/>
                  <a:gd name="connsiteY3" fmla="*/ 42105 h 42105"/>
                  <a:gd name="connsiteX4" fmla="*/ 0 w 308539"/>
                  <a:gd name="connsiteY4" fmla="*/ 40752 h 42105"/>
                  <a:gd name="connsiteX0" fmla="*/ 368795 w 368795"/>
                  <a:gd name="connsiteY0" fmla="*/ 55080 h 55080"/>
                  <a:gd name="connsiteX1" fmla="*/ 229569 w 368795"/>
                  <a:gd name="connsiteY1" fmla="*/ 607 h 55080"/>
                  <a:gd name="connsiteX2" fmla="*/ 173855 w 368795"/>
                  <a:gd name="connsiteY2" fmla="*/ 0 h 55080"/>
                  <a:gd name="connsiteX3" fmla="*/ 48812 w 368795"/>
                  <a:gd name="connsiteY3" fmla="*/ 42105 h 55080"/>
                  <a:gd name="connsiteX4" fmla="*/ 0 w 368795"/>
                  <a:gd name="connsiteY4" fmla="*/ 40752 h 55080"/>
                  <a:gd name="connsiteX0" fmla="*/ 368189 w 368189"/>
                  <a:gd name="connsiteY0" fmla="*/ 55080 h 55080"/>
                  <a:gd name="connsiteX1" fmla="*/ 228963 w 368189"/>
                  <a:gd name="connsiteY1" fmla="*/ 607 h 55080"/>
                  <a:gd name="connsiteX2" fmla="*/ 173249 w 368189"/>
                  <a:gd name="connsiteY2" fmla="*/ 0 h 55080"/>
                  <a:gd name="connsiteX3" fmla="*/ 48206 w 368189"/>
                  <a:gd name="connsiteY3" fmla="*/ 42105 h 55080"/>
                  <a:gd name="connsiteX4" fmla="*/ 0 w 368189"/>
                  <a:gd name="connsiteY4" fmla="*/ 40988 h 55080"/>
                  <a:gd name="connsiteX0" fmla="*/ 319983 w 319983"/>
                  <a:gd name="connsiteY0" fmla="*/ 55080 h 55080"/>
                  <a:gd name="connsiteX1" fmla="*/ 180757 w 319983"/>
                  <a:gd name="connsiteY1" fmla="*/ 607 h 55080"/>
                  <a:gd name="connsiteX2" fmla="*/ 125043 w 319983"/>
                  <a:gd name="connsiteY2" fmla="*/ 0 h 55080"/>
                  <a:gd name="connsiteX3" fmla="*/ 0 w 319983"/>
                  <a:gd name="connsiteY3" fmla="*/ 42105 h 55080"/>
                  <a:gd name="connsiteX0" fmla="*/ 319983 w 319983"/>
                  <a:gd name="connsiteY0" fmla="*/ 54473 h 54473"/>
                  <a:gd name="connsiteX1" fmla="*/ 180757 w 319983"/>
                  <a:gd name="connsiteY1" fmla="*/ 0 h 54473"/>
                  <a:gd name="connsiteX2" fmla="*/ 118720 w 319983"/>
                  <a:gd name="connsiteY2" fmla="*/ 1421 h 54473"/>
                  <a:gd name="connsiteX3" fmla="*/ 0 w 319983"/>
                  <a:gd name="connsiteY3" fmla="*/ 41498 h 54473"/>
                  <a:gd name="connsiteX0" fmla="*/ 319983 w 319983"/>
                  <a:gd name="connsiteY0" fmla="*/ 53052 h 53052"/>
                  <a:gd name="connsiteX1" fmla="*/ 171631 w 319983"/>
                  <a:gd name="connsiteY1" fmla="*/ 344 h 53052"/>
                  <a:gd name="connsiteX2" fmla="*/ 118720 w 319983"/>
                  <a:gd name="connsiteY2" fmla="*/ 0 h 53052"/>
                  <a:gd name="connsiteX3" fmla="*/ 0 w 319983"/>
                  <a:gd name="connsiteY3" fmla="*/ 40077 h 53052"/>
                  <a:gd name="connsiteX0" fmla="*/ 319983 w 319983"/>
                  <a:gd name="connsiteY0" fmla="*/ 53617 h 53617"/>
                  <a:gd name="connsiteX1" fmla="*/ 171631 w 319983"/>
                  <a:gd name="connsiteY1" fmla="*/ 909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617 h 53617"/>
                  <a:gd name="connsiteX1" fmla="*/ 171934 w 319983"/>
                  <a:gd name="connsiteY1" fmla="*/ 1027 h 53617"/>
                  <a:gd name="connsiteX2" fmla="*/ 119089 w 319983"/>
                  <a:gd name="connsiteY2" fmla="*/ 0 h 53617"/>
                  <a:gd name="connsiteX3" fmla="*/ 0 w 319983"/>
                  <a:gd name="connsiteY3" fmla="*/ 40642 h 53617"/>
                  <a:gd name="connsiteX0" fmla="*/ 319983 w 319983"/>
                  <a:gd name="connsiteY0" fmla="*/ 53381 h 53381"/>
                  <a:gd name="connsiteX1" fmla="*/ 171934 w 319983"/>
                  <a:gd name="connsiteY1" fmla="*/ 791 h 53381"/>
                  <a:gd name="connsiteX2" fmla="*/ 119695 w 319983"/>
                  <a:gd name="connsiteY2" fmla="*/ 0 h 53381"/>
                  <a:gd name="connsiteX3" fmla="*/ 0 w 319983"/>
                  <a:gd name="connsiteY3" fmla="*/ 40406 h 53381"/>
                  <a:gd name="connsiteX0" fmla="*/ 312426 w 312426"/>
                  <a:gd name="connsiteY0" fmla="*/ 55166 h 55166"/>
                  <a:gd name="connsiteX1" fmla="*/ 171934 w 312426"/>
                  <a:gd name="connsiteY1" fmla="*/ 791 h 55166"/>
                  <a:gd name="connsiteX2" fmla="*/ 119695 w 312426"/>
                  <a:gd name="connsiteY2" fmla="*/ 0 h 55166"/>
                  <a:gd name="connsiteX3" fmla="*/ 0 w 312426"/>
                  <a:gd name="connsiteY3" fmla="*/ 40406 h 55166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0 w 311203"/>
                  <a:gd name="connsiteY3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26116 w 311203"/>
                  <a:gd name="connsiteY3" fmla="*/ 31548 h 54809"/>
                  <a:gd name="connsiteX4" fmla="*/ 0 w 311203"/>
                  <a:gd name="connsiteY4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8447 w 311203"/>
                  <a:gd name="connsiteY3" fmla="*/ 20505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37858 w 311203"/>
                  <a:gd name="connsiteY3" fmla="*/ 31981 h 54809"/>
                  <a:gd name="connsiteX4" fmla="*/ 26116 w 311203"/>
                  <a:gd name="connsiteY4" fmla="*/ 31548 h 54809"/>
                  <a:gd name="connsiteX5" fmla="*/ 0 w 311203"/>
                  <a:gd name="connsiteY5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67084 w 311203"/>
                  <a:gd name="connsiteY3" fmla="*/ 20558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093 w 311203"/>
                  <a:gd name="connsiteY3" fmla="*/ 27161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2639 w 311203"/>
                  <a:gd name="connsiteY3" fmla="*/ 26984 h 54809"/>
                  <a:gd name="connsiteX4" fmla="*/ 37858 w 311203"/>
                  <a:gd name="connsiteY4" fmla="*/ 31981 h 54809"/>
                  <a:gd name="connsiteX5" fmla="*/ 26116 w 311203"/>
                  <a:gd name="connsiteY5" fmla="*/ 31548 h 54809"/>
                  <a:gd name="connsiteX6" fmla="*/ 0 w 311203"/>
                  <a:gd name="connsiteY6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9655 w 311203"/>
                  <a:gd name="connsiteY3" fmla="*/ 24281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639 w 311203"/>
                  <a:gd name="connsiteY4" fmla="*/ 26984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2975 w 311203"/>
                  <a:gd name="connsiteY4" fmla="*/ 2676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809 h 54809"/>
                  <a:gd name="connsiteX1" fmla="*/ 171934 w 311203"/>
                  <a:gd name="connsiteY1" fmla="*/ 791 h 54809"/>
                  <a:gd name="connsiteX2" fmla="*/ 119695 w 311203"/>
                  <a:gd name="connsiteY2" fmla="*/ 0 h 54809"/>
                  <a:gd name="connsiteX3" fmla="*/ 53966 w 311203"/>
                  <a:gd name="connsiteY3" fmla="*/ 21360 h 54809"/>
                  <a:gd name="connsiteX4" fmla="*/ 53625 w 311203"/>
                  <a:gd name="connsiteY4" fmla="*/ 26540 h 54809"/>
                  <a:gd name="connsiteX5" fmla="*/ 37858 w 311203"/>
                  <a:gd name="connsiteY5" fmla="*/ 31981 h 54809"/>
                  <a:gd name="connsiteX6" fmla="*/ 26116 w 311203"/>
                  <a:gd name="connsiteY6" fmla="*/ 31548 h 54809"/>
                  <a:gd name="connsiteX7" fmla="*/ 0 w 311203"/>
                  <a:gd name="connsiteY7" fmla="*/ 40406 h 54809"/>
                  <a:gd name="connsiteX0" fmla="*/ 311203 w 311203"/>
                  <a:gd name="connsiteY0" fmla="*/ 54566 h 54566"/>
                  <a:gd name="connsiteX1" fmla="*/ 171934 w 311203"/>
                  <a:gd name="connsiteY1" fmla="*/ 548 h 54566"/>
                  <a:gd name="connsiteX2" fmla="*/ 116372 w 311203"/>
                  <a:gd name="connsiteY2" fmla="*/ 0 h 54566"/>
                  <a:gd name="connsiteX3" fmla="*/ 53966 w 311203"/>
                  <a:gd name="connsiteY3" fmla="*/ 21117 h 54566"/>
                  <a:gd name="connsiteX4" fmla="*/ 53625 w 311203"/>
                  <a:gd name="connsiteY4" fmla="*/ 26297 h 54566"/>
                  <a:gd name="connsiteX5" fmla="*/ 37858 w 311203"/>
                  <a:gd name="connsiteY5" fmla="*/ 31738 h 54566"/>
                  <a:gd name="connsiteX6" fmla="*/ 26116 w 311203"/>
                  <a:gd name="connsiteY6" fmla="*/ 31305 h 54566"/>
                  <a:gd name="connsiteX7" fmla="*/ 0 w 311203"/>
                  <a:gd name="connsiteY7" fmla="*/ 40163 h 54566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625 w 311203"/>
                  <a:gd name="connsiteY4" fmla="*/ 2612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950 w 311203"/>
                  <a:gd name="connsiteY4" fmla="*/ 26010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788 w 311203"/>
                  <a:gd name="connsiteY4" fmla="*/ 2606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149 w 311203"/>
                  <a:gd name="connsiteY4" fmla="*/ 26171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71934 w 311203"/>
                  <a:gd name="connsiteY1" fmla="*/ 371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764 w 311203"/>
                  <a:gd name="connsiteY1" fmla="*/ 806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11203 w 311203"/>
                  <a:gd name="connsiteY0" fmla="*/ 54389 h 54389"/>
                  <a:gd name="connsiteX1" fmla="*/ 165147 w 311203"/>
                  <a:gd name="connsiteY1" fmla="*/ 684 h 54389"/>
                  <a:gd name="connsiteX2" fmla="*/ 116826 w 311203"/>
                  <a:gd name="connsiteY2" fmla="*/ 0 h 54389"/>
                  <a:gd name="connsiteX3" fmla="*/ 53966 w 311203"/>
                  <a:gd name="connsiteY3" fmla="*/ 20940 h 54389"/>
                  <a:gd name="connsiteX4" fmla="*/ 53463 w 311203"/>
                  <a:gd name="connsiteY4" fmla="*/ 26175 h 54389"/>
                  <a:gd name="connsiteX5" fmla="*/ 37858 w 311203"/>
                  <a:gd name="connsiteY5" fmla="*/ 31561 h 54389"/>
                  <a:gd name="connsiteX6" fmla="*/ 26116 w 311203"/>
                  <a:gd name="connsiteY6" fmla="*/ 31128 h 54389"/>
                  <a:gd name="connsiteX7" fmla="*/ 0 w 311203"/>
                  <a:gd name="connsiteY7" fmla="*/ 39986 h 54389"/>
                  <a:gd name="connsiteX0" fmla="*/ 304579 w 304579"/>
                  <a:gd name="connsiteY0" fmla="*/ 54647 h 54647"/>
                  <a:gd name="connsiteX1" fmla="*/ 165147 w 304579"/>
                  <a:gd name="connsiteY1" fmla="*/ 684 h 54647"/>
                  <a:gd name="connsiteX2" fmla="*/ 116826 w 304579"/>
                  <a:gd name="connsiteY2" fmla="*/ 0 h 54647"/>
                  <a:gd name="connsiteX3" fmla="*/ 53966 w 304579"/>
                  <a:gd name="connsiteY3" fmla="*/ 20940 h 54647"/>
                  <a:gd name="connsiteX4" fmla="*/ 53463 w 304579"/>
                  <a:gd name="connsiteY4" fmla="*/ 26175 h 54647"/>
                  <a:gd name="connsiteX5" fmla="*/ 37858 w 304579"/>
                  <a:gd name="connsiteY5" fmla="*/ 31561 h 54647"/>
                  <a:gd name="connsiteX6" fmla="*/ 26116 w 304579"/>
                  <a:gd name="connsiteY6" fmla="*/ 31128 h 54647"/>
                  <a:gd name="connsiteX7" fmla="*/ 0 w 304579"/>
                  <a:gd name="connsiteY7" fmla="*/ 39986 h 54647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811 w 303811"/>
                  <a:gd name="connsiteY0" fmla="*/ 54466 h 54466"/>
                  <a:gd name="connsiteX1" fmla="*/ 165147 w 303811"/>
                  <a:gd name="connsiteY1" fmla="*/ 684 h 54466"/>
                  <a:gd name="connsiteX2" fmla="*/ 116826 w 303811"/>
                  <a:gd name="connsiteY2" fmla="*/ 0 h 54466"/>
                  <a:gd name="connsiteX3" fmla="*/ 53966 w 303811"/>
                  <a:gd name="connsiteY3" fmla="*/ 20940 h 54466"/>
                  <a:gd name="connsiteX4" fmla="*/ 53463 w 303811"/>
                  <a:gd name="connsiteY4" fmla="*/ 26175 h 54466"/>
                  <a:gd name="connsiteX5" fmla="*/ 37858 w 303811"/>
                  <a:gd name="connsiteY5" fmla="*/ 31561 h 54466"/>
                  <a:gd name="connsiteX6" fmla="*/ 26116 w 303811"/>
                  <a:gd name="connsiteY6" fmla="*/ 31128 h 54466"/>
                  <a:gd name="connsiteX7" fmla="*/ 0 w 303811"/>
                  <a:gd name="connsiteY7" fmla="*/ 39986 h 54466"/>
                  <a:gd name="connsiteX0" fmla="*/ 303660 w 303660"/>
                  <a:gd name="connsiteY0" fmla="*/ 54466 h 54466"/>
                  <a:gd name="connsiteX1" fmla="*/ 164996 w 303660"/>
                  <a:gd name="connsiteY1" fmla="*/ 684 h 54466"/>
                  <a:gd name="connsiteX2" fmla="*/ 116675 w 303660"/>
                  <a:gd name="connsiteY2" fmla="*/ 0 h 54466"/>
                  <a:gd name="connsiteX3" fmla="*/ 53815 w 303660"/>
                  <a:gd name="connsiteY3" fmla="*/ 20940 h 54466"/>
                  <a:gd name="connsiteX4" fmla="*/ 53312 w 303660"/>
                  <a:gd name="connsiteY4" fmla="*/ 26175 h 54466"/>
                  <a:gd name="connsiteX5" fmla="*/ 37707 w 303660"/>
                  <a:gd name="connsiteY5" fmla="*/ 31561 h 54466"/>
                  <a:gd name="connsiteX6" fmla="*/ 25965 w 303660"/>
                  <a:gd name="connsiteY6" fmla="*/ 31128 h 54466"/>
                  <a:gd name="connsiteX7" fmla="*/ 0 w 303660"/>
                  <a:gd name="connsiteY7" fmla="*/ 40045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  <a:gd name="connsiteX0" fmla="*/ 303974 w 303974"/>
                  <a:gd name="connsiteY0" fmla="*/ 54466 h 54466"/>
                  <a:gd name="connsiteX1" fmla="*/ 165310 w 303974"/>
                  <a:gd name="connsiteY1" fmla="*/ 684 h 54466"/>
                  <a:gd name="connsiteX2" fmla="*/ 116989 w 303974"/>
                  <a:gd name="connsiteY2" fmla="*/ 0 h 54466"/>
                  <a:gd name="connsiteX3" fmla="*/ 54129 w 303974"/>
                  <a:gd name="connsiteY3" fmla="*/ 20940 h 54466"/>
                  <a:gd name="connsiteX4" fmla="*/ 53626 w 303974"/>
                  <a:gd name="connsiteY4" fmla="*/ 26175 h 54466"/>
                  <a:gd name="connsiteX5" fmla="*/ 38021 w 303974"/>
                  <a:gd name="connsiteY5" fmla="*/ 31561 h 54466"/>
                  <a:gd name="connsiteX6" fmla="*/ 26279 w 303974"/>
                  <a:gd name="connsiteY6" fmla="*/ 31128 h 54466"/>
                  <a:gd name="connsiteX7" fmla="*/ 0 w 303974"/>
                  <a:gd name="connsiteY7" fmla="*/ 40041 h 54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3974" h="54466">
                    <a:moveTo>
                      <a:pt x="303974" y="54466"/>
                    </a:moveTo>
                    <a:lnTo>
                      <a:pt x="165310" y="684"/>
                    </a:lnTo>
                    <a:lnTo>
                      <a:pt x="116989" y="0"/>
                    </a:lnTo>
                    <a:lnTo>
                      <a:pt x="54129" y="20940"/>
                    </a:lnTo>
                    <a:cubicBezTo>
                      <a:pt x="53713" y="22550"/>
                      <a:pt x="53991" y="23188"/>
                      <a:pt x="53626" y="26175"/>
                    </a:cubicBezTo>
                    <a:lnTo>
                      <a:pt x="38021" y="31561"/>
                    </a:lnTo>
                    <a:cubicBezTo>
                      <a:pt x="37863" y="31578"/>
                      <a:pt x="30193" y="31272"/>
                      <a:pt x="26279" y="31128"/>
                    </a:cubicBezTo>
                    <a:lnTo>
                      <a:pt x="0" y="40041"/>
                    </a:lnTo>
                  </a:path>
                </a:pathLst>
              </a:custGeom>
              <a:noFill/>
              <a:ln w="1905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6BC342E-1DCB-4607-AC18-D94CB1A27315}"/>
                </a:ext>
              </a:extLst>
            </p:cNvPr>
            <p:cNvGrpSpPr/>
            <p:nvPr/>
          </p:nvGrpSpPr>
          <p:grpSpPr>
            <a:xfrm>
              <a:off x="1314821" y="2889518"/>
              <a:ext cx="6561725" cy="1032509"/>
              <a:chOff x="1314821" y="2889518"/>
              <a:chExt cx="6561725" cy="1032509"/>
            </a:xfrm>
            <a:solidFill>
              <a:sysClr val="window" lastClr="FFFFFF"/>
            </a:solidFill>
            <a:effectLst>
              <a:outerShdw blurRad="25400" dist="25400" dir="2700000" algn="tl" rotWithShape="0">
                <a:prstClr val="black">
                  <a:alpha val="25000"/>
                </a:prstClr>
              </a:outerShdw>
            </a:effectLst>
          </p:grpSpPr>
          <p:sp>
            <p:nvSpPr>
              <p:cNvPr id="8" name="Freeform 589">
                <a:extLst>
                  <a:ext uri="{FF2B5EF4-FFF2-40B4-BE49-F238E27FC236}">
                    <a16:creationId xmlns:a16="http://schemas.microsoft.com/office/drawing/2014/main" id="{595EDD76-0F14-4B7C-B6CB-1FFEE1AF6E87}"/>
                  </a:ext>
                </a:extLst>
              </p:cNvPr>
              <p:cNvSpPr/>
              <p:nvPr/>
            </p:nvSpPr>
            <p:spPr>
              <a:xfrm>
                <a:off x="2632777" y="2889518"/>
                <a:ext cx="1017566" cy="1032509"/>
              </a:xfrm>
              <a:custGeom>
                <a:avLst/>
                <a:gdLst/>
                <a:ahLst/>
                <a:cxnLst/>
                <a:rect l="l" t="t" r="r" b="b"/>
                <a:pathLst>
                  <a:path w="1017566" h="1032509">
                    <a:moveTo>
                      <a:pt x="527996" y="0"/>
                    </a:moveTo>
                    <a:cubicBezTo>
                      <a:pt x="642798" y="0"/>
                      <a:pt x="740048" y="29412"/>
                      <a:pt x="819745" y="88236"/>
                    </a:cubicBezTo>
                    <a:cubicBezTo>
                      <a:pt x="876672" y="129982"/>
                      <a:pt x="925297" y="191653"/>
                      <a:pt x="965620" y="273248"/>
                    </a:cubicBezTo>
                    <a:lnTo>
                      <a:pt x="726528" y="372158"/>
                    </a:lnTo>
                    <a:cubicBezTo>
                      <a:pt x="706070" y="326832"/>
                      <a:pt x="682276" y="292835"/>
                      <a:pt x="655147" y="270168"/>
                    </a:cubicBezTo>
                    <a:cubicBezTo>
                      <a:pt x="616128" y="238065"/>
                      <a:pt x="569735" y="222014"/>
                      <a:pt x="515966" y="222014"/>
                    </a:cubicBezTo>
                    <a:cubicBezTo>
                      <a:pt x="406048" y="222014"/>
                      <a:pt x="329438" y="278570"/>
                      <a:pt x="286135" y="391682"/>
                    </a:cubicBezTo>
                    <a:cubicBezTo>
                      <a:pt x="269954" y="433325"/>
                      <a:pt x="261863" y="476391"/>
                      <a:pt x="261863" y="520879"/>
                    </a:cubicBezTo>
                    <a:cubicBezTo>
                      <a:pt x="261863" y="613163"/>
                      <a:pt x="291127" y="690070"/>
                      <a:pt x="349655" y="751600"/>
                    </a:cubicBezTo>
                    <a:cubicBezTo>
                      <a:pt x="392958" y="797504"/>
                      <a:pt x="450774" y="820457"/>
                      <a:pt x="523103" y="820457"/>
                    </a:cubicBezTo>
                    <a:cubicBezTo>
                      <a:pt x="587346" y="820457"/>
                      <a:pt x="638265" y="801800"/>
                      <a:pt x="675861" y="764486"/>
                    </a:cubicBezTo>
                    <a:cubicBezTo>
                      <a:pt x="700603" y="739922"/>
                      <a:pt x="716781" y="703549"/>
                      <a:pt x="724393" y="655369"/>
                    </a:cubicBezTo>
                    <a:lnTo>
                      <a:pt x="516610" y="655369"/>
                    </a:lnTo>
                    <a:lnTo>
                      <a:pt x="516610" y="463241"/>
                    </a:lnTo>
                    <a:lnTo>
                      <a:pt x="1017566" y="463241"/>
                    </a:lnTo>
                    <a:cubicBezTo>
                      <a:pt x="1017566" y="568556"/>
                      <a:pt x="1005706" y="654420"/>
                      <a:pt x="981987" y="720835"/>
                    </a:cubicBezTo>
                    <a:cubicBezTo>
                      <a:pt x="945933" y="821880"/>
                      <a:pt x="886397" y="899680"/>
                      <a:pt x="803379" y="954234"/>
                    </a:cubicBezTo>
                    <a:cubicBezTo>
                      <a:pt x="723207" y="1006417"/>
                      <a:pt x="628329" y="1032509"/>
                      <a:pt x="518745" y="1032509"/>
                    </a:cubicBezTo>
                    <a:cubicBezTo>
                      <a:pt x="340375" y="1032509"/>
                      <a:pt x="203513" y="971787"/>
                      <a:pt x="108161" y="850343"/>
                    </a:cubicBezTo>
                    <a:cubicBezTo>
                      <a:pt x="36054" y="758312"/>
                      <a:pt x="0" y="648490"/>
                      <a:pt x="0" y="520879"/>
                    </a:cubicBezTo>
                    <a:cubicBezTo>
                      <a:pt x="0" y="379511"/>
                      <a:pt x="42221" y="260677"/>
                      <a:pt x="126662" y="164376"/>
                    </a:cubicBezTo>
                    <a:cubicBezTo>
                      <a:pt x="222489" y="54792"/>
                      <a:pt x="356267" y="0"/>
                      <a:pt x="527996" y="0"/>
                    </a:cubicBez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" name="Freeform 590">
                <a:extLst>
                  <a:ext uri="{FF2B5EF4-FFF2-40B4-BE49-F238E27FC236}">
                    <a16:creationId xmlns:a16="http://schemas.microsoft.com/office/drawing/2014/main" id="{244A7082-92CD-4565-86ED-EC93A1B17FA0}"/>
                  </a:ext>
                </a:extLst>
              </p:cNvPr>
              <p:cNvSpPr/>
              <p:nvPr/>
            </p:nvSpPr>
            <p:spPr>
              <a:xfrm>
                <a:off x="1314821" y="2920827"/>
                <a:ext cx="739337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739337" h="971313">
                    <a:moveTo>
                      <a:pt x="0" y="0"/>
                    </a:moveTo>
                    <a:lnTo>
                      <a:pt x="375717" y="0"/>
                    </a:lnTo>
                    <a:cubicBezTo>
                      <a:pt x="557882" y="0"/>
                      <a:pt x="648965" y="84442"/>
                      <a:pt x="648965" y="253324"/>
                    </a:cubicBezTo>
                    <a:cubicBezTo>
                      <a:pt x="648965" y="304084"/>
                      <a:pt x="639003" y="346542"/>
                      <a:pt x="619079" y="380698"/>
                    </a:cubicBezTo>
                    <a:cubicBezTo>
                      <a:pt x="602475" y="409636"/>
                      <a:pt x="576858" y="434304"/>
                      <a:pt x="542228" y="454703"/>
                    </a:cubicBezTo>
                    <a:cubicBezTo>
                      <a:pt x="619746" y="470832"/>
                      <a:pt x="672685" y="501905"/>
                      <a:pt x="701044" y="547920"/>
                    </a:cubicBezTo>
                    <a:cubicBezTo>
                      <a:pt x="726573" y="590141"/>
                      <a:pt x="739337" y="639240"/>
                      <a:pt x="739337" y="695218"/>
                    </a:cubicBezTo>
                    <a:cubicBezTo>
                      <a:pt x="739337" y="767800"/>
                      <a:pt x="718701" y="826862"/>
                      <a:pt x="677429" y="872403"/>
                    </a:cubicBezTo>
                    <a:cubicBezTo>
                      <a:pt x="617656" y="938343"/>
                      <a:pt x="526573" y="971313"/>
                      <a:pt x="404180" y="971313"/>
                    </a:cubicBezTo>
                    <a:lnTo>
                      <a:pt x="0" y="971313"/>
                    </a:lnTo>
                    <a:lnTo>
                      <a:pt x="0" y="0"/>
                    </a:lnTo>
                    <a:close/>
                    <a:moveTo>
                      <a:pt x="252613" y="192128"/>
                    </a:moveTo>
                    <a:lnTo>
                      <a:pt x="252613" y="382121"/>
                    </a:lnTo>
                    <a:lnTo>
                      <a:pt x="298666" y="382121"/>
                    </a:lnTo>
                    <a:cubicBezTo>
                      <a:pt x="342117" y="382121"/>
                      <a:pt x="373289" y="371447"/>
                      <a:pt x="392183" y="350100"/>
                    </a:cubicBezTo>
                    <a:cubicBezTo>
                      <a:pt x="407297" y="333022"/>
                      <a:pt x="414854" y="311912"/>
                      <a:pt x="414854" y="286769"/>
                    </a:cubicBezTo>
                    <a:cubicBezTo>
                      <a:pt x="414854" y="242651"/>
                      <a:pt x="395015" y="213476"/>
                      <a:pt x="355337" y="199244"/>
                    </a:cubicBezTo>
                    <a:cubicBezTo>
                      <a:pt x="341172" y="194500"/>
                      <a:pt x="322281" y="192128"/>
                      <a:pt x="298666" y="192128"/>
                    </a:cubicBezTo>
                    <a:lnTo>
                      <a:pt x="252613" y="192128"/>
                    </a:lnTo>
                    <a:close/>
                    <a:moveTo>
                      <a:pt x="252613" y="574249"/>
                    </a:moveTo>
                    <a:lnTo>
                      <a:pt x="252613" y="779185"/>
                    </a:lnTo>
                    <a:lnTo>
                      <a:pt x="308661" y="779185"/>
                    </a:lnTo>
                    <a:cubicBezTo>
                      <a:pt x="372978" y="779185"/>
                      <a:pt x="417908" y="771595"/>
                      <a:pt x="443451" y="756415"/>
                    </a:cubicBezTo>
                    <a:cubicBezTo>
                      <a:pt x="472300" y="739337"/>
                      <a:pt x="486724" y="713245"/>
                      <a:pt x="486724" y="678140"/>
                    </a:cubicBezTo>
                    <a:cubicBezTo>
                      <a:pt x="486724" y="621688"/>
                      <a:pt x="457638" y="588481"/>
                      <a:pt x="399466" y="578519"/>
                    </a:cubicBezTo>
                    <a:cubicBezTo>
                      <a:pt x="381017" y="575672"/>
                      <a:pt x="349329" y="574249"/>
                      <a:pt x="304403" y="574249"/>
                    </a:cubicBezTo>
                    <a:lnTo>
                      <a:pt x="252613" y="574249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r>
                  <a:rPr lang="en-US" sz="1013" kern="0" dirty="0">
                    <a:solidFill>
                      <a:prstClr val="white"/>
                    </a:solidFill>
                    <a:latin typeface="Calibri" panose="020F0502020204030204"/>
                  </a:rPr>
                  <a:t>G</a:t>
                </a:r>
              </a:p>
            </p:txBody>
          </p:sp>
          <p:sp>
            <p:nvSpPr>
              <p:cNvPr id="10" name="Freeform 591">
                <a:extLst>
                  <a:ext uri="{FF2B5EF4-FFF2-40B4-BE49-F238E27FC236}">
                    <a16:creationId xmlns:a16="http://schemas.microsoft.com/office/drawing/2014/main" id="{7569CD30-CE23-4590-B375-B505C5A5885E}"/>
                  </a:ext>
                </a:extLst>
              </p:cNvPr>
              <p:cNvSpPr/>
              <p:nvPr/>
            </p:nvSpPr>
            <p:spPr>
              <a:xfrm>
                <a:off x="2219696" y="2920827"/>
                <a:ext cx="252613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252613" h="971313">
                    <a:moveTo>
                      <a:pt x="0" y="0"/>
                    </a:moveTo>
                    <a:lnTo>
                      <a:pt x="252613" y="0"/>
                    </a:lnTo>
                    <a:lnTo>
                      <a:pt x="252613" y="971313"/>
                    </a:lnTo>
                    <a:lnTo>
                      <a:pt x="0" y="97131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" name="Freeform 592">
                <a:extLst>
                  <a:ext uri="{FF2B5EF4-FFF2-40B4-BE49-F238E27FC236}">
                    <a16:creationId xmlns:a16="http://schemas.microsoft.com/office/drawing/2014/main" id="{AC2BDEA8-DBD7-4032-93E5-E3BDBBBDDD55}"/>
                  </a:ext>
                </a:extLst>
              </p:cNvPr>
              <p:cNvSpPr/>
              <p:nvPr/>
            </p:nvSpPr>
            <p:spPr>
              <a:xfrm>
                <a:off x="4219946" y="2920827"/>
                <a:ext cx="851767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851767" h="971313">
                    <a:moveTo>
                      <a:pt x="0" y="0"/>
                    </a:moveTo>
                    <a:lnTo>
                      <a:pt x="372871" y="0"/>
                    </a:lnTo>
                    <a:cubicBezTo>
                      <a:pt x="463953" y="0"/>
                      <a:pt x="548395" y="25380"/>
                      <a:pt x="626195" y="76140"/>
                    </a:cubicBezTo>
                    <a:cubicBezTo>
                      <a:pt x="702571" y="125476"/>
                      <a:pt x="761158" y="191417"/>
                      <a:pt x="801956" y="273960"/>
                    </a:cubicBezTo>
                    <a:cubicBezTo>
                      <a:pt x="835163" y="342273"/>
                      <a:pt x="851767" y="412719"/>
                      <a:pt x="851767" y="485301"/>
                    </a:cubicBezTo>
                    <a:cubicBezTo>
                      <a:pt x="851767" y="586346"/>
                      <a:pt x="821287" y="679919"/>
                      <a:pt x="760328" y="766021"/>
                    </a:cubicBezTo>
                    <a:cubicBezTo>
                      <a:pt x="699369" y="852123"/>
                      <a:pt x="621451" y="911777"/>
                      <a:pt x="526573" y="944985"/>
                    </a:cubicBezTo>
                    <a:cubicBezTo>
                      <a:pt x="476287" y="962537"/>
                      <a:pt x="425053" y="971313"/>
                      <a:pt x="372871" y="971313"/>
                    </a:cubicBezTo>
                    <a:lnTo>
                      <a:pt x="0" y="971313"/>
                    </a:lnTo>
                    <a:lnTo>
                      <a:pt x="0" y="0"/>
                    </a:lnTo>
                    <a:close/>
                    <a:moveTo>
                      <a:pt x="252613" y="210629"/>
                    </a:moveTo>
                    <a:lnTo>
                      <a:pt x="252613" y="760684"/>
                    </a:lnTo>
                    <a:lnTo>
                      <a:pt x="310373" y="760684"/>
                    </a:lnTo>
                    <a:cubicBezTo>
                      <a:pt x="409728" y="760684"/>
                      <a:pt x="484126" y="727629"/>
                      <a:pt x="533566" y="661518"/>
                    </a:cubicBezTo>
                    <a:cubicBezTo>
                      <a:pt x="571124" y="611099"/>
                      <a:pt x="589904" y="552360"/>
                      <a:pt x="589904" y="485301"/>
                    </a:cubicBezTo>
                    <a:cubicBezTo>
                      <a:pt x="589904" y="418242"/>
                      <a:pt x="571124" y="359740"/>
                      <a:pt x="533566" y="309795"/>
                    </a:cubicBezTo>
                    <a:cubicBezTo>
                      <a:pt x="483652" y="243685"/>
                      <a:pt x="409254" y="210629"/>
                      <a:pt x="310373" y="210629"/>
                    </a:cubicBezTo>
                    <a:lnTo>
                      <a:pt x="252613" y="210629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2" name="Freeform 593">
                <a:extLst>
                  <a:ext uri="{FF2B5EF4-FFF2-40B4-BE49-F238E27FC236}">
                    <a16:creationId xmlns:a16="http://schemas.microsoft.com/office/drawing/2014/main" id="{2D13A47C-DEA2-4EA2-BCCF-2F1A3F992E4F}"/>
                  </a:ext>
                </a:extLst>
              </p:cNvPr>
              <p:cNvSpPr/>
              <p:nvPr/>
            </p:nvSpPr>
            <p:spPr>
              <a:xfrm>
                <a:off x="5137802" y="2920827"/>
                <a:ext cx="1014719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1014719" h="971313">
                    <a:moveTo>
                      <a:pt x="373582" y="0"/>
                    </a:moveTo>
                    <a:lnTo>
                      <a:pt x="648965" y="0"/>
                    </a:lnTo>
                    <a:lnTo>
                      <a:pt x="1014719" y="971313"/>
                    </a:lnTo>
                    <a:lnTo>
                      <a:pt x="745029" y="971313"/>
                    </a:lnTo>
                    <a:lnTo>
                      <a:pt x="682410" y="801956"/>
                    </a:lnTo>
                    <a:lnTo>
                      <a:pt x="333733" y="801956"/>
                    </a:lnTo>
                    <a:lnTo>
                      <a:pt x="266844" y="971313"/>
                    </a:lnTo>
                    <a:lnTo>
                      <a:pt x="0" y="971313"/>
                    </a:lnTo>
                    <a:lnTo>
                      <a:pt x="373582" y="0"/>
                    </a:lnTo>
                    <a:close/>
                    <a:moveTo>
                      <a:pt x="509494" y="300289"/>
                    </a:moveTo>
                    <a:lnTo>
                      <a:pt x="403468" y="609828"/>
                    </a:lnTo>
                    <a:lnTo>
                      <a:pt x="614097" y="609828"/>
                    </a:lnTo>
                    <a:lnTo>
                      <a:pt x="509494" y="300289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3" name="Freeform 594">
                <a:extLst>
                  <a:ext uri="{FF2B5EF4-FFF2-40B4-BE49-F238E27FC236}">
                    <a16:creationId xmlns:a16="http://schemas.microsoft.com/office/drawing/2014/main" id="{D9CE472E-B57E-44F6-99EB-B40B349DEDF8}"/>
                  </a:ext>
                </a:extLst>
              </p:cNvPr>
              <p:cNvSpPr/>
              <p:nvPr/>
            </p:nvSpPr>
            <p:spPr>
              <a:xfrm>
                <a:off x="6176026" y="2920827"/>
                <a:ext cx="667466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667466" h="971313">
                    <a:moveTo>
                      <a:pt x="0" y="0"/>
                    </a:moveTo>
                    <a:lnTo>
                      <a:pt x="667466" y="0"/>
                    </a:lnTo>
                    <a:lnTo>
                      <a:pt x="667466" y="210629"/>
                    </a:lnTo>
                    <a:lnTo>
                      <a:pt x="458260" y="210629"/>
                    </a:lnTo>
                    <a:lnTo>
                      <a:pt x="458260" y="971313"/>
                    </a:lnTo>
                    <a:lnTo>
                      <a:pt x="205648" y="971313"/>
                    </a:lnTo>
                    <a:lnTo>
                      <a:pt x="205648" y="210629"/>
                    </a:lnTo>
                    <a:lnTo>
                      <a:pt x="0" y="21062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4" name="Freeform 595">
                <a:extLst>
                  <a:ext uri="{FF2B5EF4-FFF2-40B4-BE49-F238E27FC236}">
                    <a16:creationId xmlns:a16="http://schemas.microsoft.com/office/drawing/2014/main" id="{518AA890-293F-454A-A35A-E4E885F64C8A}"/>
                  </a:ext>
                </a:extLst>
              </p:cNvPr>
              <p:cNvSpPr/>
              <p:nvPr/>
            </p:nvSpPr>
            <p:spPr>
              <a:xfrm>
                <a:off x="6861827" y="2920827"/>
                <a:ext cx="1014719" cy="971313"/>
              </a:xfrm>
              <a:custGeom>
                <a:avLst/>
                <a:gdLst/>
                <a:ahLst/>
                <a:cxnLst/>
                <a:rect l="l" t="t" r="r" b="b"/>
                <a:pathLst>
                  <a:path w="1014719" h="971313">
                    <a:moveTo>
                      <a:pt x="373581" y="0"/>
                    </a:moveTo>
                    <a:lnTo>
                      <a:pt x="648964" y="0"/>
                    </a:lnTo>
                    <a:lnTo>
                      <a:pt x="1014719" y="971313"/>
                    </a:lnTo>
                    <a:lnTo>
                      <a:pt x="745028" y="971313"/>
                    </a:lnTo>
                    <a:lnTo>
                      <a:pt x="682409" y="801956"/>
                    </a:lnTo>
                    <a:lnTo>
                      <a:pt x="333733" y="801956"/>
                    </a:lnTo>
                    <a:lnTo>
                      <a:pt x="266844" y="971313"/>
                    </a:lnTo>
                    <a:lnTo>
                      <a:pt x="0" y="971313"/>
                    </a:lnTo>
                    <a:lnTo>
                      <a:pt x="373581" y="0"/>
                    </a:lnTo>
                    <a:close/>
                    <a:moveTo>
                      <a:pt x="509494" y="300289"/>
                    </a:moveTo>
                    <a:lnTo>
                      <a:pt x="403468" y="609828"/>
                    </a:lnTo>
                    <a:lnTo>
                      <a:pt x="614097" y="609828"/>
                    </a:lnTo>
                    <a:lnTo>
                      <a:pt x="509494" y="300289"/>
                    </a:lnTo>
                    <a:close/>
                  </a:path>
                </a:pathLst>
              </a:cu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defTabSz="514350">
                  <a:defRPr/>
                </a:pPr>
                <a:endParaRPr lang="en-US" sz="1013" kern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341218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Recovery Trends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816CD5-085D-40CE-AF85-94BC01319079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63472" y="1367360"/>
            <a:ext cx="7348373" cy="549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033453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Analyte Concentrations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816CD5-085D-40CE-AF85-94BC01319079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1299883"/>
            <a:ext cx="9144001" cy="5585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4554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Mann-</a:t>
            </a:r>
            <a:r>
              <a:rPr lang="en-US" altLang="en-US" dirty="0" err="1"/>
              <a:t>kendall</a:t>
            </a:r>
            <a:r>
              <a:rPr lang="en-US" altLang="en-US" dirty="0"/>
              <a:t> Trending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816CD5-085D-40CE-AF85-94BC01319079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629" y="1420428"/>
            <a:ext cx="9099371" cy="5301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77044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Lessons learned</a:t>
            </a:r>
          </a:p>
        </p:txBody>
      </p:sp>
      <p:sp>
        <p:nvSpPr>
          <p:cNvPr id="9" name="Content Placeholder 1"/>
          <p:cNvSpPr>
            <a:spLocks noGrp="1"/>
          </p:cNvSpPr>
          <p:nvPr>
            <p:ph idx="1"/>
          </p:nvPr>
        </p:nvSpPr>
        <p:spPr>
          <a:xfrm>
            <a:off x="163903" y="1579417"/>
            <a:ext cx="8617788" cy="5278583"/>
          </a:xfrm>
        </p:spPr>
        <p:txBody>
          <a:bodyPr>
            <a:normAutofit fontScale="62500" lnSpcReduction="20000"/>
          </a:bodyPr>
          <a:lstStyle/>
          <a:p>
            <a:pPr lvl="0"/>
            <a:r>
              <a:rPr lang="en-US" dirty="0"/>
              <a:t>Strong client support and sustained rollout/adoption training are critical for success</a:t>
            </a:r>
          </a:p>
          <a:p>
            <a:pPr lvl="0"/>
            <a:r>
              <a:rPr lang="en-US" dirty="0"/>
              <a:t>Decentralized data from companies across the board exhibited substantial errors, and the centralized system radically improved data quality</a:t>
            </a:r>
          </a:p>
          <a:p>
            <a:pPr lvl="0"/>
            <a:r>
              <a:rPr lang="en-US" dirty="0"/>
              <a:t>The greatest challenge was the collection of reliable historic data – policies and procedures to mitigate that challenge should be adopted</a:t>
            </a:r>
          </a:p>
          <a:p>
            <a:pPr lvl="0"/>
            <a:r>
              <a:rPr lang="en-US" dirty="0"/>
              <a:t>Few personnel could reliably create EDD files; electronic field data collection prevents many data errors and “bottle-necking” through limited qualified personnel</a:t>
            </a:r>
          </a:p>
          <a:p>
            <a:pPr lvl="0"/>
            <a:r>
              <a:rPr lang="en-US" dirty="0"/>
              <a:t>Clients/consultants were able to respond to crisis scenarios almost instantly due to rapid cloud access to the data/maps/reports/analytics/etc. from any cloud connected device</a:t>
            </a:r>
          </a:p>
          <a:p>
            <a:pPr lvl="0"/>
            <a:r>
              <a:rPr lang="en-US" dirty="0"/>
              <a:t>After completion of rollout, ongoing cost reductions were virtually immediate due to automation of many routine or non-routine analytical and reporting functions</a:t>
            </a:r>
          </a:p>
          <a:p>
            <a:pPr lvl="0"/>
            <a:r>
              <a:rPr lang="en-US" dirty="0"/>
              <a:t>Project management and reserves estimation were substantially improved with automated predictive analytics identifying when key metrics could be attained (e.g., decline curve analysis, COC decay, plume stability)</a:t>
            </a:r>
          </a:p>
          <a:p>
            <a:pPr lvl="0"/>
            <a:r>
              <a:rPr lang="en-US" dirty="0"/>
              <a:t>New technologies could be readily rolled out across the board regardless of consultant sophistication due to electronic data capture and analytics automation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2349" y="442903"/>
            <a:ext cx="1738113" cy="520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8684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400" b="1" dirty="0"/>
              <a:t>Thank you</a:t>
            </a:r>
            <a:endParaRPr lang="en-US" sz="4000" cap="none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871721"/>
          </a:xfrm>
        </p:spPr>
        <p:txBody>
          <a:bodyPr>
            <a:normAutofit/>
          </a:bodyPr>
          <a:lstStyle/>
          <a:p>
            <a:r>
              <a:rPr lang="en-US" dirty="0"/>
              <a:t>J. Michael Hawthorne, PG</a:t>
            </a:r>
            <a:br>
              <a:rPr lang="en-US" dirty="0"/>
            </a:br>
            <a:r>
              <a:rPr lang="en-US" dirty="0">
                <a:hlinkClick r:id="rId2"/>
              </a:rPr>
              <a:t>mhawthorne@geiconsultants.com</a:t>
            </a:r>
            <a:endParaRPr lang="en-US" dirty="0"/>
          </a:p>
          <a:p>
            <a:r>
              <a:rPr lang="en-US" dirty="0"/>
              <a:t>Lisa Reyenga</a:t>
            </a:r>
            <a:br>
              <a:rPr lang="en-US" dirty="0"/>
            </a:br>
            <a:r>
              <a:rPr lang="en-US" dirty="0">
                <a:hlinkClick r:id="rId3"/>
              </a:rPr>
              <a:t>lreyenga@geiconsultants.com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10463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9BDF7C-4AA4-4828-9B5B-7BF68C4F79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Big data Business model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C2BD42-DE56-46CD-8160-F189871236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825624"/>
            <a:ext cx="7886700" cy="4739077"/>
          </a:xfrm>
        </p:spPr>
        <p:txBody>
          <a:bodyPr>
            <a:normAutofit/>
          </a:bodyPr>
          <a:lstStyle/>
          <a:p>
            <a:r>
              <a:rPr lang="en-US" dirty="0"/>
              <a:t>Low Cost of Entry (think Spotify, Adobe)</a:t>
            </a:r>
          </a:p>
          <a:p>
            <a:pPr lvl="1"/>
            <a:r>
              <a:rPr lang="en-US" dirty="0"/>
              <a:t>SaaS</a:t>
            </a:r>
          </a:p>
          <a:p>
            <a:pPr lvl="1"/>
            <a:r>
              <a:rPr lang="en-US" dirty="0"/>
              <a:t>Distributed Development Costs</a:t>
            </a:r>
          </a:p>
          <a:p>
            <a:pPr lvl="1"/>
            <a:r>
              <a:rPr lang="en-US" dirty="0"/>
              <a:t>Distributed Software Licensing Costs</a:t>
            </a:r>
          </a:p>
          <a:p>
            <a:r>
              <a:rPr lang="en-US" dirty="0"/>
              <a:t>Shared Featured Development</a:t>
            </a:r>
          </a:p>
          <a:p>
            <a:pPr lvl="1"/>
            <a:r>
              <a:rPr lang="en-US" dirty="0"/>
              <a:t>Everyone Benefits from New Custom Features</a:t>
            </a:r>
          </a:p>
          <a:p>
            <a:r>
              <a:rPr lang="en-US" dirty="0"/>
              <a:t>Single Source of Truth</a:t>
            </a:r>
          </a:p>
          <a:p>
            <a:pPr lvl="1"/>
            <a:r>
              <a:rPr lang="en-US" dirty="0"/>
              <a:t>Accessible, Reliable, Repeatable</a:t>
            </a:r>
          </a:p>
          <a:p>
            <a:r>
              <a:rPr lang="en-US" dirty="0"/>
              <a:t>Democratization of Advanced SET</a:t>
            </a:r>
          </a:p>
        </p:txBody>
      </p:sp>
    </p:spTree>
    <p:extLst>
      <p:ext uri="{BB962C8B-B14F-4D97-AF65-F5344CB8AC3E}">
        <p14:creationId xmlns:p14="http://schemas.microsoft.com/office/powerpoint/2010/main" val="15771732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Why should you believe in big data?</a:t>
            </a:r>
          </a:p>
        </p:txBody>
      </p:sp>
      <p:graphicFrame>
        <p:nvGraphicFramePr>
          <p:cNvPr id="10" name="Diagram 9"/>
          <p:cNvGraphicFramePr/>
          <p:nvPr>
            <p:extLst>
              <p:ext uri="{D42A27DB-BD31-4B8C-83A1-F6EECF244321}">
                <p14:modId xmlns:p14="http://schemas.microsoft.com/office/powerpoint/2010/main" val="382052900"/>
              </p:ext>
            </p:extLst>
          </p:nvPr>
        </p:nvGraphicFramePr>
        <p:xfrm>
          <a:off x="195752" y="1354002"/>
          <a:ext cx="8698866" cy="55039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0365" y="5222789"/>
            <a:ext cx="2209640" cy="66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33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Rectangle 327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535" y="1299885"/>
            <a:ext cx="9155320" cy="5640842"/>
          </a:xfrm>
          <a:prstGeom prst="rect">
            <a:avLst/>
          </a:prstGeom>
          <a:gradFill flip="none" rotWithShape="1">
            <a:gsLst>
              <a:gs pos="0">
                <a:srgbClr val="D9EFFF"/>
              </a:gs>
              <a:gs pos="42000">
                <a:srgbClr val="FFFFFF">
                  <a:alpha val="0"/>
                </a:srgb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628650" y="258791"/>
            <a:ext cx="7886700" cy="1041093"/>
          </a:xfrm>
        </p:spPr>
        <p:txBody>
          <a:bodyPr/>
          <a:lstStyle/>
          <a:p>
            <a:r>
              <a:rPr lang="en-US" sz="2800" dirty="0"/>
              <a:t>DIVR™ infrastructure</a:t>
            </a:r>
            <a:br>
              <a:rPr lang="en-US" sz="2800" dirty="0"/>
            </a:br>
            <a:r>
              <a:rPr lang="en-US" sz="2800" dirty="0"/>
              <a:t>Modularity</a:t>
            </a:r>
          </a:p>
        </p:txBody>
      </p:sp>
      <p:pic>
        <p:nvPicPr>
          <p:cNvPr id="329" name="Picture 328">
            <a:extLst>
              <a:ext uri="{FF2B5EF4-FFF2-40B4-BE49-F238E27FC236}">
                <a16:creationId xmlns:a16="http://schemas.microsoft.com/office/drawing/2014/main" id="{506032FB-E9EE-404E-91BA-C01316D55BE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2" t="6353" r="1396" b="7303"/>
          <a:stretch>
            <a:fillRect/>
          </a:stretch>
        </p:blipFill>
        <p:spPr>
          <a:xfrm>
            <a:off x="1748925" y="1863669"/>
            <a:ext cx="5646150" cy="449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58052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Rectangle 327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535" y="1299885"/>
            <a:ext cx="9155320" cy="5640842"/>
          </a:xfrm>
          <a:prstGeom prst="rect">
            <a:avLst/>
          </a:prstGeom>
          <a:gradFill flip="none" rotWithShape="1">
            <a:gsLst>
              <a:gs pos="0">
                <a:srgbClr val="D9EFFF"/>
              </a:gs>
              <a:gs pos="42000">
                <a:srgbClr val="FFFFFF">
                  <a:alpha val="0"/>
                </a:srgb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628650" y="258791"/>
            <a:ext cx="7886700" cy="1041093"/>
          </a:xfrm>
        </p:spPr>
        <p:txBody>
          <a:bodyPr/>
          <a:lstStyle/>
          <a:p>
            <a:r>
              <a:rPr lang="en-US" sz="2800" dirty="0"/>
              <a:t>DIVR™ infrastructure</a:t>
            </a:r>
            <a:br>
              <a:rPr lang="en-US" sz="2800" dirty="0"/>
            </a:br>
            <a:r>
              <a:rPr lang="en-US" sz="2800" dirty="0"/>
              <a:t>SECURE CLOUD-BASED DATA MANAGEMENT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7DD66D-16BE-4196-901F-7468DE88BC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4648" y="1361315"/>
            <a:ext cx="6230028" cy="5440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107833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Login SECURITY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11" y="1624614"/>
            <a:ext cx="9120318" cy="43098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795892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1361316"/>
            <a:ext cx="9144000" cy="5496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Landing Page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872" y="1342684"/>
            <a:ext cx="7886700" cy="5515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46662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GIS - Data Queries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-7970" y="1437068"/>
            <a:ext cx="9137923" cy="52837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73836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124691"/>
            <a:ext cx="6894368" cy="1175193"/>
          </a:xfrm>
        </p:spPr>
        <p:txBody>
          <a:bodyPr/>
          <a:lstStyle/>
          <a:p>
            <a:r>
              <a:rPr lang="en-US" sz="3200" dirty="0"/>
              <a:t>Well-Specific </a:t>
            </a:r>
            <a:r>
              <a:rPr lang="en-US" sz="3200" dirty="0" err="1"/>
              <a:t>Hydrostratigraphs</a:t>
            </a:r>
            <a:r>
              <a:rPr lang="en-US" sz="3200" dirty="0"/>
              <a:t> &amp; Diagnostic Gauge Plots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38183"/>
            <a:ext cx="9144000" cy="52951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44349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">
      <a:dk1>
        <a:sysClr val="windowText" lastClr="000000"/>
      </a:dk1>
      <a:lt1>
        <a:sysClr val="window" lastClr="FFFFFF"/>
      </a:lt1>
      <a:dk2>
        <a:srgbClr val="262626"/>
      </a:dk2>
      <a:lt2>
        <a:srgbClr val="FFFFFF"/>
      </a:lt2>
      <a:accent1>
        <a:srgbClr val="7AA5C5"/>
      </a:accent1>
      <a:accent2>
        <a:srgbClr val="EBBB5D"/>
      </a:accent2>
      <a:accent3>
        <a:srgbClr val="9FA177"/>
      </a:accent3>
      <a:accent4>
        <a:srgbClr val="D2BD56"/>
      </a:accent4>
      <a:accent5>
        <a:srgbClr val="7BA79D"/>
      </a:accent5>
      <a:accent6>
        <a:srgbClr val="ACB737"/>
      </a:accent6>
      <a:hlink>
        <a:srgbClr val="0070C0"/>
      </a:hlink>
      <a:folHlink>
        <a:srgbClr val="002060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D56B5523FAA79428AF3DB2FDE2A867C" ma:contentTypeVersion="1" ma:contentTypeDescription="Create a new document." ma:contentTypeScope="" ma:versionID="f251b77fcf14d4789741619975a0a18a">
  <xsd:schema xmlns:xsd="http://www.w3.org/2001/XMLSchema" xmlns:xs="http://www.w3.org/2001/XMLSchema" xmlns:p="http://schemas.microsoft.com/office/2006/metadata/properties" xmlns:ns1="http://schemas.microsoft.com/sharepoint/v3" targetNamespace="http://schemas.microsoft.com/office/2006/metadata/properties" ma:root="true" ma:fieldsID="2292e01370a06b57d65de8bf0b95326f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Scheduling Start Date is a site column created by the Publishing feature. It is used to specify the date and time on which this page will first appear to site visitors.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Scheduling End Date is a site column created by the Publishing feature. It is used to specify the date and time on which this page will no longer appear to site visitors.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1FF366B-4FE0-4394-9E42-5891B028E83E}">
  <ds:schemaRefs>
    <ds:schemaRef ds:uri="http://purl.org/dc/elements/1.1/"/>
    <ds:schemaRef ds:uri="http://schemas.microsoft.com/office/2006/documentManagement/types"/>
    <ds:schemaRef ds:uri="http://purl.org/dc/terms/"/>
    <ds:schemaRef ds:uri="http://schemas.microsoft.com/office/2006/metadata/properties"/>
    <ds:schemaRef ds:uri="http://purl.org/dc/dcmitype/"/>
    <ds:schemaRef ds:uri="http://schemas.microsoft.com/sharepoint/v3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8A8066FE-F431-4BC4-8D1A-2376CED9F45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09411DE0-2416-4F82-9317-B9A1D85B5D0C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1670</TotalTime>
  <Words>363</Words>
  <Application>Microsoft Office PowerPoint</Application>
  <PresentationFormat>On-screen Show (4:3)</PresentationFormat>
  <Paragraphs>54</Paragraphs>
  <Slides>14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Adobe Gothic Std B</vt:lpstr>
      <vt:lpstr>Arial</vt:lpstr>
      <vt:lpstr>Arial Narrow</vt:lpstr>
      <vt:lpstr>Calibri</vt:lpstr>
      <vt:lpstr>Office Theme</vt:lpstr>
      <vt:lpstr> Getting the most from BIG Data </vt:lpstr>
      <vt:lpstr>Big data Business model</vt:lpstr>
      <vt:lpstr>Why should you believe in big data?</vt:lpstr>
      <vt:lpstr>DIVR™ infrastructure Modularity</vt:lpstr>
      <vt:lpstr>DIVR™ infrastructure SECURE CLOUD-BASED DATA MANAGEMENT</vt:lpstr>
      <vt:lpstr>Login SECURITY</vt:lpstr>
      <vt:lpstr>Landing Page</vt:lpstr>
      <vt:lpstr>GIS - Data Queries</vt:lpstr>
      <vt:lpstr>Well-Specific Hydrostratigraphs &amp; Diagnostic Gauge Plots</vt:lpstr>
      <vt:lpstr>Recovery Trends</vt:lpstr>
      <vt:lpstr>Analyte Concentrations</vt:lpstr>
      <vt:lpstr>Mann-kendall Trending</vt:lpstr>
      <vt:lpstr>Lessons learned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Pascoal, Maria</dc:creator>
  <cp:lastModifiedBy>Hawthorne, Mike</cp:lastModifiedBy>
  <cp:revision>175</cp:revision>
  <dcterms:created xsi:type="dcterms:W3CDTF">2017-03-21T19:51:32Z</dcterms:created>
  <dcterms:modified xsi:type="dcterms:W3CDTF">2018-10-30T22:23:42Z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0x010100DD56B5523FAA79428AF3DB2FDE2A867C</vt:lpwstr>
  </property>
</Properties>
</file>