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59" r:id="rId4"/>
    <p:sldId id="275" r:id="rId5"/>
    <p:sldId id="276" r:id="rId6"/>
    <p:sldId id="274" r:id="rId7"/>
    <p:sldId id="257" r:id="rId8"/>
    <p:sldId id="258" r:id="rId9"/>
    <p:sldId id="261" r:id="rId10"/>
    <p:sldId id="264" r:id="rId11"/>
    <p:sldId id="266" r:id="rId12"/>
    <p:sldId id="262" r:id="rId13"/>
    <p:sldId id="280" r:id="rId14"/>
    <p:sldId id="263" r:id="rId15"/>
    <p:sldId id="281" r:id="rId16"/>
    <p:sldId id="265" r:id="rId17"/>
    <p:sldId id="267" r:id="rId18"/>
    <p:sldId id="268" r:id="rId19"/>
    <p:sldId id="270" r:id="rId20"/>
    <p:sldId id="271" r:id="rId21"/>
    <p:sldId id="272" r:id="rId22"/>
    <p:sldId id="273" r:id="rId23"/>
    <p:sldId id="282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0" autoAdjust="0"/>
    <p:restoredTop sz="76362" autoAdjust="0"/>
  </p:normalViewPr>
  <p:slideViewPr>
    <p:cSldViewPr snapToGrid="0">
      <p:cViewPr varScale="1">
        <p:scale>
          <a:sx n="63" d="100"/>
          <a:sy n="63" d="100"/>
        </p:scale>
        <p:origin x="14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54FF7-CB51-4881-A838-36914C09A3A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DB44A-7373-4E25-8688-39E4B4A3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4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8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7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3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6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B44A-7373-4E25-8688-39E4B4A35D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584D-6178-44B2-BEEB-19936958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D71AF-806D-4287-9F2F-B15806AF2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70CF-0CF1-41F9-8CB2-3FBD4F5A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3B59-8B35-474D-A23A-21BAFB6B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91521-9B6F-488F-968E-BE33FC85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9086-F5B3-4FA0-82E0-34D289EC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236AE-50CA-43E9-A5DE-648E0E921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8468-E6EA-483E-92AE-D37B459F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78EEC-908A-4A64-8F06-49997335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11E27-4EC0-4F73-AF30-AC1E3B98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3DA30-FDED-49B0-B6C9-67E84A342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2AD2A-FE8A-4EFC-8211-7408F7B5F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00716-64ED-4800-BE59-22822A82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984B-CCA8-4994-A028-2C529A7A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D4A27-F000-42F8-8AE2-72B3D002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837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E099-82DD-454C-AB3E-FB600E09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4D508-92E2-4D04-93AA-2B9D6D7D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33A4F-D1D2-4142-897F-9A95EA54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4CCB8-A568-4C28-9365-62EC4D44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3F55-3698-4DBD-B3FF-1E21C04B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0808-8883-4A83-885F-8116C052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18D85-9C5F-4D86-81A0-17B4C59FD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53E0-1EF6-4358-893E-04BAFCAB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0B6B-273E-4026-9C82-3340AFA7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04089-28F0-4231-81C9-1EAE629A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0013-0993-46B9-8354-B40C2B93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F65A-FD5C-472D-AE1A-4090683BD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A4DD2-240C-44AB-8532-4CBC1F8C9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A1DA-57D4-402E-846E-5E88143C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D8D29-E3CB-41E2-A87C-CF71C92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E6692-BF23-4339-8CE6-7E5CF392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9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407F-147E-4D96-9CB2-1C5DBC33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8B6E1-7289-4844-8C0B-822705A6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167C0-A31D-4B55-ADBF-7F52FC3B9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1590A-A7F8-4C86-B0EB-0D930CB92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7ADF1-D61E-4E01-BBE2-D61C18C57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5FE28-A74B-4976-BC2E-ADD1E85D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CCF4AF-6EE4-430F-A561-AB2E688A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8D189-65D6-4344-9714-C5C9FB9B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F5E3-0594-420C-8049-6402D969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BF020-8680-4B6D-90E0-F2EA0553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E605C-E9EC-4405-B65F-3517AA6E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3005-EE0F-4EBD-B654-77439266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2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284C6-7947-4220-85C6-576FFFF2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605EB-1F8B-4EB5-8539-E7C8659C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4AD33-9E5C-4A7D-B54D-AF1229FA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0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B9B5-1488-4A68-912B-213FF15A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5E387-72A5-4E6E-9499-5C680059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80EAF-8EBE-4C14-B2A9-C1B2F1263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9CCEC-3E4E-4578-B43C-6C78D8C1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660B9-59D2-454F-8B33-B1F6915D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D6C55-2D81-4114-88B2-3F00E025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8E14-D712-4DA4-B66C-C9369BAB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FC488-613C-4ADA-9D06-1CE3E7DF0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826F2-44F9-4F54-AB88-41DB143A2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79B9B-5B68-4E2B-AC36-C8F978E1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867F4-0181-4DD8-9B5B-417E8EAD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A8E4A-C1FC-427A-9F1D-ADEBEABF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51242-6654-438A-A685-7224CD37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0A27B-2F2B-4ED3-88AD-1D7577920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FCFE8-39F3-4D6A-951C-7A31BD848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427E-85D9-4FE4-8367-3699A449183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7F2FA-CCA1-4F3C-A1C3-1D15DF4AA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9630-542E-4AE4-A145-CA2B2EB9A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511E-EA6B-426A-9A70-91C57584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17E4-47C8-4A2E-A131-3D1089479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Findings from a Machine Learning Approach to Site Characterization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4D02B-1647-4794-8B9B-EC685AD19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7A205-E7F1-4A53-BEF2-E1A32AC9F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56" y="4238041"/>
            <a:ext cx="3100245" cy="2037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AF5D18-25B9-4148-B1D7-97202B1C1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814" y="6021548"/>
            <a:ext cx="528372" cy="5075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9609B0-E464-47C8-9DC8-711017CD03B5}"/>
              </a:ext>
            </a:extLst>
          </p:cNvPr>
          <p:cNvSpPr/>
          <p:nvPr/>
        </p:nvSpPr>
        <p:spPr>
          <a:xfrm>
            <a:off x="6399726" y="5952181"/>
            <a:ext cx="1754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Funded in part by the National Science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4DA7E-84D3-4634-AA28-9F38B0FAADE5}"/>
              </a:ext>
            </a:extLst>
          </p:cNvPr>
          <p:cNvSpPr txBox="1"/>
          <p:nvPr/>
        </p:nvSpPr>
        <p:spPr>
          <a:xfrm>
            <a:off x="223904" y="6467707"/>
            <a:ext cx="145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US Patents Pending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0687A-1799-4EE7-9A8F-CAD61E6D4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3645" y="5953287"/>
            <a:ext cx="1870231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61F2-52E7-4F41-A5EC-D95462FB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features from Reports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B44095-B7E2-4ED9-AB30-D652A69C2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918" y="1357535"/>
            <a:ext cx="9228317" cy="50567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191F33A3-93E3-48F7-A357-FEE974510458}"/>
              </a:ext>
            </a:extLst>
          </p:cNvPr>
          <p:cNvSpPr/>
          <p:nvPr/>
        </p:nvSpPr>
        <p:spPr>
          <a:xfrm>
            <a:off x="4509124" y="4647965"/>
            <a:ext cx="5150266" cy="705432"/>
          </a:xfrm>
          <a:custGeom>
            <a:avLst/>
            <a:gdLst>
              <a:gd name="connsiteX0" fmla="*/ 0 w 3822970"/>
              <a:gd name="connsiteY0" fmla="*/ 0 h 851170"/>
              <a:gd name="connsiteX1" fmla="*/ 4863 w 3822970"/>
              <a:gd name="connsiteY1" fmla="*/ 199417 h 851170"/>
              <a:gd name="connsiteX2" fmla="*/ 0 w 3822970"/>
              <a:gd name="connsiteY2" fmla="*/ 413425 h 851170"/>
              <a:gd name="connsiteX3" fmla="*/ 248055 w 3822970"/>
              <a:gd name="connsiteY3" fmla="*/ 432881 h 851170"/>
              <a:gd name="connsiteX4" fmla="*/ 535021 w 3822970"/>
              <a:gd name="connsiteY4" fmla="*/ 481519 h 851170"/>
              <a:gd name="connsiteX5" fmla="*/ 894944 w 3822970"/>
              <a:gd name="connsiteY5" fmla="*/ 525293 h 851170"/>
              <a:gd name="connsiteX6" fmla="*/ 1429966 w 3822970"/>
              <a:gd name="connsiteY6" fmla="*/ 520430 h 851170"/>
              <a:gd name="connsiteX7" fmla="*/ 2013625 w 3822970"/>
              <a:gd name="connsiteY7" fmla="*/ 515566 h 851170"/>
              <a:gd name="connsiteX8" fmla="*/ 2645923 w 3822970"/>
              <a:gd name="connsiteY8" fmla="*/ 510702 h 851170"/>
              <a:gd name="connsiteX9" fmla="*/ 3424136 w 3822970"/>
              <a:gd name="connsiteY9" fmla="*/ 617706 h 851170"/>
              <a:gd name="connsiteX10" fmla="*/ 3643008 w 3822970"/>
              <a:gd name="connsiteY10" fmla="*/ 753893 h 851170"/>
              <a:gd name="connsiteX11" fmla="*/ 3822970 w 3822970"/>
              <a:gd name="connsiteY11" fmla="*/ 851170 h 851170"/>
              <a:gd name="connsiteX12" fmla="*/ 2529191 w 3822970"/>
              <a:gd name="connsiteY12" fmla="*/ 846306 h 851170"/>
              <a:gd name="connsiteX13" fmla="*/ 1580744 w 3822970"/>
              <a:gd name="connsiteY13" fmla="*/ 851170 h 851170"/>
              <a:gd name="connsiteX14" fmla="*/ 958174 w 3822970"/>
              <a:gd name="connsiteY14" fmla="*/ 841442 h 851170"/>
              <a:gd name="connsiteX15" fmla="*/ 77821 w 3822970"/>
              <a:gd name="connsiteY15" fmla="*/ 841442 h 851170"/>
              <a:gd name="connsiteX16" fmla="*/ 24319 w 3822970"/>
              <a:gd name="connsiteY16" fmla="*/ 637161 h 851170"/>
              <a:gd name="connsiteX17" fmla="*/ 0 w 3822970"/>
              <a:gd name="connsiteY17" fmla="*/ 423153 h 851170"/>
              <a:gd name="connsiteX0" fmla="*/ 0 w 3822970"/>
              <a:gd name="connsiteY0" fmla="*/ 0 h 851170"/>
              <a:gd name="connsiteX1" fmla="*/ 4863 w 3822970"/>
              <a:gd name="connsiteY1" fmla="*/ 199417 h 851170"/>
              <a:gd name="connsiteX2" fmla="*/ 0 w 3822970"/>
              <a:gd name="connsiteY2" fmla="*/ 413425 h 851170"/>
              <a:gd name="connsiteX3" fmla="*/ 248055 w 3822970"/>
              <a:gd name="connsiteY3" fmla="*/ 432881 h 851170"/>
              <a:gd name="connsiteX4" fmla="*/ 535021 w 3822970"/>
              <a:gd name="connsiteY4" fmla="*/ 481519 h 851170"/>
              <a:gd name="connsiteX5" fmla="*/ 894944 w 3822970"/>
              <a:gd name="connsiteY5" fmla="*/ 525293 h 851170"/>
              <a:gd name="connsiteX6" fmla="*/ 1429966 w 3822970"/>
              <a:gd name="connsiteY6" fmla="*/ 520430 h 851170"/>
              <a:gd name="connsiteX7" fmla="*/ 2013625 w 3822970"/>
              <a:gd name="connsiteY7" fmla="*/ 515566 h 851170"/>
              <a:gd name="connsiteX8" fmla="*/ 2645923 w 3822970"/>
              <a:gd name="connsiteY8" fmla="*/ 510702 h 851170"/>
              <a:gd name="connsiteX9" fmla="*/ 3424136 w 3822970"/>
              <a:gd name="connsiteY9" fmla="*/ 617706 h 851170"/>
              <a:gd name="connsiteX10" fmla="*/ 3643008 w 3822970"/>
              <a:gd name="connsiteY10" fmla="*/ 753893 h 851170"/>
              <a:gd name="connsiteX11" fmla="*/ 3822970 w 3822970"/>
              <a:gd name="connsiteY11" fmla="*/ 851170 h 851170"/>
              <a:gd name="connsiteX12" fmla="*/ 2529191 w 3822970"/>
              <a:gd name="connsiteY12" fmla="*/ 846306 h 851170"/>
              <a:gd name="connsiteX13" fmla="*/ 1580744 w 3822970"/>
              <a:gd name="connsiteY13" fmla="*/ 851170 h 851170"/>
              <a:gd name="connsiteX14" fmla="*/ 958174 w 3822970"/>
              <a:gd name="connsiteY14" fmla="*/ 841442 h 851170"/>
              <a:gd name="connsiteX15" fmla="*/ 77821 w 3822970"/>
              <a:gd name="connsiteY15" fmla="*/ 841442 h 851170"/>
              <a:gd name="connsiteX16" fmla="*/ 24319 w 3822970"/>
              <a:gd name="connsiteY16" fmla="*/ 637161 h 851170"/>
              <a:gd name="connsiteX17" fmla="*/ 97277 w 3822970"/>
              <a:gd name="connsiteY17" fmla="*/ 549613 h 851170"/>
              <a:gd name="connsiteX0" fmla="*/ 0 w 3822970"/>
              <a:gd name="connsiteY0" fmla="*/ 0 h 851170"/>
              <a:gd name="connsiteX1" fmla="*/ 4863 w 3822970"/>
              <a:gd name="connsiteY1" fmla="*/ 199417 h 851170"/>
              <a:gd name="connsiteX2" fmla="*/ 311286 w 3822970"/>
              <a:gd name="connsiteY2" fmla="*/ 209144 h 851170"/>
              <a:gd name="connsiteX3" fmla="*/ 248055 w 3822970"/>
              <a:gd name="connsiteY3" fmla="*/ 432881 h 851170"/>
              <a:gd name="connsiteX4" fmla="*/ 535021 w 3822970"/>
              <a:gd name="connsiteY4" fmla="*/ 481519 h 851170"/>
              <a:gd name="connsiteX5" fmla="*/ 894944 w 3822970"/>
              <a:gd name="connsiteY5" fmla="*/ 525293 h 851170"/>
              <a:gd name="connsiteX6" fmla="*/ 1429966 w 3822970"/>
              <a:gd name="connsiteY6" fmla="*/ 520430 h 851170"/>
              <a:gd name="connsiteX7" fmla="*/ 2013625 w 3822970"/>
              <a:gd name="connsiteY7" fmla="*/ 515566 h 851170"/>
              <a:gd name="connsiteX8" fmla="*/ 2645923 w 3822970"/>
              <a:gd name="connsiteY8" fmla="*/ 510702 h 851170"/>
              <a:gd name="connsiteX9" fmla="*/ 3424136 w 3822970"/>
              <a:gd name="connsiteY9" fmla="*/ 617706 h 851170"/>
              <a:gd name="connsiteX10" fmla="*/ 3643008 w 3822970"/>
              <a:gd name="connsiteY10" fmla="*/ 753893 h 851170"/>
              <a:gd name="connsiteX11" fmla="*/ 3822970 w 3822970"/>
              <a:gd name="connsiteY11" fmla="*/ 851170 h 851170"/>
              <a:gd name="connsiteX12" fmla="*/ 2529191 w 3822970"/>
              <a:gd name="connsiteY12" fmla="*/ 846306 h 851170"/>
              <a:gd name="connsiteX13" fmla="*/ 1580744 w 3822970"/>
              <a:gd name="connsiteY13" fmla="*/ 851170 h 851170"/>
              <a:gd name="connsiteX14" fmla="*/ 958174 w 3822970"/>
              <a:gd name="connsiteY14" fmla="*/ 841442 h 851170"/>
              <a:gd name="connsiteX15" fmla="*/ 77821 w 3822970"/>
              <a:gd name="connsiteY15" fmla="*/ 841442 h 851170"/>
              <a:gd name="connsiteX16" fmla="*/ 24319 w 3822970"/>
              <a:gd name="connsiteY16" fmla="*/ 637161 h 851170"/>
              <a:gd name="connsiteX17" fmla="*/ 97277 w 3822970"/>
              <a:gd name="connsiteY17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248055 w 3822970"/>
              <a:gd name="connsiteY3" fmla="*/ 432881 h 851170"/>
              <a:gd name="connsiteX4" fmla="*/ 535021 w 3822970"/>
              <a:gd name="connsiteY4" fmla="*/ 481519 h 851170"/>
              <a:gd name="connsiteX5" fmla="*/ 894944 w 3822970"/>
              <a:gd name="connsiteY5" fmla="*/ 525293 h 851170"/>
              <a:gd name="connsiteX6" fmla="*/ 1429966 w 3822970"/>
              <a:gd name="connsiteY6" fmla="*/ 520430 h 851170"/>
              <a:gd name="connsiteX7" fmla="*/ 2013625 w 3822970"/>
              <a:gd name="connsiteY7" fmla="*/ 515566 h 851170"/>
              <a:gd name="connsiteX8" fmla="*/ 2645923 w 3822970"/>
              <a:gd name="connsiteY8" fmla="*/ 510702 h 851170"/>
              <a:gd name="connsiteX9" fmla="*/ 3424136 w 3822970"/>
              <a:gd name="connsiteY9" fmla="*/ 617706 h 851170"/>
              <a:gd name="connsiteX10" fmla="*/ 3643008 w 3822970"/>
              <a:gd name="connsiteY10" fmla="*/ 753893 h 851170"/>
              <a:gd name="connsiteX11" fmla="*/ 3822970 w 3822970"/>
              <a:gd name="connsiteY11" fmla="*/ 851170 h 851170"/>
              <a:gd name="connsiteX12" fmla="*/ 2529191 w 3822970"/>
              <a:gd name="connsiteY12" fmla="*/ 846306 h 851170"/>
              <a:gd name="connsiteX13" fmla="*/ 1580744 w 3822970"/>
              <a:gd name="connsiteY13" fmla="*/ 851170 h 851170"/>
              <a:gd name="connsiteX14" fmla="*/ 958174 w 3822970"/>
              <a:gd name="connsiteY14" fmla="*/ 841442 h 851170"/>
              <a:gd name="connsiteX15" fmla="*/ 77821 w 3822970"/>
              <a:gd name="connsiteY15" fmla="*/ 841442 h 851170"/>
              <a:gd name="connsiteX16" fmla="*/ 24319 w 3822970"/>
              <a:gd name="connsiteY16" fmla="*/ 637161 h 851170"/>
              <a:gd name="connsiteX17" fmla="*/ 97277 w 3822970"/>
              <a:gd name="connsiteY17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248055 w 3822970"/>
              <a:gd name="connsiteY4" fmla="*/ 432881 h 851170"/>
              <a:gd name="connsiteX5" fmla="*/ 535021 w 3822970"/>
              <a:gd name="connsiteY5" fmla="*/ 481519 h 851170"/>
              <a:gd name="connsiteX6" fmla="*/ 894944 w 3822970"/>
              <a:gd name="connsiteY6" fmla="*/ 525293 h 851170"/>
              <a:gd name="connsiteX7" fmla="*/ 1429966 w 3822970"/>
              <a:gd name="connsiteY7" fmla="*/ 520430 h 851170"/>
              <a:gd name="connsiteX8" fmla="*/ 2013625 w 3822970"/>
              <a:gd name="connsiteY8" fmla="*/ 515566 h 851170"/>
              <a:gd name="connsiteX9" fmla="*/ 2645923 w 3822970"/>
              <a:gd name="connsiteY9" fmla="*/ 510702 h 851170"/>
              <a:gd name="connsiteX10" fmla="*/ 3424136 w 3822970"/>
              <a:gd name="connsiteY10" fmla="*/ 617706 h 851170"/>
              <a:gd name="connsiteX11" fmla="*/ 3643008 w 3822970"/>
              <a:gd name="connsiteY11" fmla="*/ 753893 h 851170"/>
              <a:gd name="connsiteX12" fmla="*/ 3822970 w 3822970"/>
              <a:gd name="connsiteY12" fmla="*/ 851170 h 851170"/>
              <a:gd name="connsiteX13" fmla="*/ 2529191 w 3822970"/>
              <a:gd name="connsiteY13" fmla="*/ 846306 h 851170"/>
              <a:gd name="connsiteX14" fmla="*/ 1580744 w 3822970"/>
              <a:gd name="connsiteY14" fmla="*/ 851170 h 851170"/>
              <a:gd name="connsiteX15" fmla="*/ 958174 w 3822970"/>
              <a:gd name="connsiteY15" fmla="*/ 841442 h 851170"/>
              <a:gd name="connsiteX16" fmla="*/ 77821 w 3822970"/>
              <a:gd name="connsiteY16" fmla="*/ 841442 h 851170"/>
              <a:gd name="connsiteX17" fmla="*/ 24319 w 3822970"/>
              <a:gd name="connsiteY17" fmla="*/ 637161 h 851170"/>
              <a:gd name="connsiteX18" fmla="*/ 97277 w 3822970"/>
              <a:gd name="connsiteY18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248055 w 3822970"/>
              <a:gd name="connsiteY5" fmla="*/ 432881 h 851170"/>
              <a:gd name="connsiteX6" fmla="*/ 535021 w 3822970"/>
              <a:gd name="connsiteY6" fmla="*/ 481519 h 851170"/>
              <a:gd name="connsiteX7" fmla="*/ 894944 w 3822970"/>
              <a:gd name="connsiteY7" fmla="*/ 525293 h 851170"/>
              <a:gd name="connsiteX8" fmla="*/ 1429966 w 3822970"/>
              <a:gd name="connsiteY8" fmla="*/ 520430 h 851170"/>
              <a:gd name="connsiteX9" fmla="*/ 2013625 w 3822970"/>
              <a:gd name="connsiteY9" fmla="*/ 515566 h 851170"/>
              <a:gd name="connsiteX10" fmla="*/ 2645923 w 3822970"/>
              <a:gd name="connsiteY10" fmla="*/ 510702 h 851170"/>
              <a:gd name="connsiteX11" fmla="*/ 3424136 w 3822970"/>
              <a:gd name="connsiteY11" fmla="*/ 617706 h 851170"/>
              <a:gd name="connsiteX12" fmla="*/ 3643008 w 3822970"/>
              <a:gd name="connsiteY12" fmla="*/ 753893 h 851170"/>
              <a:gd name="connsiteX13" fmla="*/ 3822970 w 3822970"/>
              <a:gd name="connsiteY13" fmla="*/ 851170 h 851170"/>
              <a:gd name="connsiteX14" fmla="*/ 2529191 w 3822970"/>
              <a:gd name="connsiteY14" fmla="*/ 846306 h 851170"/>
              <a:gd name="connsiteX15" fmla="*/ 1580744 w 3822970"/>
              <a:gd name="connsiteY15" fmla="*/ 851170 h 851170"/>
              <a:gd name="connsiteX16" fmla="*/ 958174 w 3822970"/>
              <a:gd name="connsiteY16" fmla="*/ 841442 h 851170"/>
              <a:gd name="connsiteX17" fmla="*/ 77821 w 3822970"/>
              <a:gd name="connsiteY17" fmla="*/ 841442 h 851170"/>
              <a:gd name="connsiteX18" fmla="*/ 24319 w 3822970"/>
              <a:gd name="connsiteY18" fmla="*/ 637161 h 851170"/>
              <a:gd name="connsiteX19" fmla="*/ 97277 w 3822970"/>
              <a:gd name="connsiteY19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2514600 w 3822970"/>
              <a:gd name="connsiteY5" fmla="*/ 316149 h 851170"/>
              <a:gd name="connsiteX6" fmla="*/ 248055 w 3822970"/>
              <a:gd name="connsiteY6" fmla="*/ 432881 h 851170"/>
              <a:gd name="connsiteX7" fmla="*/ 535021 w 3822970"/>
              <a:gd name="connsiteY7" fmla="*/ 481519 h 851170"/>
              <a:gd name="connsiteX8" fmla="*/ 894944 w 3822970"/>
              <a:gd name="connsiteY8" fmla="*/ 525293 h 851170"/>
              <a:gd name="connsiteX9" fmla="*/ 1429966 w 3822970"/>
              <a:gd name="connsiteY9" fmla="*/ 520430 h 851170"/>
              <a:gd name="connsiteX10" fmla="*/ 2013625 w 3822970"/>
              <a:gd name="connsiteY10" fmla="*/ 515566 h 851170"/>
              <a:gd name="connsiteX11" fmla="*/ 2645923 w 3822970"/>
              <a:gd name="connsiteY11" fmla="*/ 510702 h 851170"/>
              <a:gd name="connsiteX12" fmla="*/ 3424136 w 3822970"/>
              <a:gd name="connsiteY12" fmla="*/ 617706 h 851170"/>
              <a:gd name="connsiteX13" fmla="*/ 3643008 w 3822970"/>
              <a:gd name="connsiteY13" fmla="*/ 753893 h 851170"/>
              <a:gd name="connsiteX14" fmla="*/ 3822970 w 3822970"/>
              <a:gd name="connsiteY14" fmla="*/ 851170 h 851170"/>
              <a:gd name="connsiteX15" fmla="*/ 2529191 w 3822970"/>
              <a:gd name="connsiteY15" fmla="*/ 846306 h 851170"/>
              <a:gd name="connsiteX16" fmla="*/ 1580744 w 3822970"/>
              <a:gd name="connsiteY16" fmla="*/ 851170 h 851170"/>
              <a:gd name="connsiteX17" fmla="*/ 958174 w 3822970"/>
              <a:gd name="connsiteY17" fmla="*/ 841442 h 851170"/>
              <a:gd name="connsiteX18" fmla="*/ 77821 w 3822970"/>
              <a:gd name="connsiteY18" fmla="*/ 841442 h 851170"/>
              <a:gd name="connsiteX19" fmla="*/ 24319 w 3822970"/>
              <a:gd name="connsiteY19" fmla="*/ 637161 h 851170"/>
              <a:gd name="connsiteX20" fmla="*/ 97277 w 3822970"/>
              <a:gd name="connsiteY20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2514600 w 3822970"/>
              <a:gd name="connsiteY5" fmla="*/ 316149 h 851170"/>
              <a:gd name="connsiteX6" fmla="*/ 3492229 w 3822970"/>
              <a:gd name="connsiteY6" fmla="*/ 364787 h 851170"/>
              <a:gd name="connsiteX7" fmla="*/ 248055 w 3822970"/>
              <a:gd name="connsiteY7" fmla="*/ 432881 h 851170"/>
              <a:gd name="connsiteX8" fmla="*/ 535021 w 3822970"/>
              <a:gd name="connsiteY8" fmla="*/ 481519 h 851170"/>
              <a:gd name="connsiteX9" fmla="*/ 894944 w 3822970"/>
              <a:gd name="connsiteY9" fmla="*/ 525293 h 851170"/>
              <a:gd name="connsiteX10" fmla="*/ 1429966 w 3822970"/>
              <a:gd name="connsiteY10" fmla="*/ 520430 h 851170"/>
              <a:gd name="connsiteX11" fmla="*/ 2013625 w 3822970"/>
              <a:gd name="connsiteY11" fmla="*/ 515566 h 851170"/>
              <a:gd name="connsiteX12" fmla="*/ 2645923 w 3822970"/>
              <a:gd name="connsiteY12" fmla="*/ 510702 h 851170"/>
              <a:gd name="connsiteX13" fmla="*/ 3424136 w 3822970"/>
              <a:gd name="connsiteY13" fmla="*/ 617706 h 851170"/>
              <a:gd name="connsiteX14" fmla="*/ 3643008 w 3822970"/>
              <a:gd name="connsiteY14" fmla="*/ 753893 h 851170"/>
              <a:gd name="connsiteX15" fmla="*/ 3822970 w 3822970"/>
              <a:gd name="connsiteY15" fmla="*/ 851170 h 851170"/>
              <a:gd name="connsiteX16" fmla="*/ 2529191 w 3822970"/>
              <a:gd name="connsiteY16" fmla="*/ 846306 h 851170"/>
              <a:gd name="connsiteX17" fmla="*/ 1580744 w 3822970"/>
              <a:gd name="connsiteY17" fmla="*/ 851170 h 851170"/>
              <a:gd name="connsiteX18" fmla="*/ 958174 w 3822970"/>
              <a:gd name="connsiteY18" fmla="*/ 841442 h 851170"/>
              <a:gd name="connsiteX19" fmla="*/ 77821 w 3822970"/>
              <a:gd name="connsiteY19" fmla="*/ 841442 h 851170"/>
              <a:gd name="connsiteX20" fmla="*/ 24319 w 3822970"/>
              <a:gd name="connsiteY20" fmla="*/ 637161 h 851170"/>
              <a:gd name="connsiteX21" fmla="*/ 97277 w 3822970"/>
              <a:gd name="connsiteY21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2514600 w 3822970"/>
              <a:gd name="connsiteY5" fmla="*/ 316149 h 851170"/>
              <a:gd name="connsiteX6" fmla="*/ 3492229 w 3822970"/>
              <a:gd name="connsiteY6" fmla="*/ 364787 h 851170"/>
              <a:gd name="connsiteX7" fmla="*/ 3531140 w 3822970"/>
              <a:gd name="connsiteY7" fmla="*/ 442608 h 851170"/>
              <a:gd name="connsiteX8" fmla="*/ 248055 w 3822970"/>
              <a:gd name="connsiteY8" fmla="*/ 432881 h 851170"/>
              <a:gd name="connsiteX9" fmla="*/ 535021 w 3822970"/>
              <a:gd name="connsiteY9" fmla="*/ 481519 h 851170"/>
              <a:gd name="connsiteX10" fmla="*/ 894944 w 3822970"/>
              <a:gd name="connsiteY10" fmla="*/ 525293 h 851170"/>
              <a:gd name="connsiteX11" fmla="*/ 1429966 w 3822970"/>
              <a:gd name="connsiteY11" fmla="*/ 520430 h 851170"/>
              <a:gd name="connsiteX12" fmla="*/ 2013625 w 3822970"/>
              <a:gd name="connsiteY12" fmla="*/ 515566 h 851170"/>
              <a:gd name="connsiteX13" fmla="*/ 2645923 w 3822970"/>
              <a:gd name="connsiteY13" fmla="*/ 510702 h 851170"/>
              <a:gd name="connsiteX14" fmla="*/ 3424136 w 3822970"/>
              <a:gd name="connsiteY14" fmla="*/ 617706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2514600 w 3822970"/>
              <a:gd name="connsiteY5" fmla="*/ 316149 h 851170"/>
              <a:gd name="connsiteX6" fmla="*/ 3492229 w 3822970"/>
              <a:gd name="connsiteY6" fmla="*/ 364787 h 851170"/>
              <a:gd name="connsiteX7" fmla="*/ 3531140 w 3822970"/>
              <a:gd name="connsiteY7" fmla="*/ 442608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94944 w 3822970"/>
              <a:gd name="connsiteY10" fmla="*/ 525293 h 851170"/>
              <a:gd name="connsiteX11" fmla="*/ 1429966 w 3822970"/>
              <a:gd name="connsiteY11" fmla="*/ 520430 h 851170"/>
              <a:gd name="connsiteX12" fmla="*/ 2013625 w 3822970"/>
              <a:gd name="connsiteY12" fmla="*/ 515566 h 851170"/>
              <a:gd name="connsiteX13" fmla="*/ 2645923 w 3822970"/>
              <a:gd name="connsiteY13" fmla="*/ 510702 h 851170"/>
              <a:gd name="connsiteX14" fmla="*/ 3424136 w 3822970"/>
              <a:gd name="connsiteY14" fmla="*/ 617706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1911485 w 3822970"/>
              <a:gd name="connsiteY5" fmla="*/ 306421 h 851170"/>
              <a:gd name="connsiteX6" fmla="*/ 3492229 w 3822970"/>
              <a:gd name="connsiteY6" fmla="*/ 364787 h 851170"/>
              <a:gd name="connsiteX7" fmla="*/ 3531140 w 3822970"/>
              <a:gd name="connsiteY7" fmla="*/ 442608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94944 w 3822970"/>
              <a:gd name="connsiteY10" fmla="*/ 525293 h 851170"/>
              <a:gd name="connsiteX11" fmla="*/ 1429966 w 3822970"/>
              <a:gd name="connsiteY11" fmla="*/ 520430 h 851170"/>
              <a:gd name="connsiteX12" fmla="*/ 2013625 w 3822970"/>
              <a:gd name="connsiteY12" fmla="*/ 515566 h 851170"/>
              <a:gd name="connsiteX13" fmla="*/ 2645923 w 3822970"/>
              <a:gd name="connsiteY13" fmla="*/ 510702 h 851170"/>
              <a:gd name="connsiteX14" fmla="*/ 3424136 w 3822970"/>
              <a:gd name="connsiteY14" fmla="*/ 617706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1911485 w 3822970"/>
              <a:gd name="connsiteY5" fmla="*/ 306421 h 851170"/>
              <a:gd name="connsiteX6" fmla="*/ 2397868 w 3822970"/>
              <a:gd name="connsiteY6" fmla="*/ 311285 h 851170"/>
              <a:gd name="connsiteX7" fmla="*/ 3531140 w 3822970"/>
              <a:gd name="connsiteY7" fmla="*/ 442608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94944 w 3822970"/>
              <a:gd name="connsiteY10" fmla="*/ 525293 h 851170"/>
              <a:gd name="connsiteX11" fmla="*/ 1429966 w 3822970"/>
              <a:gd name="connsiteY11" fmla="*/ 520430 h 851170"/>
              <a:gd name="connsiteX12" fmla="*/ 2013625 w 3822970"/>
              <a:gd name="connsiteY12" fmla="*/ 515566 h 851170"/>
              <a:gd name="connsiteX13" fmla="*/ 2645923 w 3822970"/>
              <a:gd name="connsiteY13" fmla="*/ 510702 h 851170"/>
              <a:gd name="connsiteX14" fmla="*/ 3424136 w 3822970"/>
              <a:gd name="connsiteY14" fmla="*/ 617706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1911485 w 3822970"/>
              <a:gd name="connsiteY5" fmla="*/ 306421 h 851170"/>
              <a:gd name="connsiteX6" fmla="*/ 2397868 w 3822970"/>
              <a:gd name="connsiteY6" fmla="*/ 311285 h 851170"/>
              <a:gd name="connsiteX7" fmla="*/ 2903706 w 3822970"/>
              <a:gd name="connsiteY7" fmla="*/ 398833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94944 w 3822970"/>
              <a:gd name="connsiteY10" fmla="*/ 525293 h 851170"/>
              <a:gd name="connsiteX11" fmla="*/ 1429966 w 3822970"/>
              <a:gd name="connsiteY11" fmla="*/ 520430 h 851170"/>
              <a:gd name="connsiteX12" fmla="*/ 2013625 w 3822970"/>
              <a:gd name="connsiteY12" fmla="*/ 515566 h 851170"/>
              <a:gd name="connsiteX13" fmla="*/ 2645923 w 3822970"/>
              <a:gd name="connsiteY13" fmla="*/ 510702 h 851170"/>
              <a:gd name="connsiteX14" fmla="*/ 3424136 w 3822970"/>
              <a:gd name="connsiteY14" fmla="*/ 617706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1911485 w 3822970"/>
              <a:gd name="connsiteY5" fmla="*/ 306421 h 851170"/>
              <a:gd name="connsiteX6" fmla="*/ 2397868 w 3822970"/>
              <a:gd name="connsiteY6" fmla="*/ 311285 h 851170"/>
              <a:gd name="connsiteX7" fmla="*/ 2903706 w 3822970"/>
              <a:gd name="connsiteY7" fmla="*/ 398833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94944 w 3822970"/>
              <a:gd name="connsiteY10" fmla="*/ 525293 h 851170"/>
              <a:gd name="connsiteX11" fmla="*/ 1429966 w 3822970"/>
              <a:gd name="connsiteY11" fmla="*/ 520430 h 851170"/>
              <a:gd name="connsiteX12" fmla="*/ 2013625 w 3822970"/>
              <a:gd name="connsiteY12" fmla="*/ 515566 h 851170"/>
              <a:gd name="connsiteX13" fmla="*/ 2645923 w 3822970"/>
              <a:gd name="connsiteY13" fmla="*/ 612842 h 851170"/>
              <a:gd name="connsiteX14" fmla="*/ 3424136 w 3822970"/>
              <a:gd name="connsiteY14" fmla="*/ 617706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1911485 w 3822970"/>
              <a:gd name="connsiteY5" fmla="*/ 306421 h 851170"/>
              <a:gd name="connsiteX6" fmla="*/ 2397868 w 3822970"/>
              <a:gd name="connsiteY6" fmla="*/ 311285 h 851170"/>
              <a:gd name="connsiteX7" fmla="*/ 2903706 w 3822970"/>
              <a:gd name="connsiteY7" fmla="*/ 398833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94944 w 3822970"/>
              <a:gd name="connsiteY10" fmla="*/ 525293 h 851170"/>
              <a:gd name="connsiteX11" fmla="*/ 1429966 w 3822970"/>
              <a:gd name="connsiteY11" fmla="*/ 520430 h 851170"/>
              <a:gd name="connsiteX12" fmla="*/ 2013625 w 3822970"/>
              <a:gd name="connsiteY12" fmla="*/ 515566 h 851170"/>
              <a:gd name="connsiteX13" fmla="*/ 2645923 w 3822970"/>
              <a:gd name="connsiteY13" fmla="*/ 612842 h 851170"/>
              <a:gd name="connsiteX14" fmla="*/ 3249039 w 3822970"/>
              <a:gd name="connsiteY14" fmla="*/ 695527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1911485 w 3822970"/>
              <a:gd name="connsiteY5" fmla="*/ 306421 h 851170"/>
              <a:gd name="connsiteX6" fmla="*/ 2397868 w 3822970"/>
              <a:gd name="connsiteY6" fmla="*/ 311285 h 851170"/>
              <a:gd name="connsiteX7" fmla="*/ 2903706 w 3822970"/>
              <a:gd name="connsiteY7" fmla="*/ 398833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94944 w 3822970"/>
              <a:gd name="connsiteY10" fmla="*/ 525293 h 851170"/>
              <a:gd name="connsiteX11" fmla="*/ 1429966 w 3822970"/>
              <a:gd name="connsiteY11" fmla="*/ 520430 h 851170"/>
              <a:gd name="connsiteX12" fmla="*/ 2003898 w 3822970"/>
              <a:gd name="connsiteY12" fmla="*/ 607979 h 851170"/>
              <a:gd name="connsiteX13" fmla="*/ 2645923 w 3822970"/>
              <a:gd name="connsiteY13" fmla="*/ 612842 h 851170"/>
              <a:gd name="connsiteX14" fmla="*/ 3249039 w 3822970"/>
              <a:gd name="connsiteY14" fmla="*/ 695527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1911485 w 3822970"/>
              <a:gd name="connsiteY5" fmla="*/ 306421 h 851170"/>
              <a:gd name="connsiteX6" fmla="*/ 2397868 w 3822970"/>
              <a:gd name="connsiteY6" fmla="*/ 311285 h 851170"/>
              <a:gd name="connsiteX7" fmla="*/ 2903706 w 3822970"/>
              <a:gd name="connsiteY7" fmla="*/ 398833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94944 w 3822970"/>
              <a:gd name="connsiteY10" fmla="*/ 525293 h 851170"/>
              <a:gd name="connsiteX11" fmla="*/ 1405646 w 3822970"/>
              <a:gd name="connsiteY11" fmla="*/ 588523 h 851170"/>
              <a:gd name="connsiteX12" fmla="*/ 2003898 w 3822970"/>
              <a:gd name="connsiteY12" fmla="*/ 607979 h 851170"/>
              <a:gd name="connsiteX13" fmla="*/ 2645923 w 3822970"/>
              <a:gd name="connsiteY13" fmla="*/ 612842 h 851170"/>
              <a:gd name="connsiteX14" fmla="*/ 3249039 w 3822970"/>
              <a:gd name="connsiteY14" fmla="*/ 695527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0 w 3822970"/>
              <a:gd name="connsiteY0" fmla="*/ 0 h 851170"/>
              <a:gd name="connsiteX1" fmla="*/ 179961 w 3822970"/>
              <a:gd name="connsiteY1" fmla="*/ 175098 h 851170"/>
              <a:gd name="connsiteX2" fmla="*/ 311286 w 3822970"/>
              <a:gd name="connsiteY2" fmla="*/ 209144 h 851170"/>
              <a:gd name="connsiteX3" fmla="*/ 826851 w 3822970"/>
              <a:gd name="connsiteY3" fmla="*/ 262647 h 851170"/>
              <a:gd name="connsiteX4" fmla="*/ 1624519 w 3822970"/>
              <a:gd name="connsiteY4" fmla="*/ 311285 h 851170"/>
              <a:gd name="connsiteX5" fmla="*/ 1911485 w 3822970"/>
              <a:gd name="connsiteY5" fmla="*/ 306421 h 851170"/>
              <a:gd name="connsiteX6" fmla="*/ 2397868 w 3822970"/>
              <a:gd name="connsiteY6" fmla="*/ 311285 h 851170"/>
              <a:gd name="connsiteX7" fmla="*/ 2903706 w 3822970"/>
              <a:gd name="connsiteY7" fmla="*/ 398833 h 851170"/>
              <a:gd name="connsiteX8" fmla="*/ 248055 w 3822970"/>
              <a:gd name="connsiteY8" fmla="*/ 432881 h 851170"/>
              <a:gd name="connsiteX9" fmla="*/ 350196 w 3822970"/>
              <a:gd name="connsiteY9" fmla="*/ 588523 h 851170"/>
              <a:gd name="connsiteX10" fmla="*/ 831715 w 3822970"/>
              <a:gd name="connsiteY10" fmla="*/ 578796 h 851170"/>
              <a:gd name="connsiteX11" fmla="*/ 1405646 w 3822970"/>
              <a:gd name="connsiteY11" fmla="*/ 588523 h 851170"/>
              <a:gd name="connsiteX12" fmla="*/ 2003898 w 3822970"/>
              <a:gd name="connsiteY12" fmla="*/ 607979 h 851170"/>
              <a:gd name="connsiteX13" fmla="*/ 2645923 w 3822970"/>
              <a:gd name="connsiteY13" fmla="*/ 612842 h 851170"/>
              <a:gd name="connsiteX14" fmla="*/ 3249039 w 3822970"/>
              <a:gd name="connsiteY14" fmla="*/ 695527 h 851170"/>
              <a:gd name="connsiteX15" fmla="*/ 3643008 w 3822970"/>
              <a:gd name="connsiteY15" fmla="*/ 753893 h 851170"/>
              <a:gd name="connsiteX16" fmla="*/ 3822970 w 3822970"/>
              <a:gd name="connsiteY16" fmla="*/ 851170 h 851170"/>
              <a:gd name="connsiteX17" fmla="*/ 2529191 w 3822970"/>
              <a:gd name="connsiteY17" fmla="*/ 846306 h 851170"/>
              <a:gd name="connsiteX18" fmla="*/ 1580744 w 3822970"/>
              <a:gd name="connsiteY18" fmla="*/ 851170 h 851170"/>
              <a:gd name="connsiteX19" fmla="*/ 958174 w 3822970"/>
              <a:gd name="connsiteY19" fmla="*/ 841442 h 851170"/>
              <a:gd name="connsiteX20" fmla="*/ 77821 w 3822970"/>
              <a:gd name="connsiteY20" fmla="*/ 841442 h 851170"/>
              <a:gd name="connsiteX21" fmla="*/ 24319 w 3822970"/>
              <a:gd name="connsiteY21" fmla="*/ 637161 h 851170"/>
              <a:gd name="connsiteX22" fmla="*/ 97277 w 3822970"/>
              <a:gd name="connsiteY22" fmla="*/ 549613 h 851170"/>
              <a:gd name="connsiteX0" fmla="*/ 4863 w 3827833"/>
              <a:gd name="connsiteY0" fmla="*/ 4864 h 856034"/>
              <a:gd name="connsiteX1" fmla="*/ 184824 w 3827833"/>
              <a:gd name="connsiteY1" fmla="*/ 179962 h 856034"/>
              <a:gd name="connsiteX2" fmla="*/ 316149 w 3827833"/>
              <a:gd name="connsiteY2" fmla="*/ 214008 h 856034"/>
              <a:gd name="connsiteX3" fmla="*/ 831714 w 3827833"/>
              <a:gd name="connsiteY3" fmla="*/ 267511 h 856034"/>
              <a:gd name="connsiteX4" fmla="*/ 1629382 w 3827833"/>
              <a:gd name="connsiteY4" fmla="*/ 316149 h 856034"/>
              <a:gd name="connsiteX5" fmla="*/ 1916348 w 3827833"/>
              <a:gd name="connsiteY5" fmla="*/ 311285 h 856034"/>
              <a:gd name="connsiteX6" fmla="*/ 2402731 w 3827833"/>
              <a:gd name="connsiteY6" fmla="*/ 316149 h 856034"/>
              <a:gd name="connsiteX7" fmla="*/ 2908569 w 3827833"/>
              <a:gd name="connsiteY7" fmla="*/ 403697 h 856034"/>
              <a:gd name="connsiteX8" fmla="*/ 252918 w 3827833"/>
              <a:gd name="connsiteY8" fmla="*/ 437745 h 856034"/>
              <a:gd name="connsiteX9" fmla="*/ 355059 w 3827833"/>
              <a:gd name="connsiteY9" fmla="*/ 593387 h 856034"/>
              <a:gd name="connsiteX10" fmla="*/ 836578 w 3827833"/>
              <a:gd name="connsiteY10" fmla="*/ 583660 h 856034"/>
              <a:gd name="connsiteX11" fmla="*/ 1410509 w 3827833"/>
              <a:gd name="connsiteY11" fmla="*/ 593387 h 856034"/>
              <a:gd name="connsiteX12" fmla="*/ 2008761 w 3827833"/>
              <a:gd name="connsiteY12" fmla="*/ 612843 h 856034"/>
              <a:gd name="connsiteX13" fmla="*/ 2650786 w 3827833"/>
              <a:gd name="connsiteY13" fmla="*/ 617706 h 856034"/>
              <a:gd name="connsiteX14" fmla="*/ 3253902 w 3827833"/>
              <a:gd name="connsiteY14" fmla="*/ 700391 h 856034"/>
              <a:gd name="connsiteX15" fmla="*/ 3647871 w 3827833"/>
              <a:gd name="connsiteY15" fmla="*/ 758757 h 856034"/>
              <a:gd name="connsiteX16" fmla="*/ 3827833 w 3827833"/>
              <a:gd name="connsiteY16" fmla="*/ 856034 h 856034"/>
              <a:gd name="connsiteX17" fmla="*/ 2534054 w 3827833"/>
              <a:gd name="connsiteY17" fmla="*/ 851170 h 856034"/>
              <a:gd name="connsiteX18" fmla="*/ 1585607 w 3827833"/>
              <a:gd name="connsiteY18" fmla="*/ 856034 h 856034"/>
              <a:gd name="connsiteX19" fmla="*/ 963037 w 3827833"/>
              <a:gd name="connsiteY19" fmla="*/ 846306 h 856034"/>
              <a:gd name="connsiteX20" fmla="*/ 82684 w 3827833"/>
              <a:gd name="connsiteY20" fmla="*/ 846306 h 856034"/>
              <a:gd name="connsiteX21" fmla="*/ 29182 w 3827833"/>
              <a:gd name="connsiteY21" fmla="*/ 642025 h 856034"/>
              <a:gd name="connsiteX22" fmla="*/ 0 w 3827833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89689 w 3832698"/>
              <a:gd name="connsiteY1" fmla="*/ 179962 h 856034"/>
              <a:gd name="connsiteX2" fmla="*/ 321014 w 3832698"/>
              <a:gd name="connsiteY2" fmla="*/ 214008 h 856034"/>
              <a:gd name="connsiteX3" fmla="*/ 836579 w 3832698"/>
              <a:gd name="connsiteY3" fmla="*/ 267511 h 856034"/>
              <a:gd name="connsiteX4" fmla="*/ 1634247 w 3832698"/>
              <a:gd name="connsiteY4" fmla="*/ 316149 h 856034"/>
              <a:gd name="connsiteX5" fmla="*/ 1921213 w 3832698"/>
              <a:gd name="connsiteY5" fmla="*/ 311285 h 856034"/>
              <a:gd name="connsiteX6" fmla="*/ 2407596 w 3832698"/>
              <a:gd name="connsiteY6" fmla="*/ 316149 h 856034"/>
              <a:gd name="connsiteX7" fmla="*/ 2913434 w 3832698"/>
              <a:gd name="connsiteY7" fmla="*/ 403697 h 856034"/>
              <a:gd name="connsiteX8" fmla="*/ 257783 w 3832698"/>
              <a:gd name="connsiteY8" fmla="*/ 437745 h 856034"/>
              <a:gd name="connsiteX9" fmla="*/ 359924 w 3832698"/>
              <a:gd name="connsiteY9" fmla="*/ 593387 h 856034"/>
              <a:gd name="connsiteX10" fmla="*/ 841443 w 3832698"/>
              <a:gd name="connsiteY10" fmla="*/ 583660 h 856034"/>
              <a:gd name="connsiteX11" fmla="*/ 1415374 w 3832698"/>
              <a:gd name="connsiteY11" fmla="*/ 593387 h 856034"/>
              <a:gd name="connsiteX12" fmla="*/ 2013626 w 3832698"/>
              <a:gd name="connsiteY12" fmla="*/ 612843 h 856034"/>
              <a:gd name="connsiteX13" fmla="*/ 2655651 w 3832698"/>
              <a:gd name="connsiteY13" fmla="*/ 617706 h 856034"/>
              <a:gd name="connsiteX14" fmla="*/ 3258767 w 3832698"/>
              <a:gd name="connsiteY14" fmla="*/ 700391 h 856034"/>
              <a:gd name="connsiteX15" fmla="*/ 3652736 w 3832698"/>
              <a:gd name="connsiteY15" fmla="*/ 758757 h 856034"/>
              <a:gd name="connsiteX16" fmla="*/ 3832698 w 3832698"/>
              <a:gd name="connsiteY16" fmla="*/ 856034 h 856034"/>
              <a:gd name="connsiteX17" fmla="*/ 2538919 w 3832698"/>
              <a:gd name="connsiteY17" fmla="*/ 851170 h 856034"/>
              <a:gd name="connsiteX18" fmla="*/ 1590472 w 3832698"/>
              <a:gd name="connsiteY18" fmla="*/ 856034 h 856034"/>
              <a:gd name="connsiteX19" fmla="*/ 967902 w 3832698"/>
              <a:gd name="connsiteY19" fmla="*/ 846306 h 856034"/>
              <a:gd name="connsiteX20" fmla="*/ 87549 w 3832698"/>
              <a:gd name="connsiteY20" fmla="*/ 846306 h 856034"/>
              <a:gd name="connsiteX21" fmla="*/ 0 w 3832698"/>
              <a:gd name="connsiteY21" fmla="*/ 651753 h 856034"/>
              <a:gd name="connsiteX22" fmla="*/ 4865 w 3832698"/>
              <a:gd name="connsiteY22" fmla="*/ 0 h 856034"/>
              <a:gd name="connsiteX0" fmla="*/ 9728 w 3832698"/>
              <a:gd name="connsiteY0" fmla="*/ 4864 h 856034"/>
              <a:gd name="connsiteX1" fmla="*/ 121597 w 3832698"/>
              <a:gd name="connsiteY1" fmla="*/ 92413 h 856034"/>
              <a:gd name="connsiteX2" fmla="*/ 189689 w 3832698"/>
              <a:gd name="connsiteY2" fmla="*/ 179962 h 856034"/>
              <a:gd name="connsiteX3" fmla="*/ 321014 w 3832698"/>
              <a:gd name="connsiteY3" fmla="*/ 214008 h 856034"/>
              <a:gd name="connsiteX4" fmla="*/ 836579 w 3832698"/>
              <a:gd name="connsiteY4" fmla="*/ 267511 h 856034"/>
              <a:gd name="connsiteX5" fmla="*/ 1634247 w 3832698"/>
              <a:gd name="connsiteY5" fmla="*/ 316149 h 856034"/>
              <a:gd name="connsiteX6" fmla="*/ 1921213 w 3832698"/>
              <a:gd name="connsiteY6" fmla="*/ 311285 h 856034"/>
              <a:gd name="connsiteX7" fmla="*/ 2407596 w 3832698"/>
              <a:gd name="connsiteY7" fmla="*/ 316149 h 856034"/>
              <a:gd name="connsiteX8" fmla="*/ 2913434 w 3832698"/>
              <a:gd name="connsiteY8" fmla="*/ 403697 h 856034"/>
              <a:gd name="connsiteX9" fmla="*/ 257783 w 3832698"/>
              <a:gd name="connsiteY9" fmla="*/ 437745 h 856034"/>
              <a:gd name="connsiteX10" fmla="*/ 359924 w 3832698"/>
              <a:gd name="connsiteY10" fmla="*/ 593387 h 856034"/>
              <a:gd name="connsiteX11" fmla="*/ 841443 w 3832698"/>
              <a:gd name="connsiteY11" fmla="*/ 583660 h 856034"/>
              <a:gd name="connsiteX12" fmla="*/ 1415374 w 3832698"/>
              <a:gd name="connsiteY12" fmla="*/ 593387 h 856034"/>
              <a:gd name="connsiteX13" fmla="*/ 2013626 w 3832698"/>
              <a:gd name="connsiteY13" fmla="*/ 612843 h 856034"/>
              <a:gd name="connsiteX14" fmla="*/ 2655651 w 3832698"/>
              <a:gd name="connsiteY14" fmla="*/ 617706 h 856034"/>
              <a:gd name="connsiteX15" fmla="*/ 3258767 w 3832698"/>
              <a:gd name="connsiteY15" fmla="*/ 700391 h 856034"/>
              <a:gd name="connsiteX16" fmla="*/ 3652736 w 3832698"/>
              <a:gd name="connsiteY16" fmla="*/ 758757 h 856034"/>
              <a:gd name="connsiteX17" fmla="*/ 3832698 w 3832698"/>
              <a:gd name="connsiteY17" fmla="*/ 856034 h 856034"/>
              <a:gd name="connsiteX18" fmla="*/ 2538919 w 3832698"/>
              <a:gd name="connsiteY18" fmla="*/ 851170 h 856034"/>
              <a:gd name="connsiteX19" fmla="*/ 1590472 w 3832698"/>
              <a:gd name="connsiteY19" fmla="*/ 856034 h 856034"/>
              <a:gd name="connsiteX20" fmla="*/ 967902 w 3832698"/>
              <a:gd name="connsiteY20" fmla="*/ 846306 h 856034"/>
              <a:gd name="connsiteX21" fmla="*/ 87549 w 3832698"/>
              <a:gd name="connsiteY21" fmla="*/ 846306 h 856034"/>
              <a:gd name="connsiteX22" fmla="*/ 0 w 3832698"/>
              <a:gd name="connsiteY22" fmla="*/ 651753 h 856034"/>
              <a:gd name="connsiteX23" fmla="*/ 4865 w 3832698"/>
              <a:gd name="connsiteY23" fmla="*/ 0 h 856034"/>
              <a:gd name="connsiteX0" fmla="*/ 9728 w 3832698"/>
              <a:gd name="connsiteY0" fmla="*/ 0 h 851170"/>
              <a:gd name="connsiteX1" fmla="*/ 121597 w 3832698"/>
              <a:gd name="connsiteY1" fmla="*/ 87549 h 851170"/>
              <a:gd name="connsiteX2" fmla="*/ 189689 w 3832698"/>
              <a:gd name="connsiteY2" fmla="*/ 175098 h 851170"/>
              <a:gd name="connsiteX3" fmla="*/ 321014 w 3832698"/>
              <a:gd name="connsiteY3" fmla="*/ 209144 h 851170"/>
              <a:gd name="connsiteX4" fmla="*/ 836579 w 3832698"/>
              <a:gd name="connsiteY4" fmla="*/ 262647 h 851170"/>
              <a:gd name="connsiteX5" fmla="*/ 1634247 w 3832698"/>
              <a:gd name="connsiteY5" fmla="*/ 311285 h 851170"/>
              <a:gd name="connsiteX6" fmla="*/ 1921213 w 3832698"/>
              <a:gd name="connsiteY6" fmla="*/ 306421 h 851170"/>
              <a:gd name="connsiteX7" fmla="*/ 2407596 w 3832698"/>
              <a:gd name="connsiteY7" fmla="*/ 311285 h 851170"/>
              <a:gd name="connsiteX8" fmla="*/ 2913434 w 3832698"/>
              <a:gd name="connsiteY8" fmla="*/ 398833 h 851170"/>
              <a:gd name="connsiteX9" fmla="*/ 257783 w 3832698"/>
              <a:gd name="connsiteY9" fmla="*/ 432881 h 851170"/>
              <a:gd name="connsiteX10" fmla="*/ 359924 w 3832698"/>
              <a:gd name="connsiteY10" fmla="*/ 588523 h 851170"/>
              <a:gd name="connsiteX11" fmla="*/ 841443 w 3832698"/>
              <a:gd name="connsiteY11" fmla="*/ 578796 h 851170"/>
              <a:gd name="connsiteX12" fmla="*/ 1415374 w 3832698"/>
              <a:gd name="connsiteY12" fmla="*/ 588523 h 851170"/>
              <a:gd name="connsiteX13" fmla="*/ 2013626 w 3832698"/>
              <a:gd name="connsiteY13" fmla="*/ 607979 h 851170"/>
              <a:gd name="connsiteX14" fmla="*/ 2655651 w 3832698"/>
              <a:gd name="connsiteY14" fmla="*/ 612842 h 851170"/>
              <a:gd name="connsiteX15" fmla="*/ 3258767 w 3832698"/>
              <a:gd name="connsiteY15" fmla="*/ 695527 h 851170"/>
              <a:gd name="connsiteX16" fmla="*/ 3652736 w 3832698"/>
              <a:gd name="connsiteY16" fmla="*/ 753893 h 851170"/>
              <a:gd name="connsiteX17" fmla="*/ 3832698 w 3832698"/>
              <a:gd name="connsiteY17" fmla="*/ 851170 h 851170"/>
              <a:gd name="connsiteX18" fmla="*/ 2538919 w 3832698"/>
              <a:gd name="connsiteY18" fmla="*/ 846306 h 851170"/>
              <a:gd name="connsiteX19" fmla="*/ 1590472 w 3832698"/>
              <a:gd name="connsiteY19" fmla="*/ 851170 h 851170"/>
              <a:gd name="connsiteX20" fmla="*/ 967902 w 3832698"/>
              <a:gd name="connsiteY20" fmla="*/ 841442 h 851170"/>
              <a:gd name="connsiteX21" fmla="*/ 87549 w 3832698"/>
              <a:gd name="connsiteY21" fmla="*/ 841442 h 851170"/>
              <a:gd name="connsiteX22" fmla="*/ 0 w 3832698"/>
              <a:gd name="connsiteY22" fmla="*/ 646889 h 851170"/>
              <a:gd name="connsiteX23" fmla="*/ 4865 w 3832698"/>
              <a:gd name="connsiteY23" fmla="*/ 107005 h 851170"/>
              <a:gd name="connsiteX0" fmla="*/ 0 w 3837562"/>
              <a:gd name="connsiteY0" fmla="*/ 27473 h 771639"/>
              <a:gd name="connsiteX1" fmla="*/ 126461 w 3837562"/>
              <a:gd name="connsiteY1" fmla="*/ 8018 h 771639"/>
              <a:gd name="connsiteX2" fmla="*/ 194553 w 3837562"/>
              <a:gd name="connsiteY2" fmla="*/ 95567 h 771639"/>
              <a:gd name="connsiteX3" fmla="*/ 325878 w 3837562"/>
              <a:gd name="connsiteY3" fmla="*/ 129613 h 771639"/>
              <a:gd name="connsiteX4" fmla="*/ 841443 w 3837562"/>
              <a:gd name="connsiteY4" fmla="*/ 183116 h 771639"/>
              <a:gd name="connsiteX5" fmla="*/ 1639111 w 3837562"/>
              <a:gd name="connsiteY5" fmla="*/ 231754 h 771639"/>
              <a:gd name="connsiteX6" fmla="*/ 1926077 w 3837562"/>
              <a:gd name="connsiteY6" fmla="*/ 226890 h 771639"/>
              <a:gd name="connsiteX7" fmla="*/ 2412460 w 3837562"/>
              <a:gd name="connsiteY7" fmla="*/ 231754 h 771639"/>
              <a:gd name="connsiteX8" fmla="*/ 2918298 w 3837562"/>
              <a:gd name="connsiteY8" fmla="*/ 319302 h 771639"/>
              <a:gd name="connsiteX9" fmla="*/ 262647 w 3837562"/>
              <a:gd name="connsiteY9" fmla="*/ 353350 h 771639"/>
              <a:gd name="connsiteX10" fmla="*/ 364788 w 3837562"/>
              <a:gd name="connsiteY10" fmla="*/ 508992 h 771639"/>
              <a:gd name="connsiteX11" fmla="*/ 846307 w 3837562"/>
              <a:gd name="connsiteY11" fmla="*/ 499265 h 771639"/>
              <a:gd name="connsiteX12" fmla="*/ 1420238 w 3837562"/>
              <a:gd name="connsiteY12" fmla="*/ 508992 h 771639"/>
              <a:gd name="connsiteX13" fmla="*/ 2018490 w 3837562"/>
              <a:gd name="connsiteY13" fmla="*/ 528448 h 771639"/>
              <a:gd name="connsiteX14" fmla="*/ 2660515 w 3837562"/>
              <a:gd name="connsiteY14" fmla="*/ 533311 h 771639"/>
              <a:gd name="connsiteX15" fmla="*/ 3263631 w 3837562"/>
              <a:gd name="connsiteY15" fmla="*/ 615996 h 771639"/>
              <a:gd name="connsiteX16" fmla="*/ 3657600 w 3837562"/>
              <a:gd name="connsiteY16" fmla="*/ 674362 h 771639"/>
              <a:gd name="connsiteX17" fmla="*/ 3837562 w 3837562"/>
              <a:gd name="connsiteY17" fmla="*/ 771639 h 771639"/>
              <a:gd name="connsiteX18" fmla="*/ 2543783 w 3837562"/>
              <a:gd name="connsiteY18" fmla="*/ 766775 h 771639"/>
              <a:gd name="connsiteX19" fmla="*/ 1595336 w 3837562"/>
              <a:gd name="connsiteY19" fmla="*/ 771639 h 771639"/>
              <a:gd name="connsiteX20" fmla="*/ 972766 w 3837562"/>
              <a:gd name="connsiteY20" fmla="*/ 761911 h 771639"/>
              <a:gd name="connsiteX21" fmla="*/ 92413 w 3837562"/>
              <a:gd name="connsiteY21" fmla="*/ 761911 h 771639"/>
              <a:gd name="connsiteX22" fmla="*/ 4864 w 3837562"/>
              <a:gd name="connsiteY22" fmla="*/ 567358 h 771639"/>
              <a:gd name="connsiteX23" fmla="*/ 9729 w 3837562"/>
              <a:gd name="connsiteY23" fmla="*/ 27474 h 771639"/>
              <a:gd name="connsiteX0" fmla="*/ 0 w 3837562"/>
              <a:gd name="connsiteY0" fmla="*/ 27473 h 771639"/>
              <a:gd name="connsiteX1" fmla="*/ 126461 w 3837562"/>
              <a:gd name="connsiteY1" fmla="*/ 8018 h 771639"/>
              <a:gd name="connsiteX2" fmla="*/ 194553 w 3837562"/>
              <a:gd name="connsiteY2" fmla="*/ 95567 h 771639"/>
              <a:gd name="connsiteX3" fmla="*/ 325878 w 3837562"/>
              <a:gd name="connsiteY3" fmla="*/ 129613 h 771639"/>
              <a:gd name="connsiteX4" fmla="*/ 841443 w 3837562"/>
              <a:gd name="connsiteY4" fmla="*/ 183116 h 771639"/>
              <a:gd name="connsiteX5" fmla="*/ 1639111 w 3837562"/>
              <a:gd name="connsiteY5" fmla="*/ 231754 h 771639"/>
              <a:gd name="connsiteX6" fmla="*/ 1926077 w 3837562"/>
              <a:gd name="connsiteY6" fmla="*/ 226890 h 771639"/>
              <a:gd name="connsiteX7" fmla="*/ 2412460 w 3837562"/>
              <a:gd name="connsiteY7" fmla="*/ 231754 h 771639"/>
              <a:gd name="connsiteX8" fmla="*/ 2918298 w 3837562"/>
              <a:gd name="connsiteY8" fmla="*/ 319302 h 771639"/>
              <a:gd name="connsiteX9" fmla="*/ 262647 w 3837562"/>
              <a:gd name="connsiteY9" fmla="*/ 353350 h 771639"/>
              <a:gd name="connsiteX10" fmla="*/ 364788 w 3837562"/>
              <a:gd name="connsiteY10" fmla="*/ 508992 h 771639"/>
              <a:gd name="connsiteX11" fmla="*/ 846307 w 3837562"/>
              <a:gd name="connsiteY11" fmla="*/ 499265 h 771639"/>
              <a:gd name="connsiteX12" fmla="*/ 1420238 w 3837562"/>
              <a:gd name="connsiteY12" fmla="*/ 508992 h 771639"/>
              <a:gd name="connsiteX13" fmla="*/ 2018490 w 3837562"/>
              <a:gd name="connsiteY13" fmla="*/ 528448 h 771639"/>
              <a:gd name="connsiteX14" fmla="*/ 2660515 w 3837562"/>
              <a:gd name="connsiteY14" fmla="*/ 533311 h 771639"/>
              <a:gd name="connsiteX15" fmla="*/ 3263631 w 3837562"/>
              <a:gd name="connsiteY15" fmla="*/ 615996 h 771639"/>
              <a:gd name="connsiteX16" fmla="*/ 3657600 w 3837562"/>
              <a:gd name="connsiteY16" fmla="*/ 674362 h 771639"/>
              <a:gd name="connsiteX17" fmla="*/ 3837562 w 3837562"/>
              <a:gd name="connsiteY17" fmla="*/ 771639 h 771639"/>
              <a:gd name="connsiteX18" fmla="*/ 2543783 w 3837562"/>
              <a:gd name="connsiteY18" fmla="*/ 766775 h 771639"/>
              <a:gd name="connsiteX19" fmla="*/ 1595336 w 3837562"/>
              <a:gd name="connsiteY19" fmla="*/ 771639 h 771639"/>
              <a:gd name="connsiteX20" fmla="*/ 972766 w 3837562"/>
              <a:gd name="connsiteY20" fmla="*/ 761911 h 771639"/>
              <a:gd name="connsiteX21" fmla="*/ 92413 w 3837562"/>
              <a:gd name="connsiteY21" fmla="*/ 761911 h 771639"/>
              <a:gd name="connsiteX22" fmla="*/ 4864 w 3837562"/>
              <a:gd name="connsiteY22" fmla="*/ 567358 h 771639"/>
              <a:gd name="connsiteX23" fmla="*/ 9729 w 3837562"/>
              <a:gd name="connsiteY23" fmla="*/ 27474 h 771639"/>
              <a:gd name="connsiteX0" fmla="*/ 0 w 3837562"/>
              <a:gd name="connsiteY0" fmla="*/ 27473 h 771639"/>
              <a:gd name="connsiteX1" fmla="*/ 126461 w 3837562"/>
              <a:gd name="connsiteY1" fmla="*/ 8018 h 771639"/>
              <a:gd name="connsiteX2" fmla="*/ 194553 w 3837562"/>
              <a:gd name="connsiteY2" fmla="*/ 95567 h 771639"/>
              <a:gd name="connsiteX3" fmla="*/ 325878 w 3837562"/>
              <a:gd name="connsiteY3" fmla="*/ 129613 h 771639"/>
              <a:gd name="connsiteX4" fmla="*/ 841443 w 3837562"/>
              <a:gd name="connsiteY4" fmla="*/ 183116 h 771639"/>
              <a:gd name="connsiteX5" fmla="*/ 1639111 w 3837562"/>
              <a:gd name="connsiteY5" fmla="*/ 231754 h 771639"/>
              <a:gd name="connsiteX6" fmla="*/ 1926077 w 3837562"/>
              <a:gd name="connsiteY6" fmla="*/ 226890 h 771639"/>
              <a:gd name="connsiteX7" fmla="*/ 2412460 w 3837562"/>
              <a:gd name="connsiteY7" fmla="*/ 231754 h 771639"/>
              <a:gd name="connsiteX8" fmla="*/ 2918298 w 3837562"/>
              <a:gd name="connsiteY8" fmla="*/ 319302 h 771639"/>
              <a:gd name="connsiteX9" fmla="*/ 262647 w 3837562"/>
              <a:gd name="connsiteY9" fmla="*/ 353350 h 771639"/>
              <a:gd name="connsiteX10" fmla="*/ 364788 w 3837562"/>
              <a:gd name="connsiteY10" fmla="*/ 508992 h 771639"/>
              <a:gd name="connsiteX11" fmla="*/ 846307 w 3837562"/>
              <a:gd name="connsiteY11" fmla="*/ 499265 h 771639"/>
              <a:gd name="connsiteX12" fmla="*/ 1420238 w 3837562"/>
              <a:gd name="connsiteY12" fmla="*/ 508992 h 771639"/>
              <a:gd name="connsiteX13" fmla="*/ 2018490 w 3837562"/>
              <a:gd name="connsiteY13" fmla="*/ 528448 h 771639"/>
              <a:gd name="connsiteX14" fmla="*/ 2660515 w 3837562"/>
              <a:gd name="connsiteY14" fmla="*/ 533311 h 771639"/>
              <a:gd name="connsiteX15" fmla="*/ 3263631 w 3837562"/>
              <a:gd name="connsiteY15" fmla="*/ 615996 h 771639"/>
              <a:gd name="connsiteX16" fmla="*/ 3657600 w 3837562"/>
              <a:gd name="connsiteY16" fmla="*/ 674362 h 771639"/>
              <a:gd name="connsiteX17" fmla="*/ 3837562 w 3837562"/>
              <a:gd name="connsiteY17" fmla="*/ 771639 h 771639"/>
              <a:gd name="connsiteX18" fmla="*/ 2543783 w 3837562"/>
              <a:gd name="connsiteY18" fmla="*/ 766775 h 771639"/>
              <a:gd name="connsiteX19" fmla="*/ 1595336 w 3837562"/>
              <a:gd name="connsiteY19" fmla="*/ 771639 h 771639"/>
              <a:gd name="connsiteX20" fmla="*/ 972766 w 3837562"/>
              <a:gd name="connsiteY20" fmla="*/ 761911 h 771639"/>
              <a:gd name="connsiteX21" fmla="*/ 92413 w 3837562"/>
              <a:gd name="connsiteY21" fmla="*/ 761911 h 771639"/>
              <a:gd name="connsiteX22" fmla="*/ 4864 w 3837562"/>
              <a:gd name="connsiteY22" fmla="*/ 567358 h 771639"/>
              <a:gd name="connsiteX23" fmla="*/ 9729 w 3837562"/>
              <a:gd name="connsiteY23" fmla="*/ 27474 h 771639"/>
              <a:gd name="connsiteX0" fmla="*/ 0 w 3837562"/>
              <a:gd name="connsiteY0" fmla="*/ 19455 h 763621"/>
              <a:gd name="connsiteX1" fmla="*/ 126461 w 3837562"/>
              <a:gd name="connsiteY1" fmla="*/ 0 h 763621"/>
              <a:gd name="connsiteX2" fmla="*/ 194553 w 3837562"/>
              <a:gd name="connsiteY2" fmla="*/ 87549 h 763621"/>
              <a:gd name="connsiteX3" fmla="*/ 325878 w 3837562"/>
              <a:gd name="connsiteY3" fmla="*/ 121595 h 763621"/>
              <a:gd name="connsiteX4" fmla="*/ 841443 w 3837562"/>
              <a:gd name="connsiteY4" fmla="*/ 175098 h 763621"/>
              <a:gd name="connsiteX5" fmla="*/ 1639111 w 3837562"/>
              <a:gd name="connsiteY5" fmla="*/ 223736 h 763621"/>
              <a:gd name="connsiteX6" fmla="*/ 1926077 w 3837562"/>
              <a:gd name="connsiteY6" fmla="*/ 218872 h 763621"/>
              <a:gd name="connsiteX7" fmla="*/ 2412460 w 3837562"/>
              <a:gd name="connsiteY7" fmla="*/ 223736 h 763621"/>
              <a:gd name="connsiteX8" fmla="*/ 2918298 w 3837562"/>
              <a:gd name="connsiteY8" fmla="*/ 311284 h 763621"/>
              <a:gd name="connsiteX9" fmla="*/ 262647 w 3837562"/>
              <a:gd name="connsiteY9" fmla="*/ 345332 h 763621"/>
              <a:gd name="connsiteX10" fmla="*/ 364788 w 3837562"/>
              <a:gd name="connsiteY10" fmla="*/ 500974 h 763621"/>
              <a:gd name="connsiteX11" fmla="*/ 846307 w 3837562"/>
              <a:gd name="connsiteY11" fmla="*/ 491247 h 763621"/>
              <a:gd name="connsiteX12" fmla="*/ 1420238 w 3837562"/>
              <a:gd name="connsiteY12" fmla="*/ 500974 h 763621"/>
              <a:gd name="connsiteX13" fmla="*/ 2018490 w 3837562"/>
              <a:gd name="connsiteY13" fmla="*/ 520430 h 763621"/>
              <a:gd name="connsiteX14" fmla="*/ 2660515 w 3837562"/>
              <a:gd name="connsiteY14" fmla="*/ 525293 h 763621"/>
              <a:gd name="connsiteX15" fmla="*/ 3263631 w 3837562"/>
              <a:gd name="connsiteY15" fmla="*/ 607978 h 763621"/>
              <a:gd name="connsiteX16" fmla="*/ 3657600 w 3837562"/>
              <a:gd name="connsiteY16" fmla="*/ 666344 h 763621"/>
              <a:gd name="connsiteX17" fmla="*/ 3837562 w 3837562"/>
              <a:gd name="connsiteY17" fmla="*/ 763621 h 763621"/>
              <a:gd name="connsiteX18" fmla="*/ 2543783 w 3837562"/>
              <a:gd name="connsiteY18" fmla="*/ 758757 h 763621"/>
              <a:gd name="connsiteX19" fmla="*/ 1595336 w 3837562"/>
              <a:gd name="connsiteY19" fmla="*/ 763621 h 763621"/>
              <a:gd name="connsiteX20" fmla="*/ 972766 w 3837562"/>
              <a:gd name="connsiteY20" fmla="*/ 753893 h 763621"/>
              <a:gd name="connsiteX21" fmla="*/ 92413 w 3837562"/>
              <a:gd name="connsiteY21" fmla="*/ 753893 h 763621"/>
              <a:gd name="connsiteX22" fmla="*/ 4864 w 3837562"/>
              <a:gd name="connsiteY22" fmla="*/ 559340 h 763621"/>
              <a:gd name="connsiteX23" fmla="*/ 9729 w 3837562"/>
              <a:gd name="connsiteY23" fmla="*/ 19456 h 763621"/>
              <a:gd name="connsiteX0" fmla="*/ 0 w 6234773"/>
              <a:gd name="connsiteY0" fmla="*/ 19455 h 763621"/>
              <a:gd name="connsiteX1" fmla="*/ 126461 w 6234773"/>
              <a:gd name="connsiteY1" fmla="*/ 0 h 763621"/>
              <a:gd name="connsiteX2" fmla="*/ 194553 w 6234773"/>
              <a:gd name="connsiteY2" fmla="*/ 87549 h 763621"/>
              <a:gd name="connsiteX3" fmla="*/ 325878 w 6234773"/>
              <a:gd name="connsiteY3" fmla="*/ 121595 h 763621"/>
              <a:gd name="connsiteX4" fmla="*/ 841443 w 6234773"/>
              <a:gd name="connsiteY4" fmla="*/ 175098 h 763621"/>
              <a:gd name="connsiteX5" fmla="*/ 1639111 w 6234773"/>
              <a:gd name="connsiteY5" fmla="*/ 223736 h 763621"/>
              <a:gd name="connsiteX6" fmla="*/ 1926077 w 6234773"/>
              <a:gd name="connsiteY6" fmla="*/ 218872 h 763621"/>
              <a:gd name="connsiteX7" fmla="*/ 2412460 w 6234773"/>
              <a:gd name="connsiteY7" fmla="*/ 223736 h 763621"/>
              <a:gd name="connsiteX8" fmla="*/ 2918298 w 6234773"/>
              <a:gd name="connsiteY8" fmla="*/ 311284 h 763621"/>
              <a:gd name="connsiteX9" fmla="*/ 262647 w 6234773"/>
              <a:gd name="connsiteY9" fmla="*/ 345332 h 763621"/>
              <a:gd name="connsiteX10" fmla="*/ 364788 w 6234773"/>
              <a:gd name="connsiteY10" fmla="*/ 500974 h 763621"/>
              <a:gd name="connsiteX11" fmla="*/ 846307 w 6234773"/>
              <a:gd name="connsiteY11" fmla="*/ 491247 h 763621"/>
              <a:gd name="connsiteX12" fmla="*/ 1420238 w 6234773"/>
              <a:gd name="connsiteY12" fmla="*/ 500974 h 763621"/>
              <a:gd name="connsiteX13" fmla="*/ 2018490 w 6234773"/>
              <a:gd name="connsiteY13" fmla="*/ 520430 h 763621"/>
              <a:gd name="connsiteX14" fmla="*/ 2660515 w 6234773"/>
              <a:gd name="connsiteY14" fmla="*/ 525293 h 763621"/>
              <a:gd name="connsiteX15" fmla="*/ 3263631 w 6234773"/>
              <a:gd name="connsiteY15" fmla="*/ 607978 h 763621"/>
              <a:gd name="connsiteX16" fmla="*/ 3657600 w 6234773"/>
              <a:gd name="connsiteY16" fmla="*/ 666344 h 763621"/>
              <a:gd name="connsiteX17" fmla="*/ 6234773 w 6234773"/>
              <a:gd name="connsiteY17" fmla="*/ 763621 h 763621"/>
              <a:gd name="connsiteX18" fmla="*/ 2543783 w 6234773"/>
              <a:gd name="connsiteY18" fmla="*/ 758757 h 763621"/>
              <a:gd name="connsiteX19" fmla="*/ 1595336 w 6234773"/>
              <a:gd name="connsiteY19" fmla="*/ 763621 h 763621"/>
              <a:gd name="connsiteX20" fmla="*/ 972766 w 6234773"/>
              <a:gd name="connsiteY20" fmla="*/ 753893 h 763621"/>
              <a:gd name="connsiteX21" fmla="*/ 92413 w 6234773"/>
              <a:gd name="connsiteY21" fmla="*/ 753893 h 763621"/>
              <a:gd name="connsiteX22" fmla="*/ 4864 w 6234773"/>
              <a:gd name="connsiteY22" fmla="*/ 559340 h 763621"/>
              <a:gd name="connsiteX23" fmla="*/ 9729 w 6234773"/>
              <a:gd name="connsiteY23" fmla="*/ 19456 h 763621"/>
              <a:gd name="connsiteX0" fmla="*/ 0 w 6234773"/>
              <a:gd name="connsiteY0" fmla="*/ 19455 h 763621"/>
              <a:gd name="connsiteX1" fmla="*/ 126461 w 6234773"/>
              <a:gd name="connsiteY1" fmla="*/ 0 h 763621"/>
              <a:gd name="connsiteX2" fmla="*/ 194553 w 6234773"/>
              <a:gd name="connsiteY2" fmla="*/ 87549 h 763621"/>
              <a:gd name="connsiteX3" fmla="*/ 325878 w 6234773"/>
              <a:gd name="connsiteY3" fmla="*/ 121595 h 763621"/>
              <a:gd name="connsiteX4" fmla="*/ 841443 w 6234773"/>
              <a:gd name="connsiteY4" fmla="*/ 175098 h 763621"/>
              <a:gd name="connsiteX5" fmla="*/ 1639111 w 6234773"/>
              <a:gd name="connsiteY5" fmla="*/ 223736 h 763621"/>
              <a:gd name="connsiteX6" fmla="*/ 1926077 w 6234773"/>
              <a:gd name="connsiteY6" fmla="*/ 218872 h 763621"/>
              <a:gd name="connsiteX7" fmla="*/ 2412460 w 6234773"/>
              <a:gd name="connsiteY7" fmla="*/ 223736 h 763621"/>
              <a:gd name="connsiteX8" fmla="*/ 2918298 w 6234773"/>
              <a:gd name="connsiteY8" fmla="*/ 311284 h 763621"/>
              <a:gd name="connsiteX9" fmla="*/ 262647 w 6234773"/>
              <a:gd name="connsiteY9" fmla="*/ 345332 h 763621"/>
              <a:gd name="connsiteX10" fmla="*/ 364788 w 6234773"/>
              <a:gd name="connsiteY10" fmla="*/ 500974 h 763621"/>
              <a:gd name="connsiteX11" fmla="*/ 846307 w 6234773"/>
              <a:gd name="connsiteY11" fmla="*/ 491247 h 763621"/>
              <a:gd name="connsiteX12" fmla="*/ 1420238 w 6234773"/>
              <a:gd name="connsiteY12" fmla="*/ 500974 h 763621"/>
              <a:gd name="connsiteX13" fmla="*/ 2018490 w 6234773"/>
              <a:gd name="connsiteY13" fmla="*/ 520430 h 763621"/>
              <a:gd name="connsiteX14" fmla="*/ 2660515 w 6234773"/>
              <a:gd name="connsiteY14" fmla="*/ 525293 h 763621"/>
              <a:gd name="connsiteX15" fmla="*/ 3263631 w 6234773"/>
              <a:gd name="connsiteY15" fmla="*/ 607978 h 763621"/>
              <a:gd name="connsiteX16" fmla="*/ 4819135 w 6234773"/>
              <a:gd name="connsiteY16" fmla="*/ 678701 h 763621"/>
              <a:gd name="connsiteX17" fmla="*/ 6234773 w 6234773"/>
              <a:gd name="connsiteY17" fmla="*/ 763621 h 763621"/>
              <a:gd name="connsiteX18" fmla="*/ 2543783 w 6234773"/>
              <a:gd name="connsiteY18" fmla="*/ 758757 h 763621"/>
              <a:gd name="connsiteX19" fmla="*/ 1595336 w 6234773"/>
              <a:gd name="connsiteY19" fmla="*/ 763621 h 763621"/>
              <a:gd name="connsiteX20" fmla="*/ 972766 w 6234773"/>
              <a:gd name="connsiteY20" fmla="*/ 753893 h 763621"/>
              <a:gd name="connsiteX21" fmla="*/ 92413 w 6234773"/>
              <a:gd name="connsiteY21" fmla="*/ 753893 h 763621"/>
              <a:gd name="connsiteX22" fmla="*/ 4864 w 6234773"/>
              <a:gd name="connsiteY22" fmla="*/ 559340 h 763621"/>
              <a:gd name="connsiteX23" fmla="*/ 9729 w 6234773"/>
              <a:gd name="connsiteY23" fmla="*/ 19456 h 76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34773" h="763621">
                <a:moveTo>
                  <a:pt x="0" y="19455"/>
                </a:moveTo>
                <a:cubicBezTo>
                  <a:pt x="32426" y="53502"/>
                  <a:pt x="1622" y="38911"/>
                  <a:pt x="126461" y="0"/>
                </a:cubicBezTo>
                <a:lnTo>
                  <a:pt x="194553" y="87549"/>
                </a:lnTo>
                <a:lnTo>
                  <a:pt x="325878" y="121595"/>
                </a:lnTo>
                <a:cubicBezTo>
                  <a:pt x="433693" y="136186"/>
                  <a:pt x="622712" y="156349"/>
                  <a:pt x="841443" y="175098"/>
                </a:cubicBezTo>
                <a:cubicBezTo>
                  <a:pt x="1068422" y="194554"/>
                  <a:pt x="1436452" y="179962"/>
                  <a:pt x="1639111" y="223736"/>
                </a:cubicBezTo>
                <a:cubicBezTo>
                  <a:pt x="1874197" y="222115"/>
                  <a:pt x="1695856" y="235084"/>
                  <a:pt x="1926077" y="218872"/>
                </a:cubicBezTo>
                <a:cubicBezTo>
                  <a:pt x="2166026" y="231842"/>
                  <a:pt x="2162783" y="230221"/>
                  <a:pt x="2412460" y="223736"/>
                </a:cubicBezTo>
                <a:cubicBezTo>
                  <a:pt x="2619983" y="256161"/>
                  <a:pt x="2516222" y="235084"/>
                  <a:pt x="2918298" y="311284"/>
                </a:cubicBezTo>
                <a:lnTo>
                  <a:pt x="262647" y="345332"/>
                </a:lnTo>
                <a:lnTo>
                  <a:pt x="364788" y="500974"/>
                </a:lnTo>
                <a:lnTo>
                  <a:pt x="846307" y="491247"/>
                </a:lnTo>
                <a:lnTo>
                  <a:pt x="1420238" y="500974"/>
                </a:lnTo>
                <a:lnTo>
                  <a:pt x="2018490" y="520430"/>
                </a:lnTo>
                <a:cubicBezTo>
                  <a:pt x="2225203" y="524483"/>
                  <a:pt x="2449749" y="492868"/>
                  <a:pt x="2660515" y="525293"/>
                </a:cubicBezTo>
                <a:lnTo>
                  <a:pt x="3263631" y="607978"/>
                </a:lnTo>
                <a:lnTo>
                  <a:pt x="4819135" y="678701"/>
                </a:lnTo>
                <a:lnTo>
                  <a:pt x="6234773" y="763621"/>
                </a:lnTo>
                <a:lnTo>
                  <a:pt x="2543783" y="758757"/>
                </a:lnTo>
                <a:lnTo>
                  <a:pt x="1595336" y="763621"/>
                </a:lnTo>
                <a:lnTo>
                  <a:pt x="972766" y="753893"/>
                </a:lnTo>
                <a:lnTo>
                  <a:pt x="92413" y="753893"/>
                </a:lnTo>
                <a:lnTo>
                  <a:pt x="4864" y="559340"/>
                </a:lnTo>
                <a:cubicBezTo>
                  <a:pt x="6486" y="342089"/>
                  <a:pt x="2432" y="260215"/>
                  <a:pt x="9729" y="19456"/>
                </a:cubicBezTo>
              </a:path>
            </a:pathLst>
          </a:custGeom>
          <a:pattFill prst="openDmnd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5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F63F-4880-4418-BE9A-CC25CD42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extract data that matches the site in question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C7DE49B-440B-4DB8-9758-2B1FAB669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537"/>
          <a:stretch/>
        </p:blipFill>
        <p:spPr>
          <a:xfrm>
            <a:off x="3784600" y="1690688"/>
            <a:ext cx="8017933" cy="4516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97D10-A94A-DC4D-AC1F-2AC31BD583D5}"/>
              </a:ext>
            </a:extLst>
          </p:cNvPr>
          <p:cNvSpPr txBox="1"/>
          <p:nvPr/>
        </p:nvSpPr>
        <p:spPr>
          <a:xfrm>
            <a:off x="300901" y="2387600"/>
            <a:ext cx="3141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Match with records with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D0755-7D5D-F94A-BFED-271BFA170761}"/>
              </a:ext>
            </a:extLst>
          </p:cNvPr>
          <p:cNvSpPr txBox="1"/>
          <p:nvPr/>
        </p:nvSpPr>
        <p:spPr>
          <a:xfrm>
            <a:off x="554445" y="3516294"/>
            <a:ext cx="3059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Contaminant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Physiographic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Ecological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6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32E3E2B-5F6D-4819-8674-3F23258D5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12" b="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902FF1-3387-47AB-923D-ADFF6BA6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8" y="4595735"/>
            <a:ext cx="2307512" cy="1882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E3DC8-3BBF-0443-B70C-E81F6561924A}"/>
              </a:ext>
            </a:extLst>
          </p:cNvPr>
          <p:cNvSpPr txBox="1"/>
          <p:nvPr/>
        </p:nvSpPr>
        <p:spPr>
          <a:xfrm>
            <a:off x="2441660" y="148502"/>
            <a:ext cx="307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Physiographic Divisions</a:t>
            </a:r>
          </a:p>
        </p:txBody>
      </p:sp>
    </p:spTree>
    <p:extLst>
      <p:ext uri="{BB962C8B-B14F-4D97-AF65-F5344CB8AC3E}">
        <p14:creationId xmlns:p14="http://schemas.microsoft.com/office/powerpoint/2010/main" val="32327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32E3E2B-5F6D-4819-8674-3F23258D5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12" b="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902FF1-3387-47AB-923D-ADFF6BA6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8" y="4595735"/>
            <a:ext cx="2307512" cy="18829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E7BCF9-16A1-B749-A42B-CAAE0FCDE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019" y="4595735"/>
            <a:ext cx="7725833" cy="2020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E3DC8-3BBF-0443-B70C-E81F6561924A}"/>
              </a:ext>
            </a:extLst>
          </p:cNvPr>
          <p:cNvSpPr txBox="1"/>
          <p:nvPr/>
        </p:nvSpPr>
        <p:spPr>
          <a:xfrm>
            <a:off x="2441660" y="148502"/>
            <a:ext cx="307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Physiographic Divisions</a:t>
            </a:r>
          </a:p>
        </p:txBody>
      </p:sp>
    </p:spTree>
    <p:extLst>
      <p:ext uri="{BB962C8B-B14F-4D97-AF65-F5344CB8AC3E}">
        <p14:creationId xmlns:p14="http://schemas.microsoft.com/office/powerpoint/2010/main" val="411330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2E13EAA-118D-4EEA-9BE7-C27A24137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557" b="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1F7F3-535A-4EE9-9B74-614ABC21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72" y="3716039"/>
            <a:ext cx="2107242" cy="2863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37F3B-3AA5-9E48-A6BF-405C66493A73}"/>
              </a:ext>
            </a:extLst>
          </p:cNvPr>
          <p:cNvSpPr txBox="1"/>
          <p:nvPr/>
        </p:nvSpPr>
        <p:spPr>
          <a:xfrm>
            <a:off x="2441660" y="148502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Level 2 Ecological Regions</a:t>
            </a:r>
          </a:p>
        </p:txBody>
      </p:sp>
    </p:spTree>
    <p:extLst>
      <p:ext uri="{BB962C8B-B14F-4D97-AF65-F5344CB8AC3E}">
        <p14:creationId xmlns:p14="http://schemas.microsoft.com/office/powerpoint/2010/main" val="339786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2E13EAA-118D-4EEA-9BE7-C27A24137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557" b="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1F7F3-535A-4EE9-9B74-614ABC21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72" y="3716039"/>
            <a:ext cx="2107242" cy="2863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0E4437-A092-2243-A52B-CF260A95E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937" y="1913467"/>
            <a:ext cx="7018731" cy="4813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37F3B-3AA5-9E48-A6BF-405C66493A73}"/>
              </a:ext>
            </a:extLst>
          </p:cNvPr>
          <p:cNvSpPr txBox="1"/>
          <p:nvPr/>
        </p:nvSpPr>
        <p:spPr>
          <a:xfrm>
            <a:off x="2441660" y="148502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Level 2 Ecological Regions</a:t>
            </a:r>
          </a:p>
        </p:txBody>
      </p:sp>
    </p:spTree>
    <p:extLst>
      <p:ext uri="{BB962C8B-B14F-4D97-AF65-F5344CB8AC3E}">
        <p14:creationId xmlns:p14="http://schemas.microsoft.com/office/powerpoint/2010/main" val="129049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ADEC-41EF-45A2-AC82-BE015CB1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Method: Preparing data for ML</a:t>
            </a:r>
          </a:p>
        </p:txBody>
      </p:sp>
      <p:sp>
        <p:nvSpPr>
          <p:cNvPr id="4" name="Freeform 111">
            <a:extLst>
              <a:ext uri="{FF2B5EF4-FFF2-40B4-BE49-F238E27FC236}">
                <a16:creationId xmlns:a16="http://schemas.microsoft.com/office/drawing/2014/main" id="{A1A4AA8F-DFC0-48BA-9640-DEF7199711AF}"/>
              </a:ext>
            </a:extLst>
          </p:cNvPr>
          <p:cNvSpPr/>
          <p:nvPr/>
        </p:nvSpPr>
        <p:spPr>
          <a:xfrm>
            <a:off x="8333287" y="3084195"/>
            <a:ext cx="1555301" cy="714178"/>
          </a:xfrm>
          <a:custGeom>
            <a:avLst/>
            <a:gdLst>
              <a:gd name="connsiteX0" fmla="*/ 0 w 2073728"/>
              <a:gd name="connsiteY0" fmla="*/ 457200 h 1045029"/>
              <a:gd name="connsiteX1" fmla="*/ 0 w 2073728"/>
              <a:gd name="connsiteY1" fmla="*/ 457200 h 1045029"/>
              <a:gd name="connsiteX2" fmla="*/ 163285 w 2073728"/>
              <a:gd name="connsiteY2" fmla="*/ 318407 h 1045029"/>
              <a:gd name="connsiteX3" fmla="*/ 563335 w 2073728"/>
              <a:gd name="connsiteY3" fmla="*/ 212271 h 1045029"/>
              <a:gd name="connsiteX4" fmla="*/ 832757 w 2073728"/>
              <a:gd name="connsiteY4" fmla="*/ 106136 h 1045029"/>
              <a:gd name="connsiteX5" fmla="*/ 1061357 w 2073728"/>
              <a:gd name="connsiteY5" fmla="*/ 89807 h 1045029"/>
              <a:gd name="connsiteX6" fmla="*/ 1543050 w 2073728"/>
              <a:gd name="connsiteY6" fmla="*/ 0 h 1045029"/>
              <a:gd name="connsiteX7" fmla="*/ 1828800 w 2073728"/>
              <a:gd name="connsiteY7" fmla="*/ 277586 h 1045029"/>
              <a:gd name="connsiteX8" fmla="*/ 2073728 w 2073728"/>
              <a:gd name="connsiteY8" fmla="*/ 473529 h 1045029"/>
              <a:gd name="connsiteX9" fmla="*/ 1836964 w 2073728"/>
              <a:gd name="connsiteY9" fmla="*/ 751114 h 1045029"/>
              <a:gd name="connsiteX10" fmla="*/ 1706335 w 2073728"/>
              <a:gd name="connsiteY10" fmla="*/ 849086 h 1045029"/>
              <a:gd name="connsiteX11" fmla="*/ 1543050 w 2073728"/>
              <a:gd name="connsiteY11" fmla="*/ 1045029 h 1045029"/>
              <a:gd name="connsiteX12" fmla="*/ 1053192 w 2073728"/>
              <a:gd name="connsiteY12" fmla="*/ 963386 h 1045029"/>
              <a:gd name="connsiteX13" fmla="*/ 620485 w 2073728"/>
              <a:gd name="connsiteY13" fmla="*/ 816429 h 1045029"/>
              <a:gd name="connsiteX14" fmla="*/ 326571 w 2073728"/>
              <a:gd name="connsiteY14" fmla="*/ 751114 h 1045029"/>
              <a:gd name="connsiteX15" fmla="*/ 261257 w 2073728"/>
              <a:gd name="connsiteY15" fmla="*/ 718457 h 1045029"/>
              <a:gd name="connsiteX16" fmla="*/ 236764 w 2073728"/>
              <a:gd name="connsiteY16" fmla="*/ 702129 h 1045029"/>
              <a:gd name="connsiteX17" fmla="*/ 0 w 2073728"/>
              <a:gd name="connsiteY17" fmla="*/ 457200 h 1045029"/>
              <a:gd name="connsiteX0" fmla="*/ 0 w 2073728"/>
              <a:gd name="connsiteY0" fmla="*/ 457200 h 1048554"/>
              <a:gd name="connsiteX1" fmla="*/ 0 w 2073728"/>
              <a:gd name="connsiteY1" fmla="*/ 457200 h 1048554"/>
              <a:gd name="connsiteX2" fmla="*/ 163285 w 2073728"/>
              <a:gd name="connsiteY2" fmla="*/ 318407 h 1048554"/>
              <a:gd name="connsiteX3" fmla="*/ 563335 w 2073728"/>
              <a:gd name="connsiteY3" fmla="*/ 212271 h 1048554"/>
              <a:gd name="connsiteX4" fmla="*/ 832757 w 2073728"/>
              <a:gd name="connsiteY4" fmla="*/ 106136 h 1048554"/>
              <a:gd name="connsiteX5" fmla="*/ 1061357 w 2073728"/>
              <a:gd name="connsiteY5" fmla="*/ 89807 h 1048554"/>
              <a:gd name="connsiteX6" fmla="*/ 1543050 w 2073728"/>
              <a:gd name="connsiteY6" fmla="*/ 0 h 1048554"/>
              <a:gd name="connsiteX7" fmla="*/ 1828800 w 2073728"/>
              <a:gd name="connsiteY7" fmla="*/ 277586 h 1048554"/>
              <a:gd name="connsiteX8" fmla="*/ 2073728 w 2073728"/>
              <a:gd name="connsiteY8" fmla="*/ 473529 h 1048554"/>
              <a:gd name="connsiteX9" fmla="*/ 1836964 w 2073728"/>
              <a:gd name="connsiteY9" fmla="*/ 751114 h 1048554"/>
              <a:gd name="connsiteX10" fmla="*/ 1706335 w 2073728"/>
              <a:gd name="connsiteY10" fmla="*/ 849086 h 1048554"/>
              <a:gd name="connsiteX11" fmla="*/ 1543050 w 2073728"/>
              <a:gd name="connsiteY11" fmla="*/ 1045029 h 1048554"/>
              <a:gd name="connsiteX12" fmla="*/ 1053192 w 2073728"/>
              <a:gd name="connsiteY12" fmla="*/ 963386 h 1048554"/>
              <a:gd name="connsiteX13" fmla="*/ 620485 w 2073728"/>
              <a:gd name="connsiteY13" fmla="*/ 816429 h 1048554"/>
              <a:gd name="connsiteX14" fmla="*/ 326571 w 2073728"/>
              <a:gd name="connsiteY14" fmla="*/ 751114 h 1048554"/>
              <a:gd name="connsiteX15" fmla="*/ 261257 w 2073728"/>
              <a:gd name="connsiteY15" fmla="*/ 718457 h 1048554"/>
              <a:gd name="connsiteX16" fmla="*/ 236764 w 2073728"/>
              <a:gd name="connsiteY16" fmla="*/ 702129 h 1048554"/>
              <a:gd name="connsiteX17" fmla="*/ 0 w 2073728"/>
              <a:gd name="connsiteY17" fmla="*/ 457200 h 1048554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73728"/>
              <a:gd name="connsiteY0" fmla="*/ 459884 h 1051760"/>
              <a:gd name="connsiteX1" fmla="*/ 0 w 2073728"/>
              <a:gd name="connsiteY1" fmla="*/ 459884 h 1051760"/>
              <a:gd name="connsiteX2" fmla="*/ 163285 w 2073728"/>
              <a:gd name="connsiteY2" fmla="*/ 321091 h 1051760"/>
              <a:gd name="connsiteX3" fmla="*/ 563335 w 2073728"/>
              <a:gd name="connsiteY3" fmla="*/ 214955 h 1051760"/>
              <a:gd name="connsiteX4" fmla="*/ 832757 w 2073728"/>
              <a:gd name="connsiteY4" fmla="*/ 108820 h 1051760"/>
              <a:gd name="connsiteX5" fmla="*/ 1061357 w 2073728"/>
              <a:gd name="connsiteY5" fmla="*/ 92491 h 1051760"/>
              <a:gd name="connsiteX6" fmla="*/ 1543050 w 2073728"/>
              <a:gd name="connsiteY6" fmla="*/ 2684 h 1051760"/>
              <a:gd name="connsiteX7" fmla="*/ 1828800 w 2073728"/>
              <a:gd name="connsiteY7" fmla="*/ 280270 h 1051760"/>
              <a:gd name="connsiteX8" fmla="*/ 2073728 w 2073728"/>
              <a:gd name="connsiteY8" fmla="*/ 476213 h 1051760"/>
              <a:gd name="connsiteX9" fmla="*/ 1836964 w 2073728"/>
              <a:gd name="connsiteY9" fmla="*/ 753798 h 1051760"/>
              <a:gd name="connsiteX10" fmla="*/ 1706335 w 2073728"/>
              <a:gd name="connsiteY10" fmla="*/ 851770 h 1051760"/>
              <a:gd name="connsiteX11" fmla="*/ 1543050 w 2073728"/>
              <a:gd name="connsiteY11" fmla="*/ 1047713 h 1051760"/>
              <a:gd name="connsiteX12" fmla="*/ 1053192 w 2073728"/>
              <a:gd name="connsiteY12" fmla="*/ 966070 h 1051760"/>
              <a:gd name="connsiteX13" fmla="*/ 620485 w 2073728"/>
              <a:gd name="connsiteY13" fmla="*/ 819113 h 1051760"/>
              <a:gd name="connsiteX14" fmla="*/ 326571 w 2073728"/>
              <a:gd name="connsiteY14" fmla="*/ 753798 h 1051760"/>
              <a:gd name="connsiteX15" fmla="*/ 261257 w 2073728"/>
              <a:gd name="connsiteY15" fmla="*/ 721141 h 1051760"/>
              <a:gd name="connsiteX16" fmla="*/ 236764 w 2073728"/>
              <a:gd name="connsiteY16" fmla="*/ 704813 h 1051760"/>
              <a:gd name="connsiteX17" fmla="*/ 0 w 2073728"/>
              <a:gd name="connsiteY17" fmla="*/ 459884 h 1051760"/>
              <a:gd name="connsiteX0" fmla="*/ 0 w 2073728"/>
              <a:gd name="connsiteY0" fmla="*/ 457200 h 1049076"/>
              <a:gd name="connsiteX1" fmla="*/ 0 w 2073728"/>
              <a:gd name="connsiteY1" fmla="*/ 457200 h 1049076"/>
              <a:gd name="connsiteX2" fmla="*/ 163285 w 2073728"/>
              <a:gd name="connsiteY2" fmla="*/ 318407 h 1049076"/>
              <a:gd name="connsiteX3" fmla="*/ 563335 w 2073728"/>
              <a:gd name="connsiteY3" fmla="*/ 212271 h 1049076"/>
              <a:gd name="connsiteX4" fmla="*/ 832757 w 2073728"/>
              <a:gd name="connsiteY4" fmla="*/ 106136 h 1049076"/>
              <a:gd name="connsiteX5" fmla="*/ 1061357 w 2073728"/>
              <a:gd name="connsiteY5" fmla="*/ 89807 h 1049076"/>
              <a:gd name="connsiteX6" fmla="*/ 1543050 w 2073728"/>
              <a:gd name="connsiteY6" fmla="*/ 0 h 1049076"/>
              <a:gd name="connsiteX7" fmla="*/ 1828800 w 2073728"/>
              <a:gd name="connsiteY7" fmla="*/ 277586 h 1049076"/>
              <a:gd name="connsiteX8" fmla="*/ 2073728 w 2073728"/>
              <a:gd name="connsiteY8" fmla="*/ 473529 h 1049076"/>
              <a:gd name="connsiteX9" fmla="*/ 1836964 w 2073728"/>
              <a:gd name="connsiteY9" fmla="*/ 751114 h 1049076"/>
              <a:gd name="connsiteX10" fmla="*/ 1706335 w 2073728"/>
              <a:gd name="connsiteY10" fmla="*/ 849086 h 1049076"/>
              <a:gd name="connsiteX11" fmla="*/ 1543050 w 2073728"/>
              <a:gd name="connsiteY11" fmla="*/ 1045029 h 1049076"/>
              <a:gd name="connsiteX12" fmla="*/ 1053192 w 2073728"/>
              <a:gd name="connsiteY12" fmla="*/ 963386 h 1049076"/>
              <a:gd name="connsiteX13" fmla="*/ 620485 w 2073728"/>
              <a:gd name="connsiteY13" fmla="*/ 816429 h 1049076"/>
              <a:gd name="connsiteX14" fmla="*/ 326571 w 2073728"/>
              <a:gd name="connsiteY14" fmla="*/ 751114 h 1049076"/>
              <a:gd name="connsiteX15" fmla="*/ 261257 w 2073728"/>
              <a:gd name="connsiteY15" fmla="*/ 718457 h 1049076"/>
              <a:gd name="connsiteX16" fmla="*/ 236764 w 2073728"/>
              <a:gd name="connsiteY16" fmla="*/ 702129 h 1049076"/>
              <a:gd name="connsiteX17" fmla="*/ 0 w 2073728"/>
              <a:gd name="connsiteY17" fmla="*/ 457200 h 1049076"/>
              <a:gd name="connsiteX0" fmla="*/ 0 w 2089584"/>
              <a:gd name="connsiteY0" fmla="*/ 457200 h 1049076"/>
              <a:gd name="connsiteX1" fmla="*/ 0 w 2089584"/>
              <a:gd name="connsiteY1" fmla="*/ 457200 h 1049076"/>
              <a:gd name="connsiteX2" fmla="*/ 163285 w 2089584"/>
              <a:gd name="connsiteY2" fmla="*/ 318407 h 1049076"/>
              <a:gd name="connsiteX3" fmla="*/ 563335 w 2089584"/>
              <a:gd name="connsiteY3" fmla="*/ 212271 h 1049076"/>
              <a:gd name="connsiteX4" fmla="*/ 832757 w 2089584"/>
              <a:gd name="connsiteY4" fmla="*/ 106136 h 1049076"/>
              <a:gd name="connsiteX5" fmla="*/ 1061357 w 2089584"/>
              <a:gd name="connsiteY5" fmla="*/ 89807 h 1049076"/>
              <a:gd name="connsiteX6" fmla="*/ 1543050 w 2089584"/>
              <a:gd name="connsiteY6" fmla="*/ 0 h 1049076"/>
              <a:gd name="connsiteX7" fmla="*/ 1828800 w 2089584"/>
              <a:gd name="connsiteY7" fmla="*/ 277586 h 1049076"/>
              <a:gd name="connsiteX8" fmla="*/ 2073728 w 2089584"/>
              <a:gd name="connsiteY8" fmla="*/ 473529 h 1049076"/>
              <a:gd name="connsiteX9" fmla="*/ 1836964 w 2089584"/>
              <a:gd name="connsiteY9" fmla="*/ 751114 h 1049076"/>
              <a:gd name="connsiteX10" fmla="*/ 1706335 w 2089584"/>
              <a:gd name="connsiteY10" fmla="*/ 849086 h 1049076"/>
              <a:gd name="connsiteX11" fmla="*/ 1543050 w 2089584"/>
              <a:gd name="connsiteY11" fmla="*/ 1045029 h 1049076"/>
              <a:gd name="connsiteX12" fmla="*/ 1053192 w 2089584"/>
              <a:gd name="connsiteY12" fmla="*/ 963386 h 1049076"/>
              <a:gd name="connsiteX13" fmla="*/ 620485 w 2089584"/>
              <a:gd name="connsiteY13" fmla="*/ 816429 h 1049076"/>
              <a:gd name="connsiteX14" fmla="*/ 326571 w 2089584"/>
              <a:gd name="connsiteY14" fmla="*/ 751114 h 1049076"/>
              <a:gd name="connsiteX15" fmla="*/ 261257 w 2089584"/>
              <a:gd name="connsiteY15" fmla="*/ 718457 h 1049076"/>
              <a:gd name="connsiteX16" fmla="*/ 236764 w 2089584"/>
              <a:gd name="connsiteY16" fmla="*/ 702129 h 1049076"/>
              <a:gd name="connsiteX17" fmla="*/ 0 w 2089584"/>
              <a:gd name="connsiteY17" fmla="*/ 457200 h 1049076"/>
              <a:gd name="connsiteX0" fmla="*/ 0 w 2073735"/>
              <a:gd name="connsiteY0" fmla="*/ 457200 h 1049076"/>
              <a:gd name="connsiteX1" fmla="*/ 0 w 2073735"/>
              <a:gd name="connsiteY1" fmla="*/ 457200 h 1049076"/>
              <a:gd name="connsiteX2" fmla="*/ 163285 w 2073735"/>
              <a:gd name="connsiteY2" fmla="*/ 318407 h 1049076"/>
              <a:gd name="connsiteX3" fmla="*/ 563335 w 2073735"/>
              <a:gd name="connsiteY3" fmla="*/ 212271 h 1049076"/>
              <a:gd name="connsiteX4" fmla="*/ 832757 w 2073735"/>
              <a:gd name="connsiteY4" fmla="*/ 106136 h 1049076"/>
              <a:gd name="connsiteX5" fmla="*/ 1061357 w 2073735"/>
              <a:gd name="connsiteY5" fmla="*/ 89807 h 1049076"/>
              <a:gd name="connsiteX6" fmla="*/ 1543050 w 2073735"/>
              <a:gd name="connsiteY6" fmla="*/ 0 h 1049076"/>
              <a:gd name="connsiteX7" fmla="*/ 1828800 w 2073735"/>
              <a:gd name="connsiteY7" fmla="*/ 277586 h 1049076"/>
              <a:gd name="connsiteX8" fmla="*/ 2073728 w 2073735"/>
              <a:gd name="connsiteY8" fmla="*/ 473529 h 1049076"/>
              <a:gd name="connsiteX9" fmla="*/ 1836964 w 2073735"/>
              <a:gd name="connsiteY9" fmla="*/ 751114 h 1049076"/>
              <a:gd name="connsiteX10" fmla="*/ 1706335 w 2073735"/>
              <a:gd name="connsiteY10" fmla="*/ 849086 h 1049076"/>
              <a:gd name="connsiteX11" fmla="*/ 1543050 w 2073735"/>
              <a:gd name="connsiteY11" fmla="*/ 1045029 h 1049076"/>
              <a:gd name="connsiteX12" fmla="*/ 1053192 w 2073735"/>
              <a:gd name="connsiteY12" fmla="*/ 963386 h 1049076"/>
              <a:gd name="connsiteX13" fmla="*/ 620485 w 2073735"/>
              <a:gd name="connsiteY13" fmla="*/ 816429 h 1049076"/>
              <a:gd name="connsiteX14" fmla="*/ 326571 w 2073735"/>
              <a:gd name="connsiteY14" fmla="*/ 751114 h 1049076"/>
              <a:gd name="connsiteX15" fmla="*/ 261257 w 2073735"/>
              <a:gd name="connsiteY15" fmla="*/ 718457 h 1049076"/>
              <a:gd name="connsiteX16" fmla="*/ 236764 w 2073735"/>
              <a:gd name="connsiteY16" fmla="*/ 702129 h 1049076"/>
              <a:gd name="connsiteX17" fmla="*/ 0 w 2073735"/>
              <a:gd name="connsiteY17" fmla="*/ 457200 h 1049076"/>
              <a:gd name="connsiteX0" fmla="*/ 0 w 2073735"/>
              <a:gd name="connsiteY0" fmla="*/ 457200 h 1049076"/>
              <a:gd name="connsiteX1" fmla="*/ 0 w 2073735"/>
              <a:gd name="connsiteY1" fmla="*/ 457200 h 1049076"/>
              <a:gd name="connsiteX2" fmla="*/ 163285 w 2073735"/>
              <a:gd name="connsiteY2" fmla="*/ 318407 h 1049076"/>
              <a:gd name="connsiteX3" fmla="*/ 563335 w 2073735"/>
              <a:gd name="connsiteY3" fmla="*/ 212271 h 1049076"/>
              <a:gd name="connsiteX4" fmla="*/ 832757 w 2073735"/>
              <a:gd name="connsiteY4" fmla="*/ 106136 h 1049076"/>
              <a:gd name="connsiteX5" fmla="*/ 1061357 w 2073735"/>
              <a:gd name="connsiteY5" fmla="*/ 89807 h 1049076"/>
              <a:gd name="connsiteX6" fmla="*/ 1543050 w 2073735"/>
              <a:gd name="connsiteY6" fmla="*/ 0 h 1049076"/>
              <a:gd name="connsiteX7" fmla="*/ 1828800 w 2073735"/>
              <a:gd name="connsiteY7" fmla="*/ 277586 h 1049076"/>
              <a:gd name="connsiteX8" fmla="*/ 2073728 w 2073735"/>
              <a:gd name="connsiteY8" fmla="*/ 473529 h 1049076"/>
              <a:gd name="connsiteX9" fmla="*/ 1836964 w 2073735"/>
              <a:gd name="connsiteY9" fmla="*/ 751114 h 1049076"/>
              <a:gd name="connsiteX10" fmla="*/ 1706335 w 2073735"/>
              <a:gd name="connsiteY10" fmla="*/ 849086 h 1049076"/>
              <a:gd name="connsiteX11" fmla="*/ 1543050 w 2073735"/>
              <a:gd name="connsiteY11" fmla="*/ 1045029 h 1049076"/>
              <a:gd name="connsiteX12" fmla="*/ 1053192 w 2073735"/>
              <a:gd name="connsiteY12" fmla="*/ 963386 h 1049076"/>
              <a:gd name="connsiteX13" fmla="*/ 620485 w 2073735"/>
              <a:gd name="connsiteY13" fmla="*/ 816429 h 1049076"/>
              <a:gd name="connsiteX14" fmla="*/ 326571 w 2073735"/>
              <a:gd name="connsiteY14" fmla="*/ 751114 h 1049076"/>
              <a:gd name="connsiteX15" fmla="*/ 261257 w 2073735"/>
              <a:gd name="connsiteY15" fmla="*/ 718457 h 1049076"/>
              <a:gd name="connsiteX16" fmla="*/ 236764 w 2073735"/>
              <a:gd name="connsiteY16" fmla="*/ 702129 h 1049076"/>
              <a:gd name="connsiteX17" fmla="*/ 0 w 2073735"/>
              <a:gd name="connsiteY17" fmla="*/ 457200 h 1049076"/>
              <a:gd name="connsiteX0" fmla="*/ 0 w 2073735"/>
              <a:gd name="connsiteY0" fmla="*/ 457200 h 970856"/>
              <a:gd name="connsiteX1" fmla="*/ 0 w 2073735"/>
              <a:gd name="connsiteY1" fmla="*/ 457200 h 970856"/>
              <a:gd name="connsiteX2" fmla="*/ 163285 w 2073735"/>
              <a:gd name="connsiteY2" fmla="*/ 318407 h 970856"/>
              <a:gd name="connsiteX3" fmla="*/ 563335 w 2073735"/>
              <a:gd name="connsiteY3" fmla="*/ 212271 h 970856"/>
              <a:gd name="connsiteX4" fmla="*/ 832757 w 2073735"/>
              <a:gd name="connsiteY4" fmla="*/ 106136 h 970856"/>
              <a:gd name="connsiteX5" fmla="*/ 1061357 w 2073735"/>
              <a:gd name="connsiteY5" fmla="*/ 89807 h 970856"/>
              <a:gd name="connsiteX6" fmla="*/ 1543050 w 2073735"/>
              <a:gd name="connsiteY6" fmla="*/ 0 h 970856"/>
              <a:gd name="connsiteX7" fmla="*/ 1828800 w 2073735"/>
              <a:gd name="connsiteY7" fmla="*/ 277586 h 970856"/>
              <a:gd name="connsiteX8" fmla="*/ 2073728 w 2073735"/>
              <a:gd name="connsiteY8" fmla="*/ 473529 h 970856"/>
              <a:gd name="connsiteX9" fmla="*/ 1836964 w 2073735"/>
              <a:gd name="connsiteY9" fmla="*/ 751114 h 970856"/>
              <a:gd name="connsiteX10" fmla="*/ 1706335 w 2073735"/>
              <a:gd name="connsiteY10" fmla="*/ 849086 h 970856"/>
              <a:gd name="connsiteX11" fmla="*/ 1502229 w 2073735"/>
              <a:gd name="connsiteY11" fmla="*/ 938893 h 970856"/>
              <a:gd name="connsiteX12" fmla="*/ 1053192 w 2073735"/>
              <a:gd name="connsiteY12" fmla="*/ 963386 h 970856"/>
              <a:gd name="connsiteX13" fmla="*/ 620485 w 2073735"/>
              <a:gd name="connsiteY13" fmla="*/ 816429 h 970856"/>
              <a:gd name="connsiteX14" fmla="*/ 326571 w 2073735"/>
              <a:gd name="connsiteY14" fmla="*/ 751114 h 970856"/>
              <a:gd name="connsiteX15" fmla="*/ 261257 w 2073735"/>
              <a:gd name="connsiteY15" fmla="*/ 718457 h 970856"/>
              <a:gd name="connsiteX16" fmla="*/ 236764 w 2073735"/>
              <a:gd name="connsiteY16" fmla="*/ 702129 h 970856"/>
              <a:gd name="connsiteX17" fmla="*/ 0 w 2073735"/>
              <a:gd name="connsiteY17" fmla="*/ 457200 h 970856"/>
              <a:gd name="connsiteX0" fmla="*/ 0 w 2073735"/>
              <a:gd name="connsiteY0" fmla="*/ 457200 h 952237"/>
              <a:gd name="connsiteX1" fmla="*/ 0 w 2073735"/>
              <a:gd name="connsiteY1" fmla="*/ 457200 h 952237"/>
              <a:gd name="connsiteX2" fmla="*/ 163285 w 2073735"/>
              <a:gd name="connsiteY2" fmla="*/ 318407 h 952237"/>
              <a:gd name="connsiteX3" fmla="*/ 563335 w 2073735"/>
              <a:gd name="connsiteY3" fmla="*/ 212271 h 952237"/>
              <a:gd name="connsiteX4" fmla="*/ 832757 w 2073735"/>
              <a:gd name="connsiteY4" fmla="*/ 106136 h 952237"/>
              <a:gd name="connsiteX5" fmla="*/ 1061357 w 2073735"/>
              <a:gd name="connsiteY5" fmla="*/ 89807 h 952237"/>
              <a:gd name="connsiteX6" fmla="*/ 1543050 w 2073735"/>
              <a:gd name="connsiteY6" fmla="*/ 0 h 952237"/>
              <a:gd name="connsiteX7" fmla="*/ 1828800 w 2073735"/>
              <a:gd name="connsiteY7" fmla="*/ 277586 h 952237"/>
              <a:gd name="connsiteX8" fmla="*/ 2073728 w 2073735"/>
              <a:gd name="connsiteY8" fmla="*/ 473529 h 952237"/>
              <a:gd name="connsiteX9" fmla="*/ 1836964 w 2073735"/>
              <a:gd name="connsiteY9" fmla="*/ 751114 h 952237"/>
              <a:gd name="connsiteX10" fmla="*/ 1706335 w 2073735"/>
              <a:gd name="connsiteY10" fmla="*/ 849086 h 952237"/>
              <a:gd name="connsiteX11" fmla="*/ 1502229 w 2073735"/>
              <a:gd name="connsiteY11" fmla="*/ 938893 h 952237"/>
              <a:gd name="connsiteX12" fmla="*/ 1085849 w 2073735"/>
              <a:gd name="connsiteY12" fmla="*/ 938893 h 952237"/>
              <a:gd name="connsiteX13" fmla="*/ 620485 w 2073735"/>
              <a:gd name="connsiteY13" fmla="*/ 816429 h 952237"/>
              <a:gd name="connsiteX14" fmla="*/ 326571 w 2073735"/>
              <a:gd name="connsiteY14" fmla="*/ 751114 h 952237"/>
              <a:gd name="connsiteX15" fmla="*/ 261257 w 2073735"/>
              <a:gd name="connsiteY15" fmla="*/ 718457 h 952237"/>
              <a:gd name="connsiteX16" fmla="*/ 236764 w 2073735"/>
              <a:gd name="connsiteY16" fmla="*/ 702129 h 952237"/>
              <a:gd name="connsiteX17" fmla="*/ 0 w 2073735"/>
              <a:gd name="connsiteY17" fmla="*/ 457200 h 95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73735" h="952237">
                <a:moveTo>
                  <a:pt x="0" y="457200"/>
                </a:moveTo>
                <a:lnTo>
                  <a:pt x="0" y="457200"/>
                </a:lnTo>
                <a:cubicBezTo>
                  <a:pt x="27214" y="434068"/>
                  <a:pt x="69396" y="359228"/>
                  <a:pt x="163285" y="318407"/>
                </a:cubicBezTo>
                <a:cubicBezTo>
                  <a:pt x="257174" y="277586"/>
                  <a:pt x="473528" y="247649"/>
                  <a:pt x="563335" y="212271"/>
                </a:cubicBezTo>
                <a:lnTo>
                  <a:pt x="832757" y="106136"/>
                </a:lnTo>
                <a:cubicBezTo>
                  <a:pt x="915761" y="85725"/>
                  <a:pt x="900793" y="119743"/>
                  <a:pt x="1061357" y="89807"/>
                </a:cubicBezTo>
                <a:lnTo>
                  <a:pt x="1543050" y="0"/>
                </a:lnTo>
                <a:cubicBezTo>
                  <a:pt x="1670957" y="31296"/>
                  <a:pt x="1747157" y="212272"/>
                  <a:pt x="1828800" y="277586"/>
                </a:cubicBezTo>
                <a:lnTo>
                  <a:pt x="2073728" y="473529"/>
                </a:lnTo>
                <a:cubicBezTo>
                  <a:pt x="2075089" y="552450"/>
                  <a:pt x="1880507" y="718457"/>
                  <a:pt x="1836964" y="751114"/>
                </a:cubicBezTo>
                <a:cubicBezTo>
                  <a:pt x="1793421" y="783771"/>
                  <a:pt x="1762124" y="817790"/>
                  <a:pt x="1706335" y="849086"/>
                </a:cubicBezTo>
                <a:cubicBezTo>
                  <a:pt x="1650546" y="880382"/>
                  <a:pt x="1605643" y="923925"/>
                  <a:pt x="1502229" y="938893"/>
                </a:cubicBezTo>
                <a:cubicBezTo>
                  <a:pt x="1398815" y="953861"/>
                  <a:pt x="1232806" y="959304"/>
                  <a:pt x="1085849" y="938893"/>
                </a:cubicBezTo>
                <a:cubicBezTo>
                  <a:pt x="938892" y="918482"/>
                  <a:pt x="747031" y="847725"/>
                  <a:pt x="620485" y="816429"/>
                </a:cubicBezTo>
                <a:cubicBezTo>
                  <a:pt x="493939" y="785133"/>
                  <a:pt x="348342" y="762000"/>
                  <a:pt x="326571" y="751114"/>
                </a:cubicBezTo>
                <a:cubicBezTo>
                  <a:pt x="304800" y="740228"/>
                  <a:pt x="282626" y="730113"/>
                  <a:pt x="261257" y="718457"/>
                </a:cubicBezTo>
                <a:cubicBezTo>
                  <a:pt x="252643" y="713758"/>
                  <a:pt x="315685" y="783772"/>
                  <a:pt x="236764" y="702129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85F2E-EC38-40D6-9265-C7FC460F7070}"/>
              </a:ext>
            </a:extLst>
          </p:cNvPr>
          <p:cNvSpPr/>
          <p:nvPr/>
        </p:nvSpPr>
        <p:spPr>
          <a:xfrm>
            <a:off x="1742440" y="2574290"/>
            <a:ext cx="1838960" cy="1732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D0C69-FF54-443A-B81F-4D7C78AB6A55}"/>
              </a:ext>
            </a:extLst>
          </p:cNvPr>
          <p:cNvSpPr/>
          <p:nvPr/>
        </p:nvSpPr>
        <p:spPr>
          <a:xfrm>
            <a:off x="3883660" y="2574290"/>
            <a:ext cx="1838960" cy="1732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EDCB9-4565-4392-81B7-1D38A2A06DF5}"/>
              </a:ext>
            </a:extLst>
          </p:cNvPr>
          <p:cNvSpPr/>
          <p:nvPr/>
        </p:nvSpPr>
        <p:spPr>
          <a:xfrm>
            <a:off x="6024880" y="2574290"/>
            <a:ext cx="1838960" cy="1732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814FAB-84D0-4D0F-8C2D-CE08DB766210}"/>
              </a:ext>
            </a:extLst>
          </p:cNvPr>
          <p:cNvSpPr/>
          <p:nvPr/>
        </p:nvSpPr>
        <p:spPr>
          <a:xfrm>
            <a:off x="8166100" y="2574290"/>
            <a:ext cx="1838960" cy="1732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92F3F01-183E-4333-92E0-FA24AC09DC4D}"/>
              </a:ext>
            </a:extLst>
          </p:cNvPr>
          <p:cNvSpPr/>
          <p:nvPr/>
        </p:nvSpPr>
        <p:spPr>
          <a:xfrm>
            <a:off x="1876897" y="2975192"/>
            <a:ext cx="1581079" cy="931563"/>
          </a:xfrm>
          <a:custGeom>
            <a:avLst/>
            <a:gdLst>
              <a:gd name="connsiteX0" fmla="*/ 101600 w 2120053"/>
              <a:gd name="connsiteY0" fmla="*/ 162560 h 1239520"/>
              <a:gd name="connsiteX1" fmla="*/ 101600 w 2120053"/>
              <a:gd name="connsiteY1" fmla="*/ 162560 h 1239520"/>
              <a:gd name="connsiteX2" fmla="*/ 176107 w 2120053"/>
              <a:gd name="connsiteY2" fmla="*/ 128693 h 1239520"/>
              <a:gd name="connsiteX3" fmla="*/ 629920 w 2120053"/>
              <a:gd name="connsiteY3" fmla="*/ 40640 h 1239520"/>
              <a:gd name="connsiteX4" fmla="*/ 1185333 w 2120053"/>
              <a:gd name="connsiteY4" fmla="*/ 0 h 1239520"/>
              <a:gd name="connsiteX5" fmla="*/ 1706880 w 2120053"/>
              <a:gd name="connsiteY5" fmla="*/ 67733 h 1239520"/>
              <a:gd name="connsiteX6" fmla="*/ 1998133 w 2120053"/>
              <a:gd name="connsiteY6" fmla="*/ 257386 h 1239520"/>
              <a:gd name="connsiteX7" fmla="*/ 2106507 w 2120053"/>
              <a:gd name="connsiteY7" fmla="*/ 589280 h 1239520"/>
              <a:gd name="connsiteX8" fmla="*/ 2120053 w 2120053"/>
              <a:gd name="connsiteY8" fmla="*/ 968586 h 1239520"/>
              <a:gd name="connsiteX9" fmla="*/ 2032000 w 2120053"/>
              <a:gd name="connsiteY9" fmla="*/ 1178560 h 1239520"/>
              <a:gd name="connsiteX10" fmla="*/ 1639147 w 2120053"/>
              <a:gd name="connsiteY10" fmla="*/ 1239520 h 1239520"/>
              <a:gd name="connsiteX11" fmla="*/ 1402080 w 2120053"/>
              <a:gd name="connsiteY11" fmla="*/ 1171786 h 1239520"/>
              <a:gd name="connsiteX12" fmla="*/ 1205653 w 2120053"/>
              <a:gd name="connsiteY12" fmla="*/ 900853 h 1239520"/>
              <a:gd name="connsiteX13" fmla="*/ 887307 w 2120053"/>
              <a:gd name="connsiteY13" fmla="*/ 609600 h 1239520"/>
              <a:gd name="connsiteX14" fmla="*/ 223520 w 2120053"/>
              <a:gd name="connsiteY14" fmla="*/ 460586 h 1239520"/>
              <a:gd name="connsiteX15" fmla="*/ 54187 w 2120053"/>
              <a:gd name="connsiteY15" fmla="*/ 358986 h 1239520"/>
              <a:gd name="connsiteX16" fmla="*/ 0 w 2120053"/>
              <a:gd name="connsiteY16" fmla="*/ 243840 h 1239520"/>
              <a:gd name="connsiteX17" fmla="*/ 101600 w 2120053"/>
              <a:gd name="connsiteY17" fmla="*/ 162560 h 1239520"/>
              <a:gd name="connsiteX0" fmla="*/ 101600 w 2120053"/>
              <a:gd name="connsiteY0" fmla="*/ 163118 h 1240078"/>
              <a:gd name="connsiteX1" fmla="*/ 101600 w 2120053"/>
              <a:gd name="connsiteY1" fmla="*/ 163118 h 1240078"/>
              <a:gd name="connsiteX2" fmla="*/ 176107 w 2120053"/>
              <a:gd name="connsiteY2" fmla="*/ 129251 h 1240078"/>
              <a:gd name="connsiteX3" fmla="*/ 629920 w 2120053"/>
              <a:gd name="connsiteY3" fmla="*/ 41198 h 1240078"/>
              <a:gd name="connsiteX4" fmla="*/ 1185333 w 2120053"/>
              <a:gd name="connsiteY4" fmla="*/ 558 h 1240078"/>
              <a:gd name="connsiteX5" fmla="*/ 1706880 w 2120053"/>
              <a:gd name="connsiteY5" fmla="*/ 68291 h 1240078"/>
              <a:gd name="connsiteX6" fmla="*/ 1998133 w 2120053"/>
              <a:gd name="connsiteY6" fmla="*/ 257944 h 1240078"/>
              <a:gd name="connsiteX7" fmla="*/ 2106507 w 2120053"/>
              <a:gd name="connsiteY7" fmla="*/ 589838 h 1240078"/>
              <a:gd name="connsiteX8" fmla="*/ 2120053 w 2120053"/>
              <a:gd name="connsiteY8" fmla="*/ 969144 h 1240078"/>
              <a:gd name="connsiteX9" fmla="*/ 2032000 w 2120053"/>
              <a:gd name="connsiteY9" fmla="*/ 1179118 h 1240078"/>
              <a:gd name="connsiteX10" fmla="*/ 1639147 w 2120053"/>
              <a:gd name="connsiteY10" fmla="*/ 1240078 h 1240078"/>
              <a:gd name="connsiteX11" fmla="*/ 1402080 w 2120053"/>
              <a:gd name="connsiteY11" fmla="*/ 1172344 h 1240078"/>
              <a:gd name="connsiteX12" fmla="*/ 1205653 w 2120053"/>
              <a:gd name="connsiteY12" fmla="*/ 901411 h 1240078"/>
              <a:gd name="connsiteX13" fmla="*/ 887307 w 2120053"/>
              <a:gd name="connsiteY13" fmla="*/ 610158 h 1240078"/>
              <a:gd name="connsiteX14" fmla="*/ 223520 w 2120053"/>
              <a:gd name="connsiteY14" fmla="*/ 461144 h 1240078"/>
              <a:gd name="connsiteX15" fmla="*/ 54187 w 2120053"/>
              <a:gd name="connsiteY15" fmla="*/ 359544 h 1240078"/>
              <a:gd name="connsiteX16" fmla="*/ 0 w 2120053"/>
              <a:gd name="connsiteY16" fmla="*/ 244398 h 1240078"/>
              <a:gd name="connsiteX17" fmla="*/ 101600 w 2120053"/>
              <a:gd name="connsiteY17" fmla="*/ 163118 h 1240078"/>
              <a:gd name="connsiteX0" fmla="*/ 101600 w 2120053"/>
              <a:gd name="connsiteY0" fmla="*/ 163118 h 1240078"/>
              <a:gd name="connsiteX1" fmla="*/ 101600 w 2120053"/>
              <a:gd name="connsiteY1" fmla="*/ 163118 h 1240078"/>
              <a:gd name="connsiteX2" fmla="*/ 176107 w 2120053"/>
              <a:gd name="connsiteY2" fmla="*/ 129251 h 1240078"/>
              <a:gd name="connsiteX3" fmla="*/ 629920 w 2120053"/>
              <a:gd name="connsiteY3" fmla="*/ 41198 h 1240078"/>
              <a:gd name="connsiteX4" fmla="*/ 1185333 w 2120053"/>
              <a:gd name="connsiteY4" fmla="*/ 558 h 1240078"/>
              <a:gd name="connsiteX5" fmla="*/ 1706880 w 2120053"/>
              <a:gd name="connsiteY5" fmla="*/ 68291 h 1240078"/>
              <a:gd name="connsiteX6" fmla="*/ 1998133 w 2120053"/>
              <a:gd name="connsiteY6" fmla="*/ 257944 h 1240078"/>
              <a:gd name="connsiteX7" fmla="*/ 2106507 w 2120053"/>
              <a:gd name="connsiteY7" fmla="*/ 589838 h 1240078"/>
              <a:gd name="connsiteX8" fmla="*/ 2120053 w 2120053"/>
              <a:gd name="connsiteY8" fmla="*/ 969144 h 1240078"/>
              <a:gd name="connsiteX9" fmla="*/ 2032000 w 2120053"/>
              <a:gd name="connsiteY9" fmla="*/ 1179118 h 1240078"/>
              <a:gd name="connsiteX10" fmla="*/ 1639147 w 2120053"/>
              <a:gd name="connsiteY10" fmla="*/ 1240078 h 1240078"/>
              <a:gd name="connsiteX11" fmla="*/ 1402080 w 2120053"/>
              <a:gd name="connsiteY11" fmla="*/ 1172344 h 1240078"/>
              <a:gd name="connsiteX12" fmla="*/ 1205653 w 2120053"/>
              <a:gd name="connsiteY12" fmla="*/ 901411 h 1240078"/>
              <a:gd name="connsiteX13" fmla="*/ 887307 w 2120053"/>
              <a:gd name="connsiteY13" fmla="*/ 610158 h 1240078"/>
              <a:gd name="connsiteX14" fmla="*/ 223520 w 2120053"/>
              <a:gd name="connsiteY14" fmla="*/ 461144 h 1240078"/>
              <a:gd name="connsiteX15" fmla="*/ 54187 w 2120053"/>
              <a:gd name="connsiteY15" fmla="*/ 359544 h 1240078"/>
              <a:gd name="connsiteX16" fmla="*/ 0 w 2120053"/>
              <a:gd name="connsiteY16" fmla="*/ 244398 h 1240078"/>
              <a:gd name="connsiteX17" fmla="*/ 101600 w 2120053"/>
              <a:gd name="connsiteY17" fmla="*/ 163118 h 1240078"/>
              <a:gd name="connsiteX0" fmla="*/ 101600 w 2120053"/>
              <a:gd name="connsiteY0" fmla="*/ 163118 h 1240078"/>
              <a:gd name="connsiteX1" fmla="*/ 101600 w 2120053"/>
              <a:gd name="connsiteY1" fmla="*/ 163118 h 1240078"/>
              <a:gd name="connsiteX2" fmla="*/ 176107 w 2120053"/>
              <a:gd name="connsiteY2" fmla="*/ 129251 h 1240078"/>
              <a:gd name="connsiteX3" fmla="*/ 629920 w 2120053"/>
              <a:gd name="connsiteY3" fmla="*/ 41198 h 1240078"/>
              <a:gd name="connsiteX4" fmla="*/ 1185333 w 2120053"/>
              <a:gd name="connsiteY4" fmla="*/ 558 h 1240078"/>
              <a:gd name="connsiteX5" fmla="*/ 1706880 w 2120053"/>
              <a:gd name="connsiteY5" fmla="*/ 68291 h 1240078"/>
              <a:gd name="connsiteX6" fmla="*/ 1998133 w 2120053"/>
              <a:gd name="connsiteY6" fmla="*/ 257944 h 1240078"/>
              <a:gd name="connsiteX7" fmla="*/ 2106507 w 2120053"/>
              <a:gd name="connsiteY7" fmla="*/ 589838 h 1240078"/>
              <a:gd name="connsiteX8" fmla="*/ 2120053 w 2120053"/>
              <a:gd name="connsiteY8" fmla="*/ 969144 h 1240078"/>
              <a:gd name="connsiteX9" fmla="*/ 2032000 w 2120053"/>
              <a:gd name="connsiteY9" fmla="*/ 1179118 h 1240078"/>
              <a:gd name="connsiteX10" fmla="*/ 1639147 w 2120053"/>
              <a:gd name="connsiteY10" fmla="*/ 1240078 h 1240078"/>
              <a:gd name="connsiteX11" fmla="*/ 1402080 w 2120053"/>
              <a:gd name="connsiteY11" fmla="*/ 1172344 h 1240078"/>
              <a:gd name="connsiteX12" fmla="*/ 1205653 w 2120053"/>
              <a:gd name="connsiteY12" fmla="*/ 901411 h 1240078"/>
              <a:gd name="connsiteX13" fmla="*/ 887307 w 2120053"/>
              <a:gd name="connsiteY13" fmla="*/ 610158 h 1240078"/>
              <a:gd name="connsiteX14" fmla="*/ 223520 w 2120053"/>
              <a:gd name="connsiteY14" fmla="*/ 461144 h 1240078"/>
              <a:gd name="connsiteX15" fmla="*/ 54187 w 2120053"/>
              <a:gd name="connsiteY15" fmla="*/ 359544 h 1240078"/>
              <a:gd name="connsiteX16" fmla="*/ 0 w 2120053"/>
              <a:gd name="connsiteY16" fmla="*/ 244398 h 1240078"/>
              <a:gd name="connsiteX17" fmla="*/ 101600 w 2120053"/>
              <a:gd name="connsiteY17" fmla="*/ 163118 h 1240078"/>
              <a:gd name="connsiteX0" fmla="*/ 101600 w 2120053"/>
              <a:gd name="connsiteY0" fmla="*/ 163118 h 1240078"/>
              <a:gd name="connsiteX1" fmla="*/ 101600 w 2120053"/>
              <a:gd name="connsiteY1" fmla="*/ 163118 h 1240078"/>
              <a:gd name="connsiteX2" fmla="*/ 176107 w 2120053"/>
              <a:gd name="connsiteY2" fmla="*/ 129251 h 1240078"/>
              <a:gd name="connsiteX3" fmla="*/ 629920 w 2120053"/>
              <a:gd name="connsiteY3" fmla="*/ 41198 h 1240078"/>
              <a:gd name="connsiteX4" fmla="*/ 1185333 w 2120053"/>
              <a:gd name="connsiteY4" fmla="*/ 558 h 1240078"/>
              <a:gd name="connsiteX5" fmla="*/ 1706880 w 2120053"/>
              <a:gd name="connsiteY5" fmla="*/ 68291 h 1240078"/>
              <a:gd name="connsiteX6" fmla="*/ 1998133 w 2120053"/>
              <a:gd name="connsiteY6" fmla="*/ 257944 h 1240078"/>
              <a:gd name="connsiteX7" fmla="*/ 2106507 w 2120053"/>
              <a:gd name="connsiteY7" fmla="*/ 589838 h 1240078"/>
              <a:gd name="connsiteX8" fmla="*/ 2120053 w 2120053"/>
              <a:gd name="connsiteY8" fmla="*/ 969144 h 1240078"/>
              <a:gd name="connsiteX9" fmla="*/ 2032000 w 2120053"/>
              <a:gd name="connsiteY9" fmla="*/ 1179118 h 1240078"/>
              <a:gd name="connsiteX10" fmla="*/ 1639147 w 2120053"/>
              <a:gd name="connsiteY10" fmla="*/ 1240078 h 1240078"/>
              <a:gd name="connsiteX11" fmla="*/ 1402080 w 2120053"/>
              <a:gd name="connsiteY11" fmla="*/ 1172344 h 1240078"/>
              <a:gd name="connsiteX12" fmla="*/ 1205653 w 2120053"/>
              <a:gd name="connsiteY12" fmla="*/ 901411 h 1240078"/>
              <a:gd name="connsiteX13" fmla="*/ 887307 w 2120053"/>
              <a:gd name="connsiteY13" fmla="*/ 610158 h 1240078"/>
              <a:gd name="connsiteX14" fmla="*/ 223520 w 2120053"/>
              <a:gd name="connsiteY14" fmla="*/ 461144 h 1240078"/>
              <a:gd name="connsiteX15" fmla="*/ 54187 w 2120053"/>
              <a:gd name="connsiteY15" fmla="*/ 359544 h 1240078"/>
              <a:gd name="connsiteX16" fmla="*/ 0 w 2120053"/>
              <a:gd name="connsiteY16" fmla="*/ 244398 h 1240078"/>
              <a:gd name="connsiteX17" fmla="*/ 101600 w 2120053"/>
              <a:gd name="connsiteY17" fmla="*/ 163118 h 1240078"/>
              <a:gd name="connsiteX0" fmla="*/ 101600 w 2120861"/>
              <a:gd name="connsiteY0" fmla="*/ 163118 h 1240078"/>
              <a:gd name="connsiteX1" fmla="*/ 101600 w 2120861"/>
              <a:gd name="connsiteY1" fmla="*/ 163118 h 1240078"/>
              <a:gd name="connsiteX2" fmla="*/ 176107 w 2120861"/>
              <a:gd name="connsiteY2" fmla="*/ 129251 h 1240078"/>
              <a:gd name="connsiteX3" fmla="*/ 629920 w 2120861"/>
              <a:gd name="connsiteY3" fmla="*/ 41198 h 1240078"/>
              <a:gd name="connsiteX4" fmla="*/ 1185333 w 2120861"/>
              <a:gd name="connsiteY4" fmla="*/ 558 h 1240078"/>
              <a:gd name="connsiteX5" fmla="*/ 1706880 w 2120861"/>
              <a:gd name="connsiteY5" fmla="*/ 68291 h 1240078"/>
              <a:gd name="connsiteX6" fmla="*/ 1998133 w 2120861"/>
              <a:gd name="connsiteY6" fmla="*/ 257944 h 1240078"/>
              <a:gd name="connsiteX7" fmla="*/ 2106507 w 2120861"/>
              <a:gd name="connsiteY7" fmla="*/ 589838 h 1240078"/>
              <a:gd name="connsiteX8" fmla="*/ 2120053 w 2120861"/>
              <a:gd name="connsiteY8" fmla="*/ 969144 h 1240078"/>
              <a:gd name="connsiteX9" fmla="*/ 2032000 w 2120861"/>
              <a:gd name="connsiteY9" fmla="*/ 1179118 h 1240078"/>
              <a:gd name="connsiteX10" fmla="*/ 1639147 w 2120861"/>
              <a:gd name="connsiteY10" fmla="*/ 1240078 h 1240078"/>
              <a:gd name="connsiteX11" fmla="*/ 1402080 w 2120861"/>
              <a:gd name="connsiteY11" fmla="*/ 1172344 h 1240078"/>
              <a:gd name="connsiteX12" fmla="*/ 1205653 w 2120861"/>
              <a:gd name="connsiteY12" fmla="*/ 901411 h 1240078"/>
              <a:gd name="connsiteX13" fmla="*/ 887307 w 2120861"/>
              <a:gd name="connsiteY13" fmla="*/ 610158 h 1240078"/>
              <a:gd name="connsiteX14" fmla="*/ 223520 w 2120861"/>
              <a:gd name="connsiteY14" fmla="*/ 461144 h 1240078"/>
              <a:gd name="connsiteX15" fmla="*/ 54187 w 2120861"/>
              <a:gd name="connsiteY15" fmla="*/ 359544 h 1240078"/>
              <a:gd name="connsiteX16" fmla="*/ 0 w 2120861"/>
              <a:gd name="connsiteY16" fmla="*/ 244398 h 1240078"/>
              <a:gd name="connsiteX17" fmla="*/ 101600 w 2120861"/>
              <a:gd name="connsiteY17" fmla="*/ 163118 h 1240078"/>
              <a:gd name="connsiteX0" fmla="*/ 101600 w 2121434"/>
              <a:gd name="connsiteY0" fmla="*/ 163118 h 1240078"/>
              <a:gd name="connsiteX1" fmla="*/ 101600 w 2121434"/>
              <a:gd name="connsiteY1" fmla="*/ 163118 h 1240078"/>
              <a:gd name="connsiteX2" fmla="*/ 176107 w 2121434"/>
              <a:gd name="connsiteY2" fmla="*/ 129251 h 1240078"/>
              <a:gd name="connsiteX3" fmla="*/ 629920 w 2121434"/>
              <a:gd name="connsiteY3" fmla="*/ 41198 h 1240078"/>
              <a:gd name="connsiteX4" fmla="*/ 1185333 w 2121434"/>
              <a:gd name="connsiteY4" fmla="*/ 558 h 1240078"/>
              <a:gd name="connsiteX5" fmla="*/ 1706880 w 2121434"/>
              <a:gd name="connsiteY5" fmla="*/ 68291 h 1240078"/>
              <a:gd name="connsiteX6" fmla="*/ 1998133 w 2121434"/>
              <a:gd name="connsiteY6" fmla="*/ 257944 h 1240078"/>
              <a:gd name="connsiteX7" fmla="*/ 2106507 w 2121434"/>
              <a:gd name="connsiteY7" fmla="*/ 589838 h 1240078"/>
              <a:gd name="connsiteX8" fmla="*/ 2120053 w 2121434"/>
              <a:gd name="connsiteY8" fmla="*/ 969144 h 1240078"/>
              <a:gd name="connsiteX9" fmla="*/ 2032000 w 2121434"/>
              <a:gd name="connsiteY9" fmla="*/ 1179118 h 1240078"/>
              <a:gd name="connsiteX10" fmla="*/ 1639147 w 2121434"/>
              <a:gd name="connsiteY10" fmla="*/ 1240078 h 1240078"/>
              <a:gd name="connsiteX11" fmla="*/ 1402080 w 2121434"/>
              <a:gd name="connsiteY11" fmla="*/ 1172344 h 1240078"/>
              <a:gd name="connsiteX12" fmla="*/ 1205653 w 2121434"/>
              <a:gd name="connsiteY12" fmla="*/ 901411 h 1240078"/>
              <a:gd name="connsiteX13" fmla="*/ 887307 w 2121434"/>
              <a:gd name="connsiteY13" fmla="*/ 610158 h 1240078"/>
              <a:gd name="connsiteX14" fmla="*/ 223520 w 2121434"/>
              <a:gd name="connsiteY14" fmla="*/ 461144 h 1240078"/>
              <a:gd name="connsiteX15" fmla="*/ 54187 w 2121434"/>
              <a:gd name="connsiteY15" fmla="*/ 359544 h 1240078"/>
              <a:gd name="connsiteX16" fmla="*/ 0 w 2121434"/>
              <a:gd name="connsiteY16" fmla="*/ 244398 h 1240078"/>
              <a:gd name="connsiteX17" fmla="*/ 101600 w 2121434"/>
              <a:gd name="connsiteY17" fmla="*/ 163118 h 1240078"/>
              <a:gd name="connsiteX0" fmla="*/ 101600 w 2121434"/>
              <a:gd name="connsiteY0" fmla="*/ 163118 h 1246261"/>
              <a:gd name="connsiteX1" fmla="*/ 101600 w 2121434"/>
              <a:gd name="connsiteY1" fmla="*/ 163118 h 1246261"/>
              <a:gd name="connsiteX2" fmla="*/ 176107 w 2121434"/>
              <a:gd name="connsiteY2" fmla="*/ 129251 h 1246261"/>
              <a:gd name="connsiteX3" fmla="*/ 629920 w 2121434"/>
              <a:gd name="connsiteY3" fmla="*/ 41198 h 1246261"/>
              <a:gd name="connsiteX4" fmla="*/ 1185333 w 2121434"/>
              <a:gd name="connsiteY4" fmla="*/ 558 h 1246261"/>
              <a:gd name="connsiteX5" fmla="*/ 1706880 w 2121434"/>
              <a:gd name="connsiteY5" fmla="*/ 68291 h 1246261"/>
              <a:gd name="connsiteX6" fmla="*/ 1998133 w 2121434"/>
              <a:gd name="connsiteY6" fmla="*/ 257944 h 1246261"/>
              <a:gd name="connsiteX7" fmla="*/ 2106507 w 2121434"/>
              <a:gd name="connsiteY7" fmla="*/ 589838 h 1246261"/>
              <a:gd name="connsiteX8" fmla="*/ 2120053 w 2121434"/>
              <a:gd name="connsiteY8" fmla="*/ 969144 h 1246261"/>
              <a:gd name="connsiteX9" fmla="*/ 2032000 w 2121434"/>
              <a:gd name="connsiteY9" fmla="*/ 1179118 h 1246261"/>
              <a:gd name="connsiteX10" fmla="*/ 1639147 w 2121434"/>
              <a:gd name="connsiteY10" fmla="*/ 1240078 h 1246261"/>
              <a:gd name="connsiteX11" fmla="*/ 1402080 w 2121434"/>
              <a:gd name="connsiteY11" fmla="*/ 1172344 h 1246261"/>
              <a:gd name="connsiteX12" fmla="*/ 1205653 w 2121434"/>
              <a:gd name="connsiteY12" fmla="*/ 901411 h 1246261"/>
              <a:gd name="connsiteX13" fmla="*/ 887307 w 2121434"/>
              <a:gd name="connsiteY13" fmla="*/ 610158 h 1246261"/>
              <a:gd name="connsiteX14" fmla="*/ 223520 w 2121434"/>
              <a:gd name="connsiteY14" fmla="*/ 461144 h 1246261"/>
              <a:gd name="connsiteX15" fmla="*/ 54187 w 2121434"/>
              <a:gd name="connsiteY15" fmla="*/ 359544 h 1246261"/>
              <a:gd name="connsiteX16" fmla="*/ 0 w 2121434"/>
              <a:gd name="connsiteY16" fmla="*/ 244398 h 1246261"/>
              <a:gd name="connsiteX17" fmla="*/ 101600 w 2121434"/>
              <a:gd name="connsiteY17" fmla="*/ 163118 h 1246261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3721 w 2123555"/>
              <a:gd name="connsiteY0" fmla="*/ 163118 h 1242084"/>
              <a:gd name="connsiteX1" fmla="*/ 103721 w 2123555"/>
              <a:gd name="connsiteY1" fmla="*/ 163118 h 1242084"/>
              <a:gd name="connsiteX2" fmla="*/ 178228 w 2123555"/>
              <a:gd name="connsiteY2" fmla="*/ 129251 h 1242084"/>
              <a:gd name="connsiteX3" fmla="*/ 632041 w 2123555"/>
              <a:gd name="connsiteY3" fmla="*/ 41198 h 1242084"/>
              <a:gd name="connsiteX4" fmla="*/ 1187454 w 2123555"/>
              <a:gd name="connsiteY4" fmla="*/ 558 h 1242084"/>
              <a:gd name="connsiteX5" fmla="*/ 1709001 w 2123555"/>
              <a:gd name="connsiteY5" fmla="*/ 68291 h 1242084"/>
              <a:gd name="connsiteX6" fmla="*/ 2000254 w 2123555"/>
              <a:gd name="connsiteY6" fmla="*/ 257944 h 1242084"/>
              <a:gd name="connsiteX7" fmla="*/ 2108628 w 2123555"/>
              <a:gd name="connsiteY7" fmla="*/ 589838 h 1242084"/>
              <a:gd name="connsiteX8" fmla="*/ 2122174 w 2123555"/>
              <a:gd name="connsiteY8" fmla="*/ 969144 h 1242084"/>
              <a:gd name="connsiteX9" fmla="*/ 2034121 w 2123555"/>
              <a:gd name="connsiteY9" fmla="*/ 1179118 h 1242084"/>
              <a:gd name="connsiteX10" fmla="*/ 1641268 w 2123555"/>
              <a:gd name="connsiteY10" fmla="*/ 1240078 h 1242084"/>
              <a:gd name="connsiteX11" fmla="*/ 1404201 w 2123555"/>
              <a:gd name="connsiteY11" fmla="*/ 1172344 h 1242084"/>
              <a:gd name="connsiteX12" fmla="*/ 1207774 w 2123555"/>
              <a:gd name="connsiteY12" fmla="*/ 901411 h 1242084"/>
              <a:gd name="connsiteX13" fmla="*/ 889428 w 2123555"/>
              <a:gd name="connsiteY13" fmla="*/ 610158 h 1242084"/>
              <a:gd name="connsiteX14" fmla="*/ 225641 w 2123555"/>
              <a:gd name="connsiteY14" fmla="*/ 461144 h 1242084"/>
              <a:gd name="connsiteX15" fmla="*/ 56308 w 2123555"/>
              <a:gd name="connsiteY15" fmla="*/ 359544 h 1242084"/>
              <a:gd name="connsiteX16" fmla="*/ 2121 w 2123555"/>
              <a:gd name="connsiteY16" fmla="*/ 244398 h 1242084"/>
              <a:gd name="connsiteX17" fmla="*/ 103721 w 2123555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3332 w 2123166"/>
              <a:gd name="connsiteY0" fmla="*/ 163118 h 1242084"/>
              <a:gd name="connsiteX1" fmla="*/ 103332 w 2123166"/>
              <a:gd name="connsiteY1" fmla="*/ 163118 h 1242084"/>
              <a:gd name="connsiteX2" fmla="*/ 177839 w 2123166"/>
              <a:gd name="connsiteY2" fmla="*/ 129251 h 1242084"/>
              <a:gd name="connsiteX3" fmla="*/ 631652 w 2123166"/>
              <a:gd name="connsiteY3" fmla="*/ 41198 h 1242084"/>
              <a:gd name="connsiteX4" fmla="*/ 1187065 w 2123166"/>
              <a:gd name="connsiteY4" fmla="*/ 558 h 1242084"/>
              <a:gd name="connsiteX5" fmla="*/ 1708612 w 2123166"/>
              <a:gd name="connsiteY5" fmla="*/ 68291 h 1242084"/>
              <a:gd name="connsiteX6" fmla="*/ 1999865 w 2123166"/>
              <a:gd name="connsiteY6" fmla="*/ 257944 h 1242084"/>
              <a:gd name="connsiteX7" fmla="*/ 2108239 w 2123166"/>
              <a:gd name="connsiteY7" fmla="*/ 589838 h 1242084"/>
              <a:gd name="connsiteX8" fmla="*/ 2121785 w 2123166"/>
              <a:gd name="connsiteY8" fmla="*/ 969144 h 1242084"/>
              <a:gd name="connsiteX9" fmla="*/ 2033732 w 2123166"/>
              <a:gd name="connsiteY9" fmla="*/ 1179118 h 1242084"/>
              <a:gd name="connsiteX10" fmla="*/ 1640879 w 2123166"/>
              <a:gd name="connsiteY10" fmla="*/ 1240078 h 1242084"/>
              <a:gd name="connsiteX11" fmla="*/ 1403812 w 2123166"/>
              <a:gd name="connsiteY11" fmla="*/ 1172344 h 1242084"/>
              <a:gd name="connsiteX12" fmla="*/ 1207385 w 2123166"/>
              <a:gd name="connsiteY12" fmla="*/ 901411 h 1242084"/>
              <a:gd name="connsiteX13" fmla="*/ 889039 w 2123166"/>
              <a:gd name="connsiteY13" fmla="*/ 610158 h 1242084"/>
              <a:gd name="connsiteX14" fmla="*/ 225252 w 2123166"/>
              <a:gd name="connsiteY14" fmla="*/ 461144 h 1242084"/>
              <a:gd name="connsiteX15" fmla="*/ 42372 w 2123166"/>
              <a:gd name="connsiteY15" fmla="*/ 393411 h 1242084"/>
              <a:gd name="connsiteX16" fmla="*/ 1732 w 2123166"/>
              <a:gd name="connsiteY16" fmla="*/ 244398 h 1242084"/>
              <a:gd name="connsiteX17" fmla="*/ 103332 w 2123166"/>
              <a:gd name="connsiteY17" fmla="*/ 163118 h 1242084"/>
              <a:gd name="connsiteX0" fmla="*/ 88271 w 2108105"/>
              <a:gd name="connsiteY0" fmla="*/ 163118 h 1242084"/>
              <a:gd name="connsiteX1" fmla="*/ 88271 w 2108105"/>
              <a:gd name="connsiteY1" fmla="*/ 163118 h 1242084"/>
              <a:gd name="connsiteX2" fmla="*/ 162778 w 2108105"/>
              <a:gd name="connsiteY2" fmla="*/ 129251 h 1242084"/>
              <a:gd name="connsiteX3" fmla="*/ 616591 w 2108105"/>
              <a:gd name="connsiteY3" fmla="*/ 41198 h 1242084"/>
              <a:gd name="connsiteX4" fmla="*/ 1172004 w 2108105"/>
              <a:gd name="connsiteY4" fmla="*/ 558 h 1242084"/>
              <a:gd name="connsiteX5" fmla="*/ 1693551 w 2108105"/>
              <a:gd name="connsiteY5" fmla="*/ 68291 h 1242084"/>
              <a:gd name="connsiteX6" fmla="*/ 1984804 w 2108105"/>
              <a:gd name="connsiteY6" fmla="*/ 257944 h 1242084"/>
              <a:gd name="connsiteX7" fmla="*/ 2093178 w 2108105"/>
              <a:gd name="connsiteY7" fmla="*/ 589838 h 1242084"/>
              <a:gd name="connsiteX8" fmla="*/ 2106724 w 2108105"/>
              <a:gd name="connsiteY8" fmla="*/ 969144 h 1242084"/>
              <a:gd name="connsiteX9" fmla="*/ 2018671 w 2108105"/>
              <a:gd name="connsiteY9" fmla="*/ 1179118 h 1242084"/>
              <a:gd name="connsiteX10" fmla="*/ 1625818 w 2108105"/>
              <a:gd name="connsiteY10" fmla="*/ 1240078 h 1242084"/>
              <a:gd name="connsiteX11" fmla="*/ 1388751 w 2108105"/>
              <a:gd name="connsiteY11" fmla="*/ 1172344 h 1242084"/>
              <a:gd name="connsiteX12" fmla="*/ 1192324 w 2108105"/>
              <a:gd name="connsiteY12" fmla="*/ 901411 h 1242084"/>
              <a:gd name="connsiteX13" fmla="*/ 873978 w 2108105"/>
              <a:gd name="connsiteY13" fmla="*/ 610158 h 1242084"/>
              <a:gd name="connsiteX14" fmla="*/ 210191 w 2108105"/>
              <a:gd name="connsiteY14" fmla="*/ 461144 h 1242084"/>
              <a:gd name="connsiteX15" fmla="*/ 27311 w 2108105"/>
              <a:gd name="connsiteY15" fmla="*/ 393411 h 1242084"/>
              <a:gd name="connsiteX16" fmla="*/ 6991 w 2108105"/>
              <a:gd name="connsiteY16" fmla="*/ 251171 h 1242084"/>
              <a:gd name="connsiteX17" fmla="*/ 88271 w 2108105"/>
              <a:gd name="connsiteY17" fmla="*/ 163118 h 12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8105" h="1242084">
                <a:moveTo>
                  <a:pt x="88271" y="163118"/>
                </a:moveTo>
                <a:lnTo>
                  <a:pt x="88271" y="163118"/>
                </a:lnTo>
                <a:cubicBezTo>
                  <a:pt x="100689" y="157474"/>
                  <a:pt x="74725" y="149571"/>
                  <a:pt x="162778" y="129251"/>
                </a:cubicBezTo>
                <a:cubicBezTo>
                  <a:pt x="250831" y="108931"/>
                  <a:pt x="448387" y="62647"/>
                  <a:pt x="616591" y="41198"/>
                </a:cubicBezTo>
                <a:cubicBezTo>
                  <a:pt x="784795" y="19749"/>
                  <a:pt x="992511" y="-3957"/>
                  <a:pt x="1172004" y="558"/>
                </a:cubicBezTo>
                <a:cubicBezTo>
                  <a:pt x="1351497" y="5073"/>
                  <a:pt x="1596467" y="5073"/>
                  <a:pt x="1693551" y="68291"/>
                </a:cubicBezTo>
                <a:lnTo>
                  <a:pt x="1984804" y="257944"/>
                </a:lnTo>
                <a:cubicBezTo>
                  <a:pt x="2051409" y="344869"/>
                  <a:pt x="2088663" y="463403"/>
                  <a:pt x="2093178" y="589838"/>
                </a:cubicBezTo>
                <a:lnTo>
                  <a:pt x="2106724" y="969144"/>
                </a:lnTo>
                <a:cubicBezTo>
                  <a:pt x="2094306" y="1067357"/>
                  <a:pt x="2149622" y="1158798"/>
                  <a:pt x="2018671" y="1179118"/>
                </a:cubicBezTo>
                <a:lnTo>
                  <a:pt x="1625818" y="1240078"/>
                </a:lnTo>
                <a:cubicBezTo>
                  <a:pt x="1520831" y="1238949"/>
                  <a:pt x="1454227" y="1262655"/>
                  <a:pt x="1388751" y="1172344"/>
                </a:cubicBezTo>
                <a:lnTo>
                  <a:pt x="1192324" y="901411"/>
                </a:lnTo>
                <a:cubicBezTo>
                  <a:pt x="1106529" y="807713"/>
                  <a:pt x="1095240" y="659829"/>
                  <a:pt x="873978" y="610158"/>
                </a:cubicBezTo>
                <a:lnTo>
                  <a:pt x="210191" y="461144"/>
                </a:lnTo>
                <a:cubicBezTo>
                  <a:pt x="69080" y="425020"/>
                  <a:pt x="61178" y="428406"/>
                  <a:pt x="27311" y="393411"/>
                </a:cubicBezTo>
                <a:cubicBezTo>
                  <a:pt x="-6556" y="358416"/>
                  <a:pt x="-3169" y="289553"/>
                  <a:pt x="6991" y="251171"/>
                </a:cubicBezTo>
                <a:cubicBezTo>
                  <a:pt x="17151" y="212789"/>
                  <a:pt x="74724" y="177793"/>
                  <a:pt x="88271" y="16311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8F667E3-07CE-4EF8-8574-5DE061EB6BAF}"/>
              </a:ext>
            </a:extLst>
          </p:cNvPr>
          <p:cNvSpPr/>
          <p:nvPr/>
        </p:nvSpPr>
        <p:spPr>
          <a:xfrm>
            <a:off x="1963969" y="3099504"/>
            <a:ext cx="1268468" cy="583711"/>
          </a:xfrm>
          <a:custGeom>
            <a:avLst/>
            <a:gdLst>
              <a:gd name="connsiteX0" fmla="*/ 0 w 1659466"/>
              <a:gd name="connsiteY0" fmla="*/ 88053 h 772160"/>
              <a:gd name="connsiteX1" fmla="*/ 555413 w 1659466"/>
              <a:gd name="connsiteY1" fmla="*/ 0 h 772160"/>
              <a:gd name="connsiteX2" fmla="*/ 1151466 w 1659466"/>
              <a:gd name="connsiteY2" fmla="*/ 54186 h 772160"/>
              <a:gd name="connsiteX3" fmla="*/ 1517226 w 1659466"/>
              <a:gd name="connsiteY3" fmla="*/ 230293 h 772160"/>
              <a:gd name="connsiteX4" fmla="*/ 1639146 w 1659466"/>
              <a:gd name="connsiteY4" fmla="*/ 589280 h 772160"/>
              <a:gd name="connsiteX5" fmla="*/ 1659466 w 1659466"/>
              <a:gd name="connsiteY5" fmla="*/ 636693 h 772160"/>
              <a:gd name="connsiteX6" fmla="*/ 1605280 w 1659466"/>
              <a:gd name="connsiteY6" fmla="*/ 697653 h 772160"/>
              <a:gd name="connsiteX7" fmla="*/ 1598506 w 1659466"/>
              <a:gd name="connsiteY7" fmla="*/ 697653 h 772160"/>
              <a:gd name="connsiteX8" fmla="*/ 1314026 w 1659466"/>
              <a:gd name="connsiteY8" fmla="*/ 772160 h 772160"/>
              <a:gd name="connsiteX9" fmla="*/ 1253066 w 1659466"/>
              <a:gd name="connsiteY9" fmla="*/ 765386 h 772160"/>
              <a:gd name="connsiteX10" fmla="*/ 1043093 w 1659466"/>
              <a:gd name="connsiteY10" fmla="*/ 677333 h 772160"/>
              <a:gd name="connsiteX11" fmla="*/ 961813 w 1659466"/>
              <a:gd name="connsiteY11" fmla="*/ 596053 h 772160"/>
              <a:gd name="connsiteX12" fmla="*/ 772160 w 1659466"/>
              <a:gd name="connsiteY12" fmla="*/ 419946 h 772160"/>
              <a:gd name="connsiteX13" fmla="*/ 690880 w 1659466"/>
              <a:gd name="connsiteY13" fmla="*/ 392853 h 772160"/>
              <a:gd name="connsiteX14" fmla="*/ 643466 w 1659466"/>
              <a:gd name="connsiteY14" fmla="*/ 379306 h 772160"/>
              <a:gd name="connsiteX15" fmla="*/ 453813 w 1659466"/>
              <a:gd name="connsiteY15" fmla="*/ 325120 h 772160"/>
              <a:gd name="connsiteX16" fmla="*/ 365760 w 1659466"/>
              <a:gd name="connsiteY16" fmla="*/ 298026 h 772160"/>
              <a:gd name="connsiteX17" fmla="*/ 311573 w 1659466"/>
              <a:gd name="connsiteY17" fmla="*/ 284480 h 772160"/>
              <a:gd name="connsiteX18" fmla="*/ 6773 w 1659466"/>
              <a:gd name="connsiteY18" fmla="*/ 182880 h 772160"/>
              <a:gd name="connsiteX19" fmla="*/ 0 w 1659466"/>
              <a:gd name="connsiteY19" fmla="*/ 88053 h 772160"/>
              <a:gd name="connsiteX0" fmla="*/ 0 w 1662052"/>
              <a:gd name="connsiteY0" fmla="*/ 88053 h 772160"/>
              <a:gd name="connsiteX1" fmla="*/ 555413 w 1662052"/>
              <a:gd name="connsiteY1" fmla="*/ 0 h 772160"/>
              <a:gd name="connsiteX2" fmla="*/ 1151466 w 1662052"/>
              <a:gd name="connsiteY2" fmla="*/ 54186 h 772160"/>
              <a:gd name="connsiteX3" fmla="*/ 1517226 w 1662052"/>
              <a:gd name="connsiteY3" fmla="*/ 230293 h 772160"/>
              <a:gd name="connsiteX4" fmla="*/ 1639146 w 1662052"/>
              <a:gd name="connsiteY4" fmla="*/ 589280 h 772160"/>
              <a:gd name="connsiteX5" fmla="*/ 1659466 w 1662052"/>
              <a:gd name="connsiteY5" fmla="*/ 636693 h 772160"/>
              <a:gd name="connsiteX6" fmla="*/ 1605280 w 1662052"/>
              <a:gd name="connsiteY6" fmla="*/ 697653 h 772160"/>
              <a:gd name="connsiteX7" fmla="*/ 1598506 w 1662052"/>
              <a:gd name="connsiteY7" fmla="*/ 697653 h 772160"/>
              <a:gd name="connsiteX8" fmla="*/ 1314026 w 1662052"/>
              <a:gd name="connsiteY8" fmla="*/ 772160 h 772160"/>
              <a:gd name="connsiteX9" fmla="*/ 1253066 w 1662052"/>
              <a:gd name="connsiteY9" fmla="*/ 765386 h 772160"/>
              <a:gd name="connsiteX10" fmla="*/ 1043093 w 1662052"/>
              <a:gd name="connsiteY10" fmla="*/ 677333 h 772160"/>
              <a:gd name="connsiteX11" fmla="*/ 961813 w 1662052"/>
              <a:gd name="connsiteY11" fmla="*/ 596053 h 772160"/>
              <a:gd name="connsiteX12" fmla="*/ 772160 w 1662052"/>
              <a:gd name="connsiteY12" fmla="*/ 419946 h 772160"/>
              <a:gd name="connsiteX13" fmla="*/ 690880 w 1662052"/>
              <a:gd name="connsiteY13" fmla="*/ 392853 h 772160"/>
              <a:gd name="connsiteX14" fmla="*/ 643466 w 1662052"/>
              <a:gd name="connsiteY14" fmla="*/ 379306 h 772160"/>
              <a:gd name="connsiteX15" fmla="*/ 453813 w 1662052"/>
              <a:gd name="connsiteY15" fmla="*/ 325120 h 772160"/>
              <a:gd name="connsiteX16" fmla="*/ 365760 w 1662052"/>
              <a:gd name="connsiteY16" fmla="*/ 298026 h 772160"/>
              <a:gd name="connsiteX17" fmla="*/ 311573 w 1662052"/>
              <a:gd name="connsiteY17" fmla="*/ 284480 h 772160"/>
              <a:gd name="connsiteX18" fmla="*/ 6773 w 1662052"/>
              <a:gd name="connsiteY18" fmla="*/ 182880 h 772160"/>
              <a:gd name="connsiteX19" fmla="*/ 0 w 1662052"/>
              <a:gd name="connsiteY19" fmla="*/ 88053 h 772160"/>
              <a:gd name="connsiteX0" fmla="*/ 0 w 1642249"/>
              <a:gd name="connsiteY0" fmla="*/ 88053 h 772160"/>
              <a:gd name="connsiteX1" fmla="*/ 555413 w 1642249"/>
              <a:gd name="connsiteY1" fmla="*/ 0 h 772160"/>
              <a:gd name="connsiteX2" fmla="*/ 1151466 w 1642249"/>
              <a:gd name="connsiteY2" fmla="*/ 54186 h 772160"/>
              <a:gd name="connsiteX3" fmla="*/ 1517226 w 1642249"/>
              <a:gd name="connsiteY3" fmla="*/ 230293 h 772160"/>
              <a:gd name="connsiteX4" fmla="*/ 1639146 w 1642249"/>
              <a:gd name="connsiteY4" fmla="*/ 589280 h 772160"/>
              <a:gd name="connsiteX5" fmla="*/ 1605280 w 1642249"/>
              <a:gd name="connsiteY5" fmla="*/ 697653 h 772160"/>
              <a:gd name="connsiteX6" fmla="*/ 1598506 w 1642249"/>
              <a:gd name="connsiteY6" fmla="*/ 697653 h 772160"/>
              <a:gd name="connsiteX7" fmla="*/ 1314026 w 1642249"/>
              <a:gd name="connsiteY7" fmla="*/ 772160 h 772160"/>
              <a:gd name="connsiteX8" fmla="*/ 1253066 w 1642249"/>
              <a:gd name="connsiteY8" fmla="*/ 765386 h 772160"/>
              <a:gd name="connsiteX9" fmla="*/ 1043093 w 1642249"/>
              <a:gd name="connsiteY9" fmla="*/ 677333 h 772160"/>
              <a:gd name="connsiteX10" fmla="*/ 961813 w 1642249"/>
              <a:gd name="connsiteY10" fmla="*/ 596053 h 772160"/>
              <a:gd name="connsiteX11" fmla="*/ 772160 w 1642249"/>
              <a:gd name="connsiteY11" fmla="*/ 419946 h 772160"/>
              <a:gd name="connsiteX12" fmla="*/ 690880 w 1642249"/>
              <a:gd name="connsiteY12" fmla="*/ 392853 h 772160"/>
              <a:gd name="connsiteX13" fmla="*/ 643466 w 1642249"/>
              <a:gd name="connsiteY13" fmla="*/ 379306 h 772160"/>
              <a:gd name="connsiteX14" fmla="*/ 453813 w 1642249"/>
              <a:gd name="connsiteY14" fmla="*/ 325120 h 772160"/>
              <a:gd name="connsiteX15" fmla="*/ 365760 w 1642249"/>
              <a:gd name="connsiteY15" fmla="*/ 298026 h 772160"/>
              <a:gd name="connsiteX16" fmla="*/ 311573 w 1642249"/>
              <a:gd name="connsiteY16" fmla="*/ 284480 h 772160"/>
              <a:gd name="connsiteX17" fmla="*/ 6773 w 1642249"/>
              <a:gd name="connsiteY17" fmla="*/ 182880 h 772160"/>
              <a:gd name="connsiteX18" fmla="*/ 0 w 1642249"/>
              <a:gd name="connsiteY18" fmla="*/ 88053 h 772160"/>
              <a:gd name="connsiteX0" fmla="*/ 0 w 1642249"/>
              <a:gd name="connsiteY0" fmla="*/ 88053 h 772160"/>
              <a:gd name="connsiteX1" fmla="*/ 555413 w 1642249"/>
              <a:gd name="connsiteY1" fmla="*/ 0 h 772160"/>
              <a:gd name="connsiteX2" fmla="*/ 1151466 w 1642249"/>
              <a:gd name="connsiteY2" fmla="*/ 54186 h 772160"/>
              <a:gd name="connsiteX3" fmla="*/ 1517226 w 1642249"/>
              <a:gd name="connsiteY3" fmla="*/ 230293 h 772160"/>
              <a:gd name="connsiteX4" fmla="*/ 1639146 w 1642249"/>
              <a:gd name="connsiteY4" fmla="*/ 589280 h 772160"/>
              <a:gd name="connsiteX5" fmla="*/ 1605280 w 1642249"/>
              <a:gd name="connsiteY5" fmla="*/ 697653 h 772160"/>
              <a:gd name="connsiteX6" fmla="*/ 1598506 w 1642249"/>
              <a:gd name="connsiteY6" fmla="*/ 697653 h 772160"/>
              <a:gd name="connsiteX7" fmla="*/ 1314026 w 1642249"/>
              <a:gd name="connsiteY7" fmla="*/ 772160 h 772160"/>
              <a:gd name="connsiteX8" fmla="*/ 1253066 w 1642249"/>
              <a:gd name="connsiteY8" fmla="*/ 765386 h 772160"/>
              <a:gd name="connsiteX9" fmla="*/ 1043093 w 1642249"/>
              <a:gd name="connsiteY9" fmla="*/ 677333 h 772160"/>
              <a:gd name="connsiteX10" fmla="*/ 961813 w 1642249"/>
              <a:gd name="connsiteY10" fmla="*/ 596053 h 772160"/>
              <a:gd name="connsiteX11" fmla="*/ 772160 w 1642249"/>
              <a:gd name="connsiteY11" fmla="*/ 419946 h 772160"/>
              <a:gd name="connsiteX12" fmla="*/ 690880 w 1642249"/>
              <a:gd name="connsiteY12" fmla="*/ 392853 h 772160"/>
              <a:gd name="connsiteX13" fmla="*/ 643466 w 1642249"/>
              <a:gd name="connsiteY13" fmla="*/ 379306 h 772160"/>
              <a:gd name="connsiteX14" fmla="*/ 453813 w 1642249"/>
              <a:gd name="connsiteY14" fmla="*/ 325120 h 772160"/>
              <a:gd name="connsiteX15" fmla="*/ 365760 w 1642249"/>
              <a:gd name="connsiteY15" fmla="*/ 298026 h 772160"/>
              <a:gd name="connsiteX16" fmla="*/ 311573 w 1642249"/>
              <a:gd name="connsiteY16" fmla="*/ 284480 h 772160"/>
              <a:gd name="connsiteX17" fmla="*/ 6773 w 1642249"/>
              <a:gd name="connsiteY17" fmla="*/ 182880 h 772160"/>
              <a:gd name="connsiteX18" fmla="*/ 0 w 1642249"/>
              <a:gd name="connsiteY18" fmla="*/ 88053 h 772160"/>
              <a:gd name="connsiteX0" fmla="*/ 0 w 1642249"/>
              <a:gd name="connsiteY0" fmla="*/ 88053 h 785098"/>
              <a:gd name="connsiteX1" fmla="*/ 555413 w 1642249"/>
              <a:gd name="connsiteY1" fmla="*/ 0 h 785098"/>
              <a:gd name="connsiteX2" fmla="*/ 1151466 w 1642249"/>
              <a:gd name="connsiteY2" fmla="*/ 54186 h 785098"/>
              <a:gd name="connsiteX3" fmla="*/ 1517226 w 1642249"/>
              <a:gd name="connsiteY3" fmla="*/ 230293 h 785098"/>
              <a:gd name="connsiteX4" fmla="*/ 1639146 w 1642249"/>
              <a:gd name="connsiteY4" fmla="*/ 589280 h 785098"/>
              <a:gd name="connsiteX5" fmla="*/ 1605280 w 1642249"/>
              <a:gd name="connsiteY5" fmla="*/ 697653 h 785098"/>
              <a:gd name="connsiteX6" fmla="*/ 1598506 w 1642249"/>
              <a:gd name="connsiteY6" fmla="*/ 697653 h 785098"/>
              <a:gd name="connsiteX7" fmla="*/ 1314026 w 1642249"/>
              <a:gd name="connsiteY7" fmla="*/ 772160 h 785098"/>
              <a:gd name="connsiteX8" fmla="*/ 1253066 w 1642249"/>
              <a:gd name="connsiteY8" fmla="*/ 765386 h 785098"/>
              <a:gd name="connsiteX9" fmla="*/ 1043093 w 1642249"/>
              <a:gd name="connsiteY9" fmla="*/ 677333 h 785098"/>
              <a:gd name="connsiteX10" fmla="*/ 961813 w 1642249"/>
              <a:gd name="connsiteY10" fmla="*/ 596053 h 785098"/>
              <a:gd name="connsiteX11" fmla="*/ 772160 w 1642249"/>
              <a:gd name="connsiteY11" fmla="*/ 419946 h 785098"/>
              <a:gd name="connsiteX12" fmla="*/ 690880 w 1642249"/>
              <a:gd name="connsiteY12" fmla="*/ 392853 h 785098"/>
              <a:gd name="connsiteX13" fmla="*/ 643466 w 1642249"/>
              <a:gd name="connsiteY13" fmla="*/ 379306 h 785098"/>
              <a:gd name="connsiteX14" fmla="*/ 453813 w 1642249"/>
              <a:gd name="connsiteY14" fmla="*/ 325120 h 785098"/>
              <a:gd name="connsiteX15" fmla="*/ 365760 w 1642249"/>
              <a:gd name="connsiteY15" fmla="*/ 298026 h 785098"/>
              <a:gd name="connsiteX16" fmla="*/ 311573 w 1642249"/>
              <a:gd name="connsiteY16" fmla="*/ 284480 h 785098"/>
              <a:gd name="connsiteX17" fmla="*/ 6773 w 1642249"/>
              <a:gd name="connsiteY17" fmla="*/ 182880 h 785098"/>
              <a:gd name="connsiteX18" fmla="*/ 0 w 1642249"/>
              <a:gd name="connsiteY18" fmla="*/ 88053 h 785098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0 w 1642249"/>
              <a:gd name="connsiteY0" fmla="*/ 88053 h 772314"/>
              <a:gd name="connsiteX1" fmla="*/ 555413 w 1642249"/>
              <a:gd name="connsiteY1" fmla="*/ 0 h 772314"/>
              <a:gd name="connsiteX2" fmla="*/ 1151466 w 1642249"/>
              <a:gd name="connsiteY2" fmla="*/ 54186 h 772314"/>
              <a:gd name="connsiteX3" fmla="*/ 1517226 w 1642249"/>
              <a:gd name="connsiteY3" fmla="*/ 230293 h 772314"/>
              <a:gd name="connsiteX4" fmla="*/ 1639146 w 1642249"/>
              <a:gd name="connsiteY4" fmla="*/ 589280 h 772314"/>
              <a:gd name="connsiteX5" fmla="*/ 1605280 w 1642249"/>
              <a:gd name="connsiteY5" fmla="*/ 697653 h 772314"/>
              <a:gd name="connsiteX6" fmla="*/ 1598506 w 1642249"/>
              <a:gd name="connsiteY6" fmla="*/ 697653 h 772314"/>
              <a:gd name="connsiteX7" fmla="*/ 1314026 w 1642249"/>
              <a:gd name="connsiteY7" fmla="*/ 772160 h 772314"/>
              <a:gd name="connsiteX8" fmla="*/ 1043093 w 1642249"/>
              <a:gd name="connsiteY8" fmla="*/ 677333 h 772314"/>
              <a:gd name="connsiteX9" fmla="*/ 961813 w 1642249"/>
              <a:gd name="connsiteY9" fmla="*/ 596053 h 772314"/>
              <a:gd name="connsiteX10" fmla="*/ 772160 w 1642249"/>
              <a:gd name="connsiteY10" fmla="*/ 419946 h 772314"/>
              <a:gd name="connsiteX11" fmla="*/ 690880 w 1642249"/>
              <a:gd name="connsiteY11" fmla="*/ 392853 h 772314"/>
              <a:gd name="connsiteX12" fmla="*/ 643466 w 1642249"/>
              <a:gd name="connsiteY12" fmla="*/ 379306 h 772314"/>
              <a:gd name="connsiteX13" fmla="*/ 453813 w 1642249"/>
              <a:gd name="connsiteY13" fmla="*/ 325120 h 772314"/>
              <a:gd name="connsiteX14" fmla="*/ 365760 w 1642249"/>
              <a:gd name="connsiteY14" fmla="*/ 298026 h 772314"/>
              <a:gd name="connsiteX15" fmla="*/ 311573 w 1642249"/>
              <a:gd name="connsiteY15" fmla="*/ 284480 h 772314"/>
              <a:gd name="connsiteX16" fmla="*/ 6773 w 1642249"/>
              <a:gd name="connsiteY16" fmla="*/ 182880 h 772314"/>
              <a:gd name="connsiteX17" fmla="*/ 0 w 1642249"/>
              <a:gd name="connsiteY17" fmla="*/ 88053 h 772314"/>
              <a:gd name="connsiteX0" fmla="*/ 69009 w 1711258"/>
              <a:gd name="connsiteY0" fmla="*/ 88053 h 772314"/>
              <a:gd name="connsiteX1" fmla="*/ 624422 w 1711258"/>
              <a:gd name="connsiteY1" fmla="*/ 0 h 772314"/>
              <a:gd name="connsiteX2" fmla="*/ 1220475 w 1711258"/>
              <a:gd name="connsiteY2" fmla="*/ 54186 h 772314"/>
              <a:gd name="connsiteX3" fmla="*/ 1586235 w 1711258"/>
              <a:gd name="connsiteY3" fmla="*/ 230293 h 772314"/>
              <a:gd name="connsiteX4" fmla="*/ 1708155 w 1711258"/>
              <a:gd name="connsiteY4" fmla="*/ 589280 h 772314"/>
              <a:gd name="connsiteX5" fmla="*/ 1674289 w 1711258"/>
              <a:gd name="connsiteY5" fmla="*/ 697653 h 772314"/>
              <a:gd name="connsiteX6" fmla="*/ 1667515 w 1711258"/>
              <a:gd name="connsiteY6" fmla="*/ 697653 h 772314"/>
              <a:gd name="connsiteX7" fmla="*/ 1383035 w 1711258"/>
              <a:gd name="connsiteY7" fmla="*/ 772160 h 772314"/>
              <a:gd name="connsiteX8" fmla="*/ 1112102 w 1711258"/>
              <a:gd name="connsiteY8" fmla="*/ 677333 h 772314"/>
              <a:gd name="connsiteX9" fmla="*/ 1030822 w 1711258"/>
              <a:gd name="connsiteY9" fmla="*/ 596053 h 772314"/>
              <a:gd name="connsiteX10" fmla="*/ 841169 w 1711258"/>
              <a:gd name="connsiteY10" fmla="*/ 419946 h 772314"/>
              <a:gd name="connsiteX11" fmla="*/ 759889 w 1711258"/>
              <a:gd name="connsiteY11" fmla="*/ 392853 h 772314"/>
              <a:gd name="connsiteX12" fmla="*/ 712475 w 1711258"/>
              <a:gd name="connsiteY12" fmla="*/ 379306 h 772314"/>
              <a:gd name="connsiteX13" fmla="*/ 522822 w 1711258"/>
              <a:gd name="connsiteY13" fmla="*/ 325120 h 772314"/>
              <a:gd name="connsiteX14" fmla="*/ 434769 w 1711258"/>
              <a:gd name="connsiteY14" fmla="*/ 298026 h 772314"/>
              <a:gd name="connsiteX15" fmla="*/ 380582 w 1711258"/>
              <a:gd name="connsiteY15" fmla="*/ 284480 h 772314"/>
              <a:gd name="connsiteX16" fmla="*/ 75782 w 1711258"/>
              <a:gd name="connsiteY16" fmla="*/ 182880 h 772314"/>
              <a:gd name="connsiteX17" fmla="*/ 69009 w 1711258"/>
              <a:gd name="connsiteY17" fmla="*/ 88053 h 772314"/>
              <a:gd name="connsiteX0" fmla="*/ 52125 w 1694374"/>
              <a:gd name="connsiteY0" fmla="*/ 88053 h 772314"/>
              <a:gd name="connsiteX1" fmla="*/ 607538 w 1694374"/>
              <a:gd name="connsiteY1" fmla="*/ 0 h 772314"/>
              <a:gd name="connsiteX2" fmla="*/ 1203591 w 1694374"/>
              <a:gd name="connsiteY2" fmla="*/ 54186 h 772314"/>
              <a:gd name="connsiteX3" fmla="*/ 1569351 w 1694374"/>
              <a:gd name="connsiteY3" fmla="*/ 230293 h 772314"/>
              <a:gd name="connsiteX4" fmla="*/ 1691271 w 1694374"/>
              <a:gd name="connsiteY4" fmla="*/ 589280 h 772314"/>
              <a:gd name="connsiteX5" fmla="*/ 1657405 w 1694374"/>
              <a:gd name="connsiteY5" fmla="*/ 697653 h 772314"/>
              <a:gd name="connsiteX6" fmla="*/ 1650631 w 1694374"/>
              <a:gd name="connsiteY6" fmla="*/ 697653 h 772314"/>
              <a:gd name="connsiteX7" fmla="*/ 1366151 w 1694374"/>
              <a:gd name="connsiteY7" fmla="*/ 772160 h 772314"/>
              <a:gd name="connsiteX8" fmla="*/ 1095218 w 1694374"/>
              <a:gd name="connsiteY8" fmla="*/ 677333 h 772314"/>
              <a:gd name="connsiteX9" fmla="*/ 1013938 w 1694374"/>
              <a:gd name="connsiteY9" fmla="*/ 596053 h 772314"/>
              <a:gd name="connsiteX10" fmla="*/ 824285 w 1694374"/>
              <a:gd name="connsiteY10" fmla="*/ 419946 h 772314"/>
              <a:gd name="connsiteX11" fmla="*/ 743005 w 1694374"/>
              <a:gd name="connsiteY11" fmla="*/ 392853 h 772314"/>
              <a:gd name="connsiteX12" fmla="*/ 695591 w 1694374"/>
              <a:gd name="connsiteY12" fmla="*/ 379306 h 772314"/>
              <a:gd name="connsiteX13" fmla="*/ 505938 w 1694374"/>
              <a:gd name="connsiteY13" fmla="*/ 325120 h 772314"/>
              <a:gd name="connsiteX14" fmla="*/ 417885 w 1694374"/>
              <a:gd name="connsiteY14" fmla="*/ 298026 h 772314"/>
              <a:gd name="connsiteX15" fmla="*/ 363698 w 1694374"/>
              <a:gd name="connsiteY15" fmla="*/ 284480 h 772314"/>
              <a:gd name="connsiteX16" fmla="*/ 58898 w 1694374"/>
              <a:gd name="connsiteY16" fmla="*/ 182880 h 772314"/>
              <a:gd name="connsiteX17" fmla="*/ 52125 w 1694374"/>
              <a:gd name="connsiteY17" fmla="*/ 88053 h 772314"/>
              <a:gd name="connsiteX0" fmla="*/ 52125 w 1694374"/>
              <a:gd name="connsiteY0" fmla="*/ 90804 h 775065"/>
              <a:gd name="connsiteX1" fmla="*/ 607538 w 1694374"/>
              <a:gd name="connsiteY1" fmla="*/ 2751 h 775065"/>
              <a:gd name="connsiteX2" fmla="*/ 1203591 w 1694374"/>
              <a:gd name="connsiteY2" fmla="*/ 56937 h 775065"/>
              <a:gd name="connsiteX3" fmla="*/ 1569351 w 1694374"/>
              <a:gd name="connsiteY3" fmla="*/ 233044 h 775065"/>
              <a:gd name="connsiteX4" fmla="*/ 1691271 w 1694374"/>
              <a:gd name="connsiteY4" fmla="*/ 592031 h 775065"/>
              <a:gd name="connsiteX5" fmla="*/ 1657405 w 1694374"/>
              <a:gd name="connsiteY5" fmla="*/ 700404 h 775065"/>
              <a:gd name="connsiteX6" fmla="*/ 1650631 w 1694374"/>
              <a:gd name="connsiteY6" fmla="*/ 700404 h 775065"/>
              <a:gd name="connsiteX7" fmla="*/ 1366151 w 1694374"/>
              <a:gd name="connsiteY7" fmla="*/ 774911 h 775065"/>
              <a:gd name="connsiteX8" fmla="*/ 1095218 w 1694374"/>
              <a:gd name="connsiteY8" fmla="*/ 680084 h 775065"/>
              <a:gd name="connsiteX9" fmla="*/ 1013938 w 1694374"/>
              <a:gd name="connsiteY9" fmla="*/ 598804 h 775065"/>
              <a:gd name="connsiteX10" fmla="*/ 824285 w 1694374"/>
              <a:gd name="connsiteY10" fmla="*/ 422697 h 775065"/>
              <a:gd name="connsiteX11" fmla="*/ 743005 w 1694374"/>
              <a:gd name="connsiteY11" fmla="*/ 395604 h 775065"/>
              <a:gd name="connsiteX12" fmla="*/ 695591 w 1694374"/>
              <a:gd name="connsiteY12" fmla="*/ 382057 h 775065"/>
              <a:gd name="connsiteX13" fmla="*/ 505938 w 1694374"/>
              <a:gd name="connsiteY13" fmla="*/ 327871 h 775065"/>
              <a:gd name="connsiteX14" fmla="*/ 417885 w 1694374"/>
              <a:gd name="connsiteY14" fmla="*/ 300777 h 775065"/>
              <a:gd name="connsiteX15" fmla="*/ 363698 w 1694374"/>
              <a:gd name="connsiteY15" fmla="*/ 287231 h 775065"/>
              <a:gd name="connsiteX16" fmla="*/ 58898 w 1694374"/>
              <a:gd name="connsiteY16" fmla="*/ 185631 h 775065"/>
              <a:gd name="connsiteX17" fmla="*/ 52125 w 1694374"/>
              <a:gd name="connsiteY17" fmla="*/ 90804 h 775065"/>
              <a:gd name="connsiteX0" fmla="*/ 52125 w 1694374"/>
              <a:gd name="connsiteY0" fmla="*/ 90804 h 775065"/>
              <a:gd name="connsiteX1" fmla="*/ 607538 w 1694374"/>
              <a:gd name="connsiteY1" fmla="*/ 2751 h 775065"/>
              <a:gd name="connsiteX2" fmla="*/ 1203591 w 1694374"/>
              <a:gd name="connsiteY2" fmla="*/ 56937 h 775065"/>
              <a:gd name="connsiteX3" fmla="*/ 1569351 w 1694374"/>
              <a:gd name="connsiteY3" fmla="*/ 233044 h 775065"/>
              <a:gd name="connsiteX4" fmla="*/ 1691271 w 1694374"/>
              <a:gd name="connsiteY4" fmla="*/ 592031 h 775065"/>
              <a:gd name="connsiteX5" fmla="*/ 1657405 w 1694374"/>
              <a:gd name="connsiteY5" fmla="*/ 700404 h 775065"/>
              <a:gd name="connsiteX6" fmla="*/ 1650631 w 1694374"/>
              <a:gd name="connsiteY6" fmla="*/ 700404 h 775065"/>
              <a:gd name="connsiteX7" fmla="*/ 1366151 w 1694374"/>
              <a:gd name="connsiteY7" fmla="*/ 774911 h 775065"/>
              <a:gd name="connsiteX8" fmla="*/ 1095218 w 1694374"/>
              <a:gd name="connsiteY8" fmla="*/ 680084 h 775065"/>
              <a:gd name="connsiteX9" fmla="*/ 1013938 w 1694374"/>
              <a:gd name="connsiteY9" fmla="*/ 598804 h 775065"/>
              <a:gd name="connsiteX10" fmla="*/ 824285 w 1694374"/>
              <a:gd name="connsiteY10" fmla="*/ 422697 h 775065"/>
              <a:gd name="connsiteX11" fmla="*/ 743005 w 1694374"/>
              <a:gd name="connsiteY11" fmla="*/ 395604 h 775065"/>
              <a:gd name="connsiteX12" fmla="*/ 695591 w 1694374"/>
              <a:gd name="connsiteY12" fmla="*/ 382057 h 775065"/>
              <a:gd name="connsiteX13" fmla="*/ 505938 w 1694374"/>
              <a:gd name="connsiteY13" fmla="*/ 327871 h 775065"/>
              <a:gd name="connsiteX14" fmla="*/ 417885 w 1694374"/>
              <a:gd name="connsiteY14" fmla="*/ 300777 h 775065"/>
              <a:gd name="connsiteX15" fmla="*/ 363698 w 1694374"/>
              <a:gd name="connsiteY15" fmla="*/ 287231 h 775065"/>
              <a:gd name="connsiteX16" fmla="*/ 58898 w 1694374"/>
              <a:gd name="connsiteY16" fmla="*/ 185631 h 775065"/>
              <a:gd name="connsiteX17" fmla="*/ 52125 w 1694374"/>
              <a:gd name="connsiteY17" fmla="*/ 90804 h 775065"/>
              <a:gd name="connsiteX0" fmla="*/ 52125 w 1694374"/>
              <a:gd name="connsiteY0" fmla="*/ 90804 h 775065"/>
              <a:gd name="connsiteX1" fmla="*/ 607538 w 1694374"/>
              <a:gd name="connsiteY1" fmla="*/ 2751 h 775065"/>
              <a:gd name="connsiteX2" fmla="*/ 1203591 w 1694374"/>
              <a:gd name="connsiteY2" fmla="*/ 56937 h 775065"/>
              <a:gd name="connsiteX3" fmla="*/ 1569351 w 1694374"/>
              <a:gd name="connsiteY3" fmla="*/ 233044 h 775065"/>
              <a:gd name="connsiteX4" fmla="*/ 1691271 w 1694374"/>
              <a:gd name="connsiteY4" fmla="*/ 592031 h 775065"/>
              <a:gd name="connsiteX5" fmla="*/ 1657405 w 1694374"/>
              <a:gd name="connsiteY5" fmla="*/ 700404 h 775065"/>
              <a:gd name="connsiteX6" fmla="*/ 1650631 w 1694374"/>
              <a:gd name="connsiteY6" fmla="*/ 700404 h 775065"/>
              <a:gd name="connsiteX7" fmla="*/ 1366151 w 1694374"/>
              <a:gd name="connsiteY7" fmla="*/ 774911 h 775065"/>
              <a:gd name="connsiteX8" fmla="*/ 1095218 w 1694374"/>
              <a:gd name="connsiteY8" fmla="*/ 680084 h 775065"/>
              <a:gd name="connsiteX9" fmla="*/ 1013938 w 1694374"/>
              <a:gd name="connsiteY9" fmla="*/ 598804 h 775065"/>
              <a:gd name="connsiteX10" fmla="*/ 824285 w 1694374"/>
              <a:gd name="connsiteY10" fmla="*/ 422697 h 775065"/>
              <a:gd name="connsiteX11" fmla="*/ 743005 w 1694374"/>
              <a:gd name="connsiteY11" fmla="*/ 395604 h 775065"/>
              <a:gd name="connsiteX12" fmla="*/ 695591 w 1694374"/>
              <a:gd name="connsiteY12" fmla="*/ 382057 h 775065"/>
              <a:gd name="connsiteX13" fmla="*/ 505938 w 1694374"/>
              <a:gd name="connsiteY13" fmla="*/ 327871 h 775065"/>
              <a:gd name="connsiteX14" fmla="*/ 417885 w 1694374"/>
              <a:gd name="connsiteY14" fmla="*/ 300777 h 775065"/>
              <a:gd name="connsiteX15" fmla="*/ 363698 w 1694374"/>
              <a:gd name="connsiteY15" fmla="*/ 287231 h 775065"/>
              <a:gd name="connsiteX16" fmla="*/ 58898 w 1694374"/>
              <a:gd name="connsiteY16" fmla="*/ 185631 h 775065"/>
              <a:gd name="connsiteX17" fmla="*/ 52125 w 1694374"/>
              <a:gd name="connsiteY17" fmla="*/ 90804 h 775065"/>
              <a:gd name="connsiteX0" fmla="*/ 52125 w 1695225"/>
              <a:gd name="connsiteY0" fmla="*/ 90804 h 777714"/>
              <a:gd name="connsiteX1" fmla="*/ 607538 w 1695225"/>
              <a:gd name="connsiteY1" fmla="*/ 2751 h 777714"/>
              <a:gd name="connsiteX2" fmla="*/ 1203591 w 1695225"/>
              <a:gd name="connsiteY2" fmla="*/ 56937 h 777714"/>
              <a:gd name="connsiteX3" fmla="*/ 1569351 w 1695225"/>
              <a:gd name="connsiteY3" fmla="*/ 233044 h 777714"/>
              <a:gd name="connsiteX4" fmla="*/ 1691271 w 1695225"/>
              <a:gd name="connsiteY4" fmla="*/ 592031 h 777714"/>
              <a:gd name="connsiteX5" fmla="*/ 1657405 w 1695225"/>
              <a:gd name="connsiteY5" fmla="*/ 700404 h 777714"/>
              <a:gd name="connsiteX6" fmla="*/ 1577152 w 1695225"/>
              <a:gd name="connsiteY6" fmla="*/ 741226 h 777714"/>
              <a:gd name="connsiteX7" fmla="*/ 1366151 w 1695225"/>
              <a:gd name="connsiteY7" fmla="*/ 774911 h 777714"/>
              <a:gd name="connsiteX8" fmla="*/ 1095218 w 1695225"/>
              <a:gd name="connsiteY8" fmla="*/ 680084 h 777714"/>
              <a:gd name="connsiteX9" fmla="*/ 1013938 w 1695225"/>
              <a:gd name="connsiteY9" fmla="*/ 598804 h 777714"/>
              <a:gd name="connsiteX10" fmla="*/ 824285 w 1695225"/>
              <a:gd name="connsiteY10" fmla="*/ 422697 h 777714"/>
              <a:gd name="connsiteX11" fmla="*/ 743005 w 1695225"/>
              <a:gd name="connsiteY11" fmla="*/ 395604 h 777714"/>
              <a:gd name="connsiteX12" fmla="*/ 695591 w 1695225"/>
              <a:gd name="connsiteY12" fmla="*/ 382057 h 777714"/>
              <a:gd name="connsiteX13" fmla="*/ 505938 w 1695225"/>
              <a:gd name="connsiteY13" fmla="*/ 327871 h 777714"/>
              <a:gd name="connsiteX14" fmla="*/ 417885 w 1695225"/>
              <a:gd name="connsiteY14" fmla="*/ 300777 h 777714"/>
              <a:gd name="connsiteX15" fmla="*/ 363698 w 1695225"/>
              <a:gd name="connsiteY15" fmla="*/ 287231 h 777714"/>
              <a:gd name="connsiteX16" fmla="*/ 58898 w 1695225"/>
              <a:gd name="connsiteY16" fmla="*/ 185631 h 777714"/>
              <a:gd name="connsiteX17" fmla="*/ 52125 w 1695225"/>
              <a:gd name="connsiteY17" fmla="*/ 90804 h 777714"/>
              <a:gd name="connsiteX0" fmla="*/ 52125 w 1691291"/>
              <a:gd name="connsiteY0" fmla="*/ 90804 h 778281"/>
              <a:gd name="connsiteX1" fmla="*/ 607538 w 1691291"/>
              <a:gd name="connsiteY1" fmla="*/ 2751 h 778281"/>
              <a:gd name="connsiteX2" fmla="*/ 1203591 w 1691291"/>
              <a:gd name="connsiteY2" fmla="*/ 56937 h 778281"/>
              <a:gd name="connsiteX3" fmla="*/ 1569351 w 1691291"/>
              <a:gd name="connsiteY3" fmla="*/ 233044 h 778281"/>
              <a:gd name="connsiteX4" fmla="*/ 1691271 w 1691291"/>
              <a:gd name="connsiteY4" fmla="*/ 592031 h 778281"/>
              <a:gd name="connsiteX5" fmla="*/ 1577152 w 1691291"/>
              <a:gd name="connsiteY5" fmla="*/ 741226 h 778281"/>
              <a:gd name="connsiteX6" fmla="*/ 1366151 w 1691291"/>
              <a:gd name="connsiteY6" fmla="*/ 774911 h 778281"/>
              <a:gd name="connsiteX7" fmla="*/ 1095218 w 1691291"/>
              <a:gd name="connsiteY7" fmla="*/ 680084 h 778281"/>
              <a:gd name="connsiteX8" fmla="*/ 1013938 w 1691291"/>
              <a:gd name="connsiteY8" fmla="*/ 598804 h 778281"/>
              <a:gd name="connsiteX9" fmla="*/ 824285 w 1691291"/>
              <a:gd name="connsiteY9" fmla="*/ 422697 h 778281"/>
              <a:gd name="connsiteX10" fmla="*/ 743005 w 1691291"/>
              <a:gd name="connsiteY10" fmla="*/ 395604 h 778281"/>
              <a:gd name="connsiteX11" fmla="*/ 695591 w 1691291"/>
              <a:gd name="connsiteY11" fmla="*/ 382057 h 778281"/>
              <a:gd name="connsiteX12" fmla="*/ 505938 w 1691291"/>
              <a:gd name="connsiteY12" fmla="*/ 327871 h 778281"/>
              <a:gd name="connsiteX13" fmla="*/ 417885 w 1691291"/>
              <a:gd name="connsiteY13" fmla="*/ 300777 h 778281"/>
              <a:gd name="connsiteX14" fmla="*/ 363698 w 1691291"/>
              <a:gd name="connsiteY14" fmla="*/ 287231 h 778281"/>
              <a:gd name="connsiteX15" fmla="*/ 58898 w 1691291"/>
              <a:gd name="connsiteY15" fmla="*/ 185631 h 778281"/>
              <a:gd name="connsiteX16" fmla="*/ 52125 w 1691291"/>
              <a:gd name="connsiteY16" fmla="*/ 90804 h 7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1291" h="778281">
                <a:moveTo>
                  <a:pt x="52125" y="90804"/>
                </a:moveTo>
                <a:cubicBezTo>
                  <a:pt x="143565" y="60324"/>
                  <a:pt x="408854" y="-15311"/>
                  <a:pt x="607538" y="2751"/>
                </a:cubicBezTo>
                <a:lnTo>
                  <a:pt x="1203591" y="56937"/>
                </a:lnTo>
                <a:cubicBezTo>
                  <a:pt x="1363893" y="95319"/>
                  <a:pt x="1488071" y="143862"/>
                  <a:pt x="1569351" y="233044"/>
                </a:cubicBezTo>
                <a:cubicBezTo>
                  <a:pt x="1650631" y="322226"/>
                  <a:pt x="1689971" y="507334"/>
                  <a:pt x="1691271" y="592031"/>
                </a:cubicBezTo>
                <a:cubicBezTo>
                  <a:pt x="1692571" y="676728"/>
                  <a:pt x="1631339" y="710746"/>
                  <a:pt x="1577152" y="741226"/>
                </a:cubicBezTo>
                <a:cubicBezTo>
                  <a:pt x="1522965" y="771706"/>
                  <a:pt x="1446473" y="785101"/>
                  <a:pt x="1366151" y="774911"/>
                </a:cubicBezTo>
                <a:cubicBezTo>
                  <a:pt x="1285829" y="764721"/>
                  <a:pt x="1122311" y="707177"/>
                  <a:pt x="1095218" y="680084"/>
                </a:cubicBezTo>
                <a:lnTo>
                  <a:pt x="1013938" y="598804"/>
                </a:lnTo>
                <a:cubicBezTo>
                  <a:pt x="968783" y="555906"/>
                  <a:pt x="908290" y="454199"/>
                  <a:pt x="824285" y="422697"/>
                </a:cubicBezTo>
                <a:cubicBezTo>
                  <a:pt x="740280" y="391195"/>
                  <a:pt x="758863" y="399929"/>
                  <a:pt x="743005" y="395604"/>
                </a:cubicBezTo>
                <a:cubicBezTo>
                  <a:pt x="727147" y="391279"/>
                  <a:pt x="758809" y="400119"/>
                  <a:pt x="695591" y="382057"/>
                </a:cubicBezTo>
                <a:lnTo>
                  <a:pt x="505938" y="327871"/>
                </a:lnTo>
                <a:cubicBezTo>
                  <a:pt x="459654" y="314324"/>
                  <a:pt x="435787" y="305892"/>
                  <a:pt x="417885" y="300777"/>
                </a:cubicBezTo>
                <a:cubicBezTo>
                  <a:pt x="399983" y="295662"/>
                  <a:pt x="465298" y="321098"/>
                  <a:pt x="363698" y="287231"/>
                </a:cubicBezTo>
                <a:lnTo>
                  <a:pt x="58898" y="185631"/>
                </a:lnTo>
                <a:cubicBezTo>
                  <a:pt x="6969" y="152893"/>
                  <a:pt x="-39315" y="121284"/>
                  <a:pt x="52125" y="9080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96ED3C4-C0DC-437D-AFA3-369FC89FBB54}"/>
              </a:ext>
            </a:extLst>
          </p:cNvPr>
          <p:cNvSpPr/>
          <p:nvPr/>
        </p:nvSpPr>
        <p:spPr>
          <a:xfrm rot="681325" flipH="1">
            <a:off x="2081549" y="3189040"/>
            <a:ext cx="730042" cy="131868"/>
          </a:xfrm>
          <a:custGeom>
            <a:avLst/>
            <a:gdLst>
              <a:gd name="connsiteX0" fmla="*/ 0 w 644978"/>
              <a:gd name="connsiteY0" fmla="*/ 16328 h 228600"/>
              <a:gd name="connsiteX1" fmla="*/ 0 w 644978"/>
              <a:gd name="connsiteY1" fmla="*/ 16328 h 228600"/>
              <a:gd name="connsiteX2" fmla="*/ 359228 w 644978"/>
              <a:gd name="connsiteY2" fmla="*/ 0 h 228600"/>
              <a:gd name="connsiteX3" fmla="*/ 644978 w 644978"/>
              <a:gd name="connsiteY3" fmla="*/ 40821 h 228600"/>
              <a:gd name="connsiteX4" fmla="*/ 636814 w 644978"/>
              <a:gd name="connsiteY4" fmla="*/ 163285 h 228600"/>
              <a:gd name="connsiteX5" fmla="*/ 498021 w 644978"/>
              <a:gd name="connsiteY5" fmla="*/ 228600 h 228600"/>
              <a:gd name="connsiteX6" fmla="*/ 244928 w 644978"/>
              <a:gd name="connsiteY6" fmla="*/ 146957 h 228600"/>
              <a:gd name="connsiteX7" fmla="*/ 171450 w 644978"/>
              <a:gd name="connsiteY7" fmla="*/ 106135 h 228600"/>
              <a:gd name="connsiteX8" fmla="*/ 0 w 644978"/>
              <a:gd name="connsiteY8" fmla="*/ 16328 h 228600"/>
              <a:gd name="connsiteX0" fmla="*/ 0 w 644978"/>
              <a:gd name="connsiteY0" fmla="*/ 16328 h 228600"/>
              <a:gd name="connsiteX1" fmla="*/ 0 w 644978"/>
              <a:gd name="connsiteY1" fmla="*/ 16328 h 228600"/>
              <a:gd name="connsiteX2" fmla="*/ 359228 w 644978"/>
              <a:gd name="connsiteY2" fmla="*/ 0 h 228600"/>
              <a:gd name="connsiteX3" fmla="*/ 644978 w 644978"/>
              <a:gd name="connsiteY3" fmla="*/ 40821 h 228600"/>
              <a:gd name="connsiteX4" fmla="*/ 636814 w 644978"/>
              <a:gd name="connsiteY4" fmla="*/ 163285 h 228600"/>
              <a:gd name="connsiteX5" fmla="*/ 498021 w 644978"/>
              <a:gd name="connsiteY5" fmla="*/ 228600 h 228600"/>
              <a:gd name="connsiteX6" fmla="*/ 244928 w 644978"/>
              <a:gd name="connsiteY6" fmla="*/ 146957 h 228600"/>
              <a:gd name="connsiteX7" fmla="*/ 57150 w 644978"/>
              <a:gd name="connsiteY7" fmla="*/ 122463 h 228600"/>
              <a:gd name="connsiteX8" fmla="*/ 0 w 644978"/>
              <a:gd name="connsiteY8" fmla="*/ 16328 h 228600"/>
              <a:gd name="connsiteX0" fmla="*/ 0 w 644978"/>
              <a:gd name="connsiteY0" fmla="*/ 16328 h 228600"/>
              <a:gd name="connsiteX1" fmla="*/ 0 w 644978"/>
              <a:gd name="connsiteY1" fmla="*/ 16328 h 228600"/>
              <a:gd name="connsiteX2" fmla="*/ 359228 w 644978"/>
              <a:gd name="connsiteY2" fmla="*/ 0 h 228600"/>
              <a:gd name="connsiteX3" fmla="*/ 644978 w 644978"/>
              <a:gd name="connsiteY3" fmla="*/ 40821 h 228600"/>
              <a:gd name="connsiteX4" fmla="*/ 636814 w 644978"/>
              <a:gd name="connsiteY4" fmla="*/ 163285 h 228600"/>
              <a:gd name="connsiteX5" fmla="*/ 498021 w 644978"/>
              <a:gd name="connsiteY5" fmla="*/ 228600 h 228600"/>
              <a:gd name="connsiteX6" fmla="*/ 244928 w 644978"/>
              <a:gd name="connsiteY6" fmla="*/ 146957 h 228600"/>
              <a:gd name="connsiteX7" fmla="*/ 57150 w 644978"/>
              <a:gd name="connsiteY7" fmla="*/ 122463 h 228600"/>
              <a:gd name="connsiteX8" fmla="*/ 0 w 644978"/>
              <a:gd name="connsiteY8" fmla="*/ 16328 h 228600"/>
              <a:gd name="connsiteX0" fmla="*/ 0 w 644978"/>
              <a:gd name="connsiteY0" fmla="*/ 16328 h 228600"/>
              <a:gd name="connsiteX1" fmla="*/ 0 w 644978"/>
              <a:gd name="connsiteY1" fmla="*/ 16328 h 228600"/>
              <a:gd name="connsiteX2" fmla="*/ 359228 w 644978"/>
              <a:gd name="connsiteY2" fmla="*/ 0 h 228600"/>
              <a:gd name="connsiteX3" fmla="*/ 644978 w 644978"/>
              <a:gd name="connsiteY3" fmla="*/ 40821 h 228600"/>
              <a:gd name="connsiteX4" fmla="*/ 636814 w 644978"/>
              <a:gd name="connsiteY4" fmla="*/ 163285 h 228600"/>
              <a:gd name="connsiteX5" fmla="*/ 498021 w 644978"/>
              <a:gd name="connsiteY5" fmla="*/ 228600 h 228600"/>
              <a:gd name="connsiteX6" fmla="*/ 244928 w 644978"/>
              <a:gd name="connsiteY6" fmla="*/ 146957 h 228600"/>
              <a:gd name="connsiteX7" fmla="*/ 57150 w 644978"/>
              <a:gd name="connsiteY7" fmla="*/ 122463 h 228600"/>
              <a:gd name="connsiteX8" fmla="*/ 0 w 644978"/>
              <a:gd name="connsiteY8" fmla="*/ 16328 h 228600"/>
              <a:gd name="connsiteX0" fmla="*/ 0 w 644978"/>
              <a:gd name="connsiteY0" fmla="*/ 16936 h 229208"/>
              <a:gd name="connsiteX1" fmla="*/ 0 w 644978"/>
              <a:gd name="connsiteY1" fmla="*/ 16936 h 229208"/>
              <a:gd name="connsiteX2" fmla="*/ 359228 w 644978"/>
              <a:gd name="connsiteY2" fmla="*/ 608 h 229208"/>
              <a:gd name="connsiteX3" fmla="*/ 644978 w 644978"/>
              <a:gd name="connsiteY3" fmla="*/ 41429 h 229208"/>
              <a:gd name="connsiteX4" fmla="*/ 636814 w 644978"/>
              <a:gd name="connsiteY4" fmla="*/ 163893 h 229208"/>
              <a:gd name="connsiteX5" fmla="*/ 498021 w 644978"/>
              <a:gd name="connsiteY5" fmla="*/ 229208 h 229208"/>
              <a:gd name="connsiteX6" fmla="*/ 244928 w 644978"/>
              <a:gd name="connsiteY6" fmla="*/ 147565 h 229208"/>
              <a:gd name="connsiteX7" fmla="*/ 57150 w 644978"/>
              <a:gd name="connsiteY7" fmla="*/ 123071 h 229208"/>
              <a:gd name="connsiteX8" fmla="*/ 0 w 644978"/>
              <a:gd name="connsiteY8" fmla="*/ 16936 h 229208"/>
              <a:gd name="connsiteX0" fmla="*/ 0 w 645008"/>
              <a:gd name="connsiteY0" fmla="*/ 16936 h 229208"/>
              <a:gd name="connsiteX1" fmla="*/ 0 w 645008"/>
              <a:gd name="connsiteY1" fmla="*/ 16936 h 229208"/>
              <a:gd name="connsiteX2" fmla="*/ 359228 w 645008"/>
              <a:gd name="connsiteY2" fmla="*/ 608 h 229208"/>
              <a:gd name="connsiteX3" fmla="*/ 644978 w 645008"/>
              <a:gd name="connsiteY3" fmla="*/ 41429 h 229208"/>
              <a:gd name="connsiteX4" fmla="*/ 636814 w 645008"/>
              <a:gd name="connsiteY4" fmla="*/ 163893 h 229208"/>
              <a:gd name="connsiteX5" fmla="*/ 498021 w 645008"/>
              <a:gd name="connsiteY5" fmla="*/ 229208 h 229208"/>
              <a:gd name="connsiteX6" fmla="*/ 244928 w 645008"/>
              <a:gd name="connsiteY6" fmla="*/ 147565 h 229208"/>
              <a:gd name="connsiteX7" fmla="*/ 57150 w 645008"/>
              <a:gd name="connsiteY7" fmla="*/ 123071 h 229208"/>
              <a:gd name="connsiteX8" fmla="*/ 0 w 645008"/>
              <a:gd name="connsiteY8" fmla="*/ 16936 h 229208"/>
              <a:gd name="connsiteX0" fmla="*/ 0 w 645008"/>
              <a:gd name="connsiteY0" fmla="*/ 16936 h 229395"/>
              <a:gd name="connsiteX1" fmla="*/ 0 w 645008"/>
              <a:gd name="connsiteY1" fmla="*/ 16936 h 229395"/>
              <a:gd name="connsiteX2" fmla="*/ 359228 w 645008"/>
              <a:gd name="connsiteY2" fmla="*/ 608 h 229395"/>
              <a:gd name="connsiteX3" fmla="*/ 644978 w 645008"/>
              <a:gd name="connsiteY3" fmla="*/ 41429 h 229395"/>
              <a:gd name="connsiteX4" fmla="*/ 636814 w 645008"/>
              <a:gd name="connsiteY4" fmla="*/ 163893 h 229395"/>
              <a:gd name="connsiteX5" fmla="*/ 498021 w 645008"/>
              <a:gd name="connsiteY5" fmla="*/ 229208 h 229395"/>
              <a:gd name="connsiteX6" fmla="*/ 244928 w 645008"/>
              <a:gd name="connsiteY6" fmla="*/ 147565 h 229395"/>
              <a:gd name="connsiteX7" fmla="*/ 57150 w 645008"/>
              <a:gd name="connsiteY7" fmla="*/ 123071 h 229395"/>
              <a:gd name="connsiteX8" fmla="*/ 0 w 645008"/>
              <a:gd name="connsiteY8" fmla="*/ 16936 h 229395"/>
              <a:gd name="connsiteX0" fmla="*/ 0 w 645008"/>
              <a:gd name="connsiteY0" fmla="*/ 16936 h 236003"/>
              <a:gd name="connsiteX1" fmla="*/ 0 w 645008"/>
              <a:gd name="connsiteY1" fmla="*/ 16936 h 236003"/>
              <a:gd name="connsiteX2" fmla="*/ 359228 w 645008"/>
              <a:gd name="connsiteY2" fmla="*/ 608 h 236003"/>
              <a:gd name="connsiteX3" fmla="*/ 644978 w 645008"/>
              <a:gd name="connsiteY3" fmla="*/ 41429 h 236003"/>
              <a:gd name="connsiteX4" fmla="*/ 636814 w 645008"/>
              <a:gd name="connsiteY4" fmla="*/ 163893 h 236003"/>
              <a:gd name="connsiteX5" fmla="*/ 498021 w 645008"/>
              <a:gd name="connsiteY5" fmla="*/ 229208 h 236003"/>
              <a:gd name="connsiteX6" fmla="*/ 244928 w 645008"/>
              <a:gd name="connsiteY6" fmla="*/ 147565 h 236003"/>
              <a:gd name="connsiteX7" fmla="*/ 57150 w 645008"/>
              <a:gd name="connsiteY7" fmla="*/ 123071 h 236003"/>
              <a:gd name="connsiteX8" fmla="*/ 0 w 645008"/>
              <a:gd name="connsiteY8" fmla="*/ 16936 h 236003"/>
              <a:gd name="connsiteX0" fmla="*/ 0 w 645008"/>
              <a:gd name="connsiteY0" fmla="*/ 16936 h 236003"/>
              <a:gd name="connsiteX1" fmla="*/ 0 w 645008"/>
              <a:gd name="connsiteY1" fmla="*/ 16936 h 236003"/>
              <a:gd name="connsiteX2" fmla="*/ 359228 w 645008"/>
              <a:gd name="connsiteY2" fmla="*/ 608 h 236003"/>
              <a:gd name="connsiteX3" fmla="*/ 644978 w 645008"/>
              <a:gd name="connsiteY3" fmla="*/ 41429 h 236003"/>
              <a:gd name="connsiteX4" fmla="*/ 636814 w 645008"/>
              <a:gd name="connsiteY4" fmla="*/ 163893 h 236003"/>
              <a:gd name="connsiteX5" fmla="*/ 498021 w 645008"/>
              <a:gd name="connsiteY5" fmla="*/ 229208 h 236003"/>
              <a:gd name="connsiteX6" fmla="*/ 244928 w 645008"/>
              <a:gd name="connsiteY6" fmla="*/ 147565 h 236003"/>
              <a:gd name="connsiteX7" fmla="*/ 57150 w 645008"/>
              <a:gd name="connsiteY7" fmla="*/ 123071 h 236003"/>
              <a:gd name="connsiteX8" fmla="*/ 0 w 645008"/>
              <a:gd name="connsiteY8" fmla="*/ 16936 h 236003"/>
              <a:gd name="connsiteX0" fmla="*/ 0 w 932892"/>
              <a:gd name="connsiteY0" fmla="*/ 16576 h 236001"/>
              <a:gd name="connsiteX1" fmla="*/ 287884 w 932892"/>
              <a:gd name="connsiteY1" fmla="*/ 16934 h 236001"/>
              <a:gd name="connsiteX2" fmla="*/ 647112 w 932892"/>
              <a:gd name="connsiteY2" fmla="*/ 606 h 236001"/>
              <a:gd name="connsiteX3" fmla="*/ 932862 w 932892"/>
              <a:gd name="connsiteY3" fmla="*/ 41427 h 236001"/>
              <a:gd name="connsiteX4" fmla="*/ 924698 w 932892"/>
              <a:gd name="connsiteY4" fmla="*/ 163891 h 236001"/>
              <a:gd name="connsiteX5" fmla="*/ 785905 w 932892"/>
              <a:gd name="connsiteY5" fmla="*/ 229206 h 236001"/>
              <a:gd name="connsiteX6" fmla="*/ 532812 w 932892"/>
              <a:gd name="connsiteY6" fmla="*/ 147563 h 236001"/>
              <a:gd name="connsiteX7" fmla="*/ 345034 w 932892"/>
              <a:gd name="connsiteY7" fmla="*/ 123069 h 236001"/>
              <a:gd name="connsiteX8" fmla="*/ 0 w 932892"/>
              <a:gd name="connsiteY8" fmla="*/ 16576 h 236001"/>
              <a:gd name="connsiteX0" fmla="*/ 2496 w 935388"/>
              <a:gd name="connsiteY0" fmla="*/ 16576 h 236001"/>
              <a:gd name="connsiteX1" fmla="*/ 290380 w 935388"/>
              <a:gd name="connsiteY1" fmla="*/ 16934 h 236001"/>
              <a:gd name="connsiteX2" fmla="*/ 649608 w 935388"/>
              <a:gd name="connsiteY2" fmla="*/ 606 h 236001"/>
              <a:gd name="connsiteX3" fmla="*/ 935358 w 935388"/>
              <a:gd name="connsiteY3" fmla="*/ 41427 h 236001"/>
              <a:gd name="connsiteX4" fmla="*/ 927194 w 935388"/>
              <a:gd name="connsiteY4" fmla="*/ 163891 h 236001"/>
              <a:gd name="connsiteX5" fmla="*/ 788401 w 935388"/>
              <a:gd name="connsiteY5" fmla="*/ 229206 h 236001"/>
              <a:gd name="connsiteX6" fmla="*/ 535308 w 935388"/>
              <a:gd name="connsiteY6" fmla="*/ 147563 h 236001"/>
              <a:gd name="connsiteX7" fmla="*/ 172206 w 935388"/>
              <a:gd name="connsiteY7" fmla="*/ 143124 h 236001"/>
              <a:gd name="connsiteX8" fmla="*/ 2496 w 935388"/>
              <a:gd name="connsiteY8" fmla="*/ 16576 h 236001"/>
              <a:gd name="connsiteX0" fmla="*/ 1181 w 1091021"/>
              <a:gd name="connsiteY0" fmla="*/ 197902 h 240847"/>
              <a:gd name="connsiteX1" fmla="*/ 446013 w 1091021"/>
              <a:gd name="connsiteY1" fmla="*/ 21780 h 240847"/>
              <a:gd name="connsiteX2" fmla="*/ 805241 w 1091021"/>
              <a:gd name="connsiteY2" fmla="*/ 5452 h 240847"/>
              <a:gd name="connsiteX3" fmla="*/ 1090991 w 1091021"/>
              <a:gd name="connsiteY3" fmla="*/ 46273 h 240847"/>
              <a:gd name="connsiteX4" fmla="*/ 1082827 w 1091021"/>
              <a:gd name="connsiteY4" fmla="*/ 168737 h 240847"/>
              <a:gd name="connsiteX5" fmla="*/ 944034 w 1091021"/>
              <a:gd name="connsiteY5" fmla="*/ 234052 h 240847"/>
              <a:gd name="connsiteX6" fmla="*/ 690941 w 1091021"/>
              <a:gd name="connsiteY6" fmla="*/ 152409 h 240847"/>
              <a:gd name="connsiteX7" fmla="*/ 327839 w 1091021"/>
              <a:gd name="connsiteY7" fmla="*/ 147970 h 240847"/>
              <a:gd name="connsiteX8" fmla="*/ 1181 w 1091021"/>
              <a:gd name="connsiteY8" fmla="*/ 197902 h 240847"/>
              <a:gd name="connsiteX0" fmla="*/ 48 w 1089892"/>
              <a:gd name="connsiteY0" fmla="*/ 230611 h 273556"/>
              <a:gd name="connsiteX1" fmla="*/ 306496 w 1089892"/>
              <a:gd name="connsiteY1" fmla="*/ 10870 h 273556"/>
              <a:gd name="connsiteX2" fmla="*/ 804108 w 1089892"/>
              <a:gd name="connsiteY2" fmla="*/ 38161 h 273556"/>
              <a:gd name="connsiteX3" fmla="*/ 1089858 w 1089892"/>
              <a:gd name="connsiteY3" fmla="*/ 78982 h 273556"/>
              <a:gd name="connsiteX4" fmla="*/ 1081694 w 1089892"/>
              <a:gd name="connsiteY4" fmla="*/ 201446 h 273556"/>
              <a:gd name="connsiteX5" fmla="*/ 942901 w 1089892"/>
              <a:gd name="connsiteY5" fmla="*/ 266761 h 273556"/>
              <a:gd name="connsiteX6" fmla="*/ 689808 w 1089892"/>
              <a:gd name="connsiteY6" fmla="*/ 185118 h 273556"/>
              <a:gd name="connsiteX7" fmla="*/ 326706 w 1089892"/>
              <a:gd name="connsiteY7" fmla="*/ 180679 h 273556"/>
              <a:gd name="connsiteX8" fmla="*/ 48 w 1089892"/>
              <a:gd name="connsiteY8" fmla="*/ 230611 h 273556"/>
              <a:gd name="connsiteX0" fmla="*/ 697 w 1090541"/>
              <a:gd name="connsiteY0" fmla="*/ 230611 h 273556"/>
              <a:gd name="connsiteX1" fmla="*/ 307145 w 1090541"/>
              <a:gd name="connsiteY1" fmla="*/ 10870 h 273556"/>
              <a:gd name="connsiteX2" fmla="*/ 804757 w 1090541"/>
              <a:gd name="connsiteY2" fmla="*/ 38161 h 273556"/>
              <a:gd name="connsiteX3" fmla="*/ 1090507 w 1090541"/>
              <a:gd name="connsiteY3" fmla="*/ 78982 h 273556"/>
              <a:gd name="connsiteX4" fmla="*/ 1082343 w 1090541"/>
              <a:gd name="connsiteY4" fmla="*/ 201446 h 273556"/>
              <a:gd name="connsiteX5" fmla="*/ 943550 w 1090541"/>
              <a:gd name="connsiteY5" fmla="*/ 266761 h 273556"/>
              <a:gd name="connsiteX6" fmla="*/ 690457 w 1090541"/>
              <a:gd name="connsiteY6" fmla="*/ 185118 h 273556"/>
              <a:gd name="connsiteX7" fmla="*/ 388267 w 1090541"/>
              <a:gd name="connsiteY7" fmla="*/ 154690 h 273556"/>
              <a:gd name="connsiteX8" fmla="*/ 697 w 1090541"/>
              <a:gd name="connsiteY8" fmla="*/ 230611 h 273556"/>
              <a:gd name="connsiteX0" fmla="*/ 697 w 1090541"/>
              <a:gd name="connsiteY0" fmla="*/ 230611 h 269925"/>
              <a:gd name="connsiteX1" fmla="*/ 307145 w 1090541"/>
              <a:gd name="connsiteY1" fmla="*/ 10870 h 269925"/>
              <a:gd name="connsiteX2" fmla="*/ 804757 w 1090541"/>
              <a:gd name="connsiteY2" fmla="*/ 38161 h 269925"/>
              <a:gd name="connsiteX3" fmla="*/ 1090507 w 1090541"/>
              <a:gd name="connsiteY3" fmla="*/ 78982 h 269925"/>
              <a:gd name="connsiteX4" fmla="*/ 1082343 w 1090541"/>
              <a:gd name="connsiteY4" fmla="*/ 201446 h 269925"/>
              <a:gd name="connsiteX5" fmla="*/ 943550 w 1090541"/>
              <a:gd name="connsiteY5" fmla="*/ 266761 h 269925"/>
              <a:gd name="connsiteX6" fmla="*/ 653517 w 1090541"/>
              <a:gd name="connsiteY6" fmla="*/ 248791 h 269925"/>
              <a:gd name="connsiteX7" fmla="*/ 388267 w 1090541"/>
              <a:gd name="connsiteY7" fmla="*/ 154690 h 269925"/>
              <a:gd name="connsiteX8" fmla="*/ 697 w 1090541"/>
              <a:gd name="connsiteY8" fmla="*/ 230611 h 269925"/>
              <a:gd name="connsiteX0" fmla="*/ 2274 w 1092118"/>
              <a:gd name="connsiteY0" fmla="*/ 230611 h 269927"/>
              <a:gd name="connsiteX1" fmla="*/ 308722 w 1092118"/>
              <a:gd name="connsiteY1" fmla="*/ 10870 h 269927"/>
              <a:gd name="connsiteX2" fmla="*/ 806334 w 1092118"/>
              <a:gd name="connsiteY2" fmla="*/ 38161 h 269927"/>
              <a:gd name="connsiteX3" fmla="*/ 1092084 w 1092118"/>
              <a:gd name="connsiteY3" fmla="*/ 78982 h 269927"/>
              <a:gd name="connsiteX4" fmla="*/ 1083920 w 1092118"/>
              <a:gd name="connsiteY4" fmla="*/ 201446 h 269927"/>
              <a:gd name="connsiteX5" fmla="*/ 945127 w 1092118"/>
              <a:gd name="connsiteY5" fmla="*/ 266761 h 269927"/>
              <a:gd name="connsiteX6" fmla="*/ 655094 w 1092118"/>
              <a:gd name="connsiteY6" fmla="*/ 248791 h 269927"/>
              <a:gd name="connsiteX7" fmla="*/ 389844 w 1092118"/>
              <a:gd name="connsiteY7" fmla="*/ 154690 h 269927"/>
              <a:gd name="connsiteX8" fmla="*/ 180373 w 1092118"/>
              <a:gd name="connsiteY8" fmla="*/ 262338 h 269927"/>
              <a:gd name="connsiteX9" fmla="*/ 2274 w 1092118"/>
              <a:gd name="connsiteY9" fmla="*/ 230611 h 269927"/>
              <a:gd name="connsiteX0" fmla="*/ 4465 w 1094309"/>
              <a:gd name="connsiteY0" fmla="*/ 219846 h 259160"/>
              <a:gd name="connsiteX1" fmla="*/ 75640 w 1094309"/>
              <a:gd name="connsiteY1" fmla="*/ 37111 h 259160"/>
              <a:gd name="connsiteX2" fmla="*/ 310913 w 1094309"/>
              <a:gd name="connsiteY2" fmla="*/ 105 h 259160"/>
              <a:gd name="connsiteX3" fmla="*/ 808525 w 1094309"/>
              <a:gd name="connsiteY3" fmla="*/ 27396 h 259160"/>
              <a:gd name="connsiteX4" fmla="*/ 1094275 w 1094309"/>
              <a:gd name="connsiteY4" fmla="*/ 68217 h 259160"/>
              <a:gd name="connsiteX5" fmla="*/ 1086111 w 1094309"/>
              <a:gd name="connsiteY5" fmla="*/ 190681 h 259160"/>
              <a:gd name="connsiteX6" fmla="*/ 947318 w 1094309"/>
              <a:gd name="connsiteY6" fmla="*/ 255996 h 259160"/>
              <a:gd name="connsiteX7" fmla="*/ 657285 w 1094309"/>
              <a:gd name="connsiteY7" fmla="*/ 238026 h 259160"/>
              <a:gd name="connsiteX8" fmla="*/ 392035 w 1094309"/>
              <a:gd name="connsiteY8" fmla="*/ 143925 h 259160"/>
              <a:gd name="connsiteX9" fmla="*/ 182564 w 1094309"/>
              <a:gd name="connsiteY9" fmla="*/ 251573 h 259160"/>
              <a:gd name="connsiteX10" fmla="*/ 4465 w 1094309"/>
              <a:gd name="connsiteY10" fmla="*/ 219846 h 259160"/>
              <a:gd name="connsiteX0" fmla="*/ 4465 w 1094309"/>
              <a:gd name="connsiteY0" fmla="*/ 219846 h 257682"/>
              <a:gd name="connsiteX1" fmla="*/ 75640 w 1094309"/>
              <a:gd name="connsiteY1" fmla="*/ 37111 h 257682"/>
              <a:gd name="connsiteX2" fmla="*/ 310913 w 1094309"/>
              <a:gd name="connsiteY2" fmla="*/ 105 h 257682"/>
              <a:gd name="connsiteX3" fmla="*/ 808525 w 1094309"/>
              <a:gd name="connsiteY3" fmla="*/ 27396 h 257682"/>
              <a:gd name="connsiteX4" fmla="*/ 1094275 w 1094309"/>
              <a:gd name="connsiteY4" fmla="*/ 68217 h 257682"/>
              <a:gd name="connsiteX5" fmla="*/ 1086111 w 1094309"/>
              <a:gd name="connsiteY5" fmla="*/ 190681 h 257682"/>
              <a:gd name="connsiteX6" fmla="*/ 947318 w 1094309"/>
              <a:gd name="connsiteY6" fmla="*/ 255996 h 257682"/>
              <a:gd name="connsiteX7" fmla="*/ 657285 w 1094309"/>
              <a:gd name="connsiteY7" fmla="*/ 238026 h 257682"/>
              <a:gd name="connsiteX8" fmla="*/ 390144 w 1094309"/>
              <a:gd name="connsiteY8" fmla="*/ 233709 h 257682"/>
              <a:gd name="connsiteX9" fmla="*/ 182564 w 1094309"/>
              <a:gd name="connsiteY9" fmla="*/ 251573 h 257682"/>
              <a:gd name="connsiteX10" fmla="*/ 4465 w 1094309"/>
              <a:gd name="connsiteY10" fmla="*/ 219846 h 257682"/>
              <a:gd name="connsiteX0" fmla="*/ 4465 w 1094310"/>
              <a:gd name="connsiteY0" fmla="*/ 257461 h 295298"/>
              <a:gd name="connsiteX1" fmla="*/ 75640 w 1094310"/>
              <a:gd name="connsiteY1" fmla="*/ 74726 h 295298"/>
              <a:gd name="connsiteX2" fmla="*/ 286943 w 1094310"/>
              <a:gd name="connsiteY2" fmla="*/ 39 h 295298"/>
              <a:gd name="connsiteX3" fmla="*/ 808525 w 1094310"/>
              <a:gd name="connsiteY3" fmla="*/ 65011 h 295298"/>
              <a:gd name="connsiteX4" fmla="*/ 1094275 w 1094310"/>
              <a:gd name="connsiteY4" fmla="*/ 105832 h 295298"/>
              <a:gd name="connsiteX5" fmla="*/ 1086111 w 1094310"/>
              <a:gd name="connsiteY5" fmla="*/ 228296 h 295298"/>
              <a:gd name="connsiteX6" fmla="*/ 947318 w 1094310"/>
              <a:gd name="connsiteY6" fmla="*/ 293611 h 295298"/>
              <a:gd name="connsiteX7" fmla="*/ 657285 w 1094310"/>
              <a:gd name="connsiteY7" fmla="*/ 275641 h 295298"/>
              <a:gd name="connsiteX8" fmla="*/ 390144 w 1094310"/>
              <a:gd name="connsiteY8" fmla="*/ 271324 h 295298"/>
              <a:gd name="connsiteX9" fmla="*/ 182564 w 1094310"/>
              <a:gd name="connsiteY9" fmla="*/ 289188 h 295298"/>
              <a:gd name="connsiteX10" fmla="*/ 4465 w 1094310"/>
              <a:gd name="connsiteY10" fmla="*/ 257461 h 295298"/>
              <a:gd name="connsiteX0" fmla="*/ 4465 w 1121875"/>
              <a:gd name="connsiteY0" fmla="*/ 280829 h 318666"/>
              <a:gd name="connsiteX1" fmla="*/ 75640 w 1121875"/>
              <a:gd name="connsiteY1" fmla="*/ 98094 h 318666"/>
              <a:gd name="connsiteX2" fmla="*/ 286943 w 1121875"/>
              <a:gd name="connsiteY2" fmla="*/ 23407 h 318666"/>
              <a:gd name="connsiteX3" fmla="*/ 694153 w 1121875"/>
              <a:gd name="connsiteY3" fmla="*/ 7138 h 318666"/>
              <a:gd name="connsiteX4" fmla="*/ 1094275 w 1121875"/>
              <a:gd name="connsiteY4" fmla="*/ 129200 h 318666"/>
              <a:gd name="connsiteX5" fmla="*/ 1086111 w 1121875"/>
              <a:gd name="connsiteY5" fmla="*/ 251664 h 318666"/>
              <a:gd name="connsiteX6" fmla="*/ 947318 w 1121875"/>
              <a:gd name="connsiteY6" fmla="*/ 316979 h 318666"/>
              <a:gd name="connsiteX7" fmla="*/ 657285 w 1121875"/>
              <a:gd name="connsiteY7" fmla="*/ 299009 h 318666"/>
              <a:gd name="connsiteX8" fmla="*/ 390144 w 1121875"/>
              <a:gd name="connsiteY8" fmla="*/ 294692 h 318666"/>
              <a:gd name="connsiteX9" fmla="*/ 182564 w 1121875"/>
              <a:gd name="connsiteY9" fmla="*/ 312556 h 318666"/>
              <a:gd name="connsiteX10" fmla="*/ 4465 w 1121875"/>
              <a:gd name="connsiteY10" fmla="*/ 280829 h 318666"/>
              <a:gd name="connsiteX0" fmla="*/ 4465 w 1121876"/>
              <a:gd name="connsiteY0" fmla="*/ 280829 h 318053"/>
              <a:gd name="connsiteX1" fmla="*/ 75640 w 1121876"/>
              <a:gd name="connsiteY1" fmla="*/ 98094 h 318053"/>
              <a:gd name="connsiteX2" fmla="*/ 286943 w 1121876"/>
              <a:gd name="connsiteY2" fmla="*/ 23407 h 318053"/>
              <a:gd name="connsiteX3" fmla="*/ 694153 w 1121876"/>
              <a:gd name="connsiteY3" fmla="*/ 7138 h 318053"/>
              <a:gd name="connsiteX4" fmla="*/ 1094275 w 1121876"/>
              <a:gd name="connsiteY4" fmla="*/ 129200 h 318053"/>
              <a:gd name="connsiteX5" fmla="*/ 1086111 w 1121876"/>
              <a:gd name="connsiteY5" fmla="*/ 251664 h 318053"/>
              <a:gd name="connsiteX6" fmla="*/ 947318 w 1121876"/>
              <a:gd name="connsiteY6" fmla="*/ 316979 h 318053"/>
              <a:gd name="connsiteX7" fmla="*/ 625941 w 1121876"/>
              <a:gd name="connsiteY7" fmla="*/ 243940 h 318053"/>
              <a:gd name="connsiteX8" fmla="*/ 390144 w 1121876"/>
              <a:gd name="connsiteY8" fmla="*/ 294692 h 318053"/>
              <a:gd name="connsiteX9" fmla="*/ 182564 w 1121876"/>
              <a:gd name="connsiteY9" fmla="*/ 312556 h 318053"/>
              <a:gd name="connsiteX10" fmla="*/ 4465 w 1121876"/>
              <a:gd name="connsiteY10" fmla="*/ 280829 h 318053"/>
              <a:gd name="connsiteX0" fmla="*/ 4465 w 1121876"/>
              <a:gd name="connsiteY0" fmla="*/ 280829 h 318051"/>
              <a:gd name="connsiteX1" fmla="*/ 75640 w 1121876"/>
              <a:gd name="connsiteY1" fmla="*/ 98094 h 318051"/>
              <a:gd name="connsiteX2" fmla="*/ 286943 w 1121876"/>
              <a:gd name="connsiteY2" fmla="*/ 23407 h 318051"/>
              <a:gd name="connsiteX3" fmla="*/ 694153 w 1121876"/>
              <a:gd name="connsiteY3" fmla="*/ 7138 h 318051"/>
              <a:gd name="connsiteX4" fmla="*/ 1094275 w 1121876"/>
              <a:gd name="connsiteY4" fmla="*/ 129200 h 318051"/>
              <a:gd name="connsiteX5" fmla="*/ 1086111 w 1121876"/>
              <a:gd name="connsiteY5" fmla="*/ 251664 h 318051"/>
              <a:gd name="connsiteX6" fmla="*/ 947318 w 1121876"/>
              <a:gd name="connsiteY6" fmla="*/ 316979 h 318051"/>
              <a:gd name="connsiteX7" fmla="*/ 625941 w 1121876"/>
              <a:gd name="connsiteY7" fmla="*/ 243940 h 318051"/>
              <a:gd name="connsiteX8" fmla="*/ 397555 w 1121876"/>
              <a:gd name="connsiteY8" fmla="*/ 236776 h 318051"/>
              <a:gd name="connsiteX9" fmla="*/ 182564 w 1121876"/>
              <a:gd name="connsiteY9" fmla="*/ 312556 h 318051"/>
              <a:gd name="connsiteX10" fmla="*/ 4465 w 1121876"/>
              <a:gd name="connsiteY10" fmla="*/ 280829 h 3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1876" h="318051">
                <a:moveTo>
                  <a:pt x="4465" y="280829"/>
                </a:moveTo>
                <a:cubicBezTo>
                  <a:pt x="-13356" y="245085"/>
                  <a:pt x="24565" y="134717"/>
                  <a:pt x="75640" y="98094"/>
                </a:cubicBezTo>
                <a:cubicBezTo>
                  <a:pt x="126715" y="61471"/>
                  <a:pt x="183857" y="38566"/>
                  <a:pt x="286943" y="23407"/>
                </a:cubicBezTo>
                <a:cubicBezTo>
                  <a:pt x="390029" y="8248"/>
                  <a:pt x="559598" y="-10494"/>
                  <a:pt x="694153" y="7138"/>
                </a:cubicBezTo>
                <a:cubicBezTo>
                  <a:pt x="828708" y="24770"/>
                  <a:pt x="1028949" y="88446"/>
                  <a:pt x="1094275" y="129200"/>
                </a:cubicBezTo>
                <a:cubicBezTo>
                  <a:pt x="1159601" y="169954"/>
                  <a:pt x="1088832" y="210843"/>
                  <a:pt x="1086111" y="251664"/>
                </a:cubicBezTo>
                <a:cubicBezTo>
                  <a:pt x="1061618" y="282960"/>
                  <a:pt x="1024013" y="318266"/>
                  <a:pt x="947318" y="316979"/>
                </a:cubicBezTo>
                <a:cubicBezTo>
                  <a:pt x="870623" y="315692"/>
                  <a:pt x="717568" y="257307"/>
                  <a:pt x="625941" y="243940"/>
                </a:cubicBezTo>
                <a:cubicBezTo>
                  <a:pt x="534314" y="230573"/>
                  <a:pt x="471451" y="225340"/>
                  <a:pt x="397555" y="236776"/>
                </a:cubicBezTo>
                <a:cubicBezTo>
                  <a:pt x="323659" y="248212"/>
                  <a:pt x="247159" y="299903"/>
                  <a:pt x="182564" y="312556"/>
                </a:cubicBezTo>
                <a:cubicBezTo>
                  <a:pt x="117969" y="325210"/>
                  <a:pt x="22286" y="316573"/>
                  <a:pt x="4465" y="28082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83AC57C7-72D2-4BAF-B001-21222C05325C}"/>
              </a:ext>
            </a:extLst>
          </p:cNvPr>
          <p:cNvSpPr/>
          <p:nvPr/>
        </p:nvSpPr>
        <p:spPr>
          <a:xfrm>
            <a:off x="4012600" y="2974649"/>
            <a:ext cx="1581079" cy="931563"/>
          </a:xfrm>
          <a:custGeom>
            <a:avLst/>
            <a:gdLst>
              <a:gd name="connsiteX0" fmla="*/ 101600 w 2120053"/>
              <a:gd name="connsiteY0" fmla="*/ 162560 h 1239520"/>
              <a:gd name="connsiteX1" fmla="*/ 101600 w 2120053"/>
              <a:gd name="connsiteY1" fmla="*/ 162560 h 1239520"/>
              <a:gd name="connsiteX2" fmla="*/ 176107 w 2120053"/>
              <a:gd name="connsiteY2" fmla="*/ 128693 h 1239520"/>
              <a:gd name="connsiteX3" fmla="*/ 629920 w 2120053"/>
              <a:gd name="connsiteY3" fmla="*/ 40640 h 1239520"/>
              <a:gd name="connsiteX4" fmla="*/ 1185333 w 2120053"/>
              <a:gd name="connsiteY4" fmla="*/ 0 h 1239520"/>
              <a:gd name="connsiteX5" fmla="*/ 1706880 w 2120053"/>
              <a:gd name="connsiteY5" fmla="*/ 67733 h 1239520"/>
              <a:gd name="connsiteX6" fmla="*/ 1998133 w 2120053"/>
              <a:gd name="connsiteY6" fmla="*/ 257386 h 1239520"/>
              <a:gd name="connsiteX7" fmla="*/ 2106507 w 2120053"/>
              <a:gd name="connsiteY7" fmla="*/ 589280 h 1239520"/>
              <a:gd name="connsiteX8" fmla="*/ 2120053 w 2120053"/>
              <a:gd name="connsiteY8" fmla="*/ 968586 h 1239520"/>
              <a:gd name="connsiteX9" fmla="*/ 2032000 w 2120053"/>
              <a:gd name="connsiteY9" fmla="*/ 1178560 h 1239520"/>
              <a:gd name="connsiteX10" fmla="*/ 1639147 w 2120053"/>
              <a:gd name="connsiteY10" fmla="*/ 1239520 h 1239520"/>
              <a:gd name="connsiteX11" fmla="*/ 1402080 w 2120053"/>
              <a:gd name="connsiteY11" fmla="*/ 1171786 h 1239520"/>
              <a:gd name="connsiteX12" fmla="*/ 1205653 w 2120053"/>
              <a:gd name="connsiteY12" fmla="*/ 900853 h 1239520"/>
              <a:gd name="connsiteX13" fmla="*/ 887307 w 2120053"/>
              <a:gd name="connsiteY13" fmla="*/ 609600 h 1239520"/>
              <a:gd name="connsiteX14" fmla="*/ 223520 w 2120053"/>
              <a:gd name="connsiteY14" fmla="*/ 460586 h 1239520"/>
              <a:gd name="connsiteX15" fmla="*/ 54187 w 2120053"/>
              <a:gd name="connsiteY15" fmla="*/ 358986 h 1239520"/>
              <a:gd name="connsiteX16" fmla="*/ 0 w 2120053"/>
              <a:gd name="connsiteY16" fmla="*/ 243840 h 1239520"/>
              <a:gd name="connsiteX17" fmla="*/ 101600 w 2120053"/>
              <a:gd name="connsiteY17" fmla="*/ 162560 h 1239520"/>
              <a:gd name="connsiteX0" fmla="*/ 101600 w 2120053"/>
              <a:gd name="connsiteY0" fmla="*/ 163118 h 1240078"/>
              <a:gd name="connsiteX1" fmla="*/ 101600 w 2120053"/>
              <a:gd name="connsiteY1" fmla="*/ 163118 h 1240078"/>
              <a:gd name="connsiteX2" fmla="*/ 176107 w 2120053"/>
              <a:gd name="connsiteY2" fmla="*/ 129251 h 1240078"/>
              <a:gd name="connsiteX3" fmla="*/ 629920 w 2120053"/>
              <a:gd name="connsiteY3" fmla="*/ 41198 h 1240078"/>
              <a:gd name="connsiteX4" fmla="*/ 1185333 w 2120053"/>
              <a:gd name="connsiteY4" fmla="*/ 558 h 1240078"/>
              <a:gd name="connsiteX5" fmla="*/ 1706880 w 2120053"/>
              <a:gd name="connsiteY5" fmla="*/ 68291 h 1240078"/>
              <a:gd name="connsiteX6" fmla="*/ 1998133 w 2120053"/>
              <a:gd name="connsiteY6" fmla="*/ 257944 h 1240078"/>
              <a:gd name="connsiteX7" fmla="*/ 2106507 w 2120053"/>
              <a:gd name="connsiteY7" fmla="*/ 589838 h 1240078"/>
              <a:gd name="connsiteX8" fmla="*/ 2120053 w 2120053"/>
              <a:gd name="connsiteY8" fmla="*/ 969144 h 1240078"/>
              <a:gd name="connsiteX9" fmla="*/ 2032000 w 2120053"/>
              <a:gd name="connsiteY9" fmla="*/ 1179118 h 1240078"/>
              <a:gd name="connsiteX10" fmla="*/ 1639147 w 2120053"/>
              <a:gd name="connsiteY10" fmla="*/ 1240078 h 1240078"/>
              <a:gd name="connsiteX11" fmla="*/ 1402080 w 2120053"/>
              <a:gd name="connsiteY11" fmla="*/ 1172344 h 1240078"/>
              <a:gd name="connsiteX12" fmla="*/ 1205653 w 2120053"/>
              <a:gd name="connsiteY12" fmla="*/ 901411 h 1240078"/>
              <a:gd name="connsiteX13" fmla="*/ 887307 w 2120053"/>
              <a:gd name="connsiteY13" fmla="*/ 610158 h 1240078"/>
              <a:gd name="connsiteX14" fmla="*/ 223520 w 2120053"/>
              <a:gd name="connsiteY14" fmla="*/ 461144 h 1240078"/>
              <a:gd name="connsiteX15" fmla="*/ 54187 w 2120053"/>
              <a:gd name="connsiteY15" fmla="*/ 359544 h 1240078"/>
              <a:gd name="connsiteX16" fmla="*/ 0 w 2120053"/>
              <a:gd name="connsiteY16" fmla="*/ 244398 h 1240078"/>
              <a:gd name="connsiteX17" fmla="*/ 101600 w 2120053"/>
              <a:gd name="connsiteY17" fmla="*/ 163118 h 1240078"/>
              <a:gd name="connsiteX0" fmla="*/ 101600 w 2120053"/>
              <a:gd name="connsiteY0" fmla="*/ 163118 h 1240078"/>
              <a:gd name="connsiteX1" fmla="*/ 101600 w 2120053"/>
              <a:gd name="connsiteY1" fmla="*/ 163118 h 1240078"/>
              <a:gd name="connsiteX2" fmla="*/ 176107 w 2120053"/>
              <a:gd name="connsiteY2" fmla="*/ 129251 h 1240078"/>
              <a:gd name="connsiteX3" fmla="*/ 629920 w 2120053"/>
              <a:gd name="connsiteY3" fmla="*/ 41198 h 1240078"/>
              <a:gd name="connsiteX4" fmla="*/ 1185333 w 2120053"/>
              <a:gd name="connsiteY4" fmla="*/ 558 h 1240078"/>
              <a:gd name="connsiteX5" fmla="*/ 1706880 w 2120053"/>
              <a:gd name="connsiteY5" fmla="*/ 68291 h 1240078"/>
              <a:gd name="connsiteX6" fmla="*/ 1998133 w 2120053"/>
              <a:gd name="connsiteY6" fmla="*/ 257944 h 1240078"/>
              <a:gd name="connsiteX7" fmla="*/ 2106507 w 2120053"/>
              <a:gd name="connsiteY7" fmla="*/ 589838 h 1240078"/>
              <a:gd name="connsiteX8" fmla="*/ 2120053 w 2120053"/>
              <a:gd name="connsiteY8" fmla="*/ 969144 h 1240078"/>
              <a:gd name="connsiteX9" fmla="*/ 2032000 w 2120053"/>
              <a:gd name="connsiteY9" fmla="*/ 1179118 h 1240078"/>
              <a:gd name="connsiteX10" fmla="*/ 1639147 w 2120053"/>
              <a:gd name="connsiteY10" fmla="*/ 1240078 h 1240078"/>
              <a:gd name="connsiteX11" fmla="*/ 1402080 w 2120053"/>
              <a:gd name="connsiteY11" fmla="*/ 1172344 h 1240078"/>
              <a:gd name="connsiteX12" fmla="*/ 1205653 w 2120053"/>
              <a:gd name="connsiteY12" fmla="*/ 901411 h 1240078"/>
              <a:gd name="connsiteX13" fmla="*/ 887307 w 2120053"/>
              <a:gd name="connsiteY13" fmla="*/ 610158 h 1240078"/>
              <a:gd name="connsiteX14" fmla="*/ 223520 w 2120053"/>
              <a:gd name="connsiteY14" fmla="*/ 461144 h 1240078"/>
              <a:gd name="connsiteX15" fmla="*/ 54187 w 2120053"/>
              <a:gd name="connsiteY15" fmla="*/ 359544 h 1240078"/>
              <a:gd name="connsiteX16" fmla="*/ 0 w 2120053"/>
              <a:gd name="connsiteY16" fmla="*/ 244398 h 1240078"/>
              <a:gd name="connsiteX17" fmla="*/ 101600 w 2120053"/>
              <a:gd name="connsiteY17" fmla="*/ 163118 h 1240078"/>
              <a:gd name="connsiteX0" fmla="*/ 101600 w 2120053"/>
              <a:gd name="connsiteY0" fmla="*/ 163118 h 1240078"/>
              <a:gd name="connsiteX1" fmla="*/ 101600 w 2120053"/>
              <a:gd name="connsiteY1" fmla="*/ 163118 h 1240078"/>
              <a:gd name="connsiteX2" fmla="*/ 176107 w 2120053"/>
              <a:gd name="connsiteY2" fmla="*/ 129251 h 1240078"/>
              <a:gd name="connsiteX3" fmla="*/ 629920 w 2120053"/>
              <a:gd name="connsiteY3" fmla="*/ 41198 h 1240078"/>
              <a:gd name="connsiteX4" fmla="*/ 1185333 w 2120053"/>
              <a:gd name="connsiteY4" fmla="*/ 558 h 1240078"/>
              <a:gd name="connsiteX5" fmla="*/ 1706880 w 2120053"/>
              <a:gd name="connsiteY5" fmla="*/ 68291 h 1240078"/>
              <a:gd name="connsiteX6" fmla="*/ 1998133 w 2120053"/>
              <a:gd name="connsiteY6" fmla="*/ 257944 h 1240078"/>
              <a:gd name="connsiteX7" fmla="*/ 2106507 w 2120053"/>
              <a:gd name="connsiteY7" fmla="*/ 589838 h 1240078"/>
              <a:gd name="connsiteX8" fmla="*/ 2120053 w 2120053"/>
              <a:gd name="connsiteY8" fmla="*/ 969144 h 1240078"/>
              <a:gd name="connsiteX9" fmla="*/ 2032000 w 2120053"/>
              <a:gd name="connsiteY9" fmla="*/ 1179118 h 1240078"/>
              <a:gd name="connsiteX10" fmla="*/ 1639147 w 2120053"/>
              <a:gd name="connsiteY10" fmla="*/ 1240078 h 1240078"/>
              <a:gd name="connsiteX11" fmla="*/ 1402080 w 2120053"/>
              <a:gd name="connsiteY11" fmla="*/ 1172344 h 1240078"/>
              <a:gd name="connsiteX12" fmla="*/ 1205653 w 2120053"/>
              <a:gd name="connsiteY12" fmla="*/ 901411 h 1240078"/>
              <a:gd name="connsiteX13" fmla="*/ 887307 w 2120053"/>
              <a:gd name="connsiteY13" fmla="*/ 610158 h 1240078"/>
              <a:gd name="connsiteX14" fmla="*/ 223520 w 2120053"/>
              <a:gd name="connsiteY14" fmla="*/ 461144 h 1240078"/>
              <a:gd name="connsiteX15" fmla="*/ 54187 w 2120053"/>
              <a:gd name="connsiteY15" fmla="*/ 359544 h 1240078"/>
              <a:gd name="connsiteX16" fmla="*/ 0 w 2120053"/>
              <a:gd name="connsiteY16" fmla="*/ 244398 h 1240078"/>
              <a:gd name="connsiteX17" fmla="*/ 101600 w 2120053"/>
              <a:gd name="connsiteY17" fmla="*/ 163118 h 1240078"/>
              <a:gd name="connsiteX0" fmla="*/ 101600 w 2120053"/>
              <a:gd name="connsiteY0" fmla="*/ 163118 h 1240078"/>
              <a:gd name="connsiteX1" fmla="*/ 101600 w 2120053"/>
              <a:gd name="connsiteY1" fmla="*/ 163118 h 1240078"/>
              <a:gd name="connsiteX2" fmla="*/ 176107 w 2120053"/>
              <a:gd name="connsiteY2" fmla="*/ 129251 h 1240078"/>
              <a:gd name="connsiteX3" fmla="*/ 629920 w 2120053"/>
              <a:gd name="connsiteY3" fmla="*/ 41198 h 1240078"/>
              <a:gd name="connsiteX4" fmla="*/ 1185333 w 2120053"/>
              <a:gd name="connsiteY4" fmla="*/ 558 h 1240078"/>
              <a:gd name="connsiteX5" fmla="*/ 1706880 w 2120053"/>
              <a:gd name="connsiteY5" fmla="*/ 68291 h 1240078"/>
              <a:gd name="connsiteX6" fmla="*/ 1998133 w 2120053"/>
              <a:gd name="connsiteY6" fmla="*/ 257944 h 1240078"/>
              <a:gd name="connsiteX7" fmla="*/ 2106507 w 2120053"/>
              <a:gd name="connsiteY7" fmla="*/ 589838 h 1240078"/>
              <a:gd name="connsiteX8" fmla="*/ 2120053 w 2120053"/>
              <a:gd name="connsiteY8" fmla="*/ 969144 h 1240078"/>
              <a:gd name="connsiteX9" fmla="*/ 2032000 w 2120053"/>
              <a:gd name="connsiteY9" fmla="*/ 1179118 h 1240078"/>
              <a:gd name="connsiteX10" fmla="*/ 1639147 w 2120053"/>
              <a:gd name="connsiteY10" fmla="*/ 1240078 h 1240078"/>
              <a:gd name="connsiteX11" fmla="*/ 1402080 w 2120053"/>
              <a:gd name="connsiteY11" fmla="*/ 1172344 h 1240078"/>
              <a:gd name="connsiteX12" fmla="*/ 1205653 w 2120053"/>
              <a:gd name="connsiteY12" fmla="*/ 901411 h 1240078"/>
              <a:gd name="connsiteX13" fmla="*/ 887307 w 2120053"/>
              <a:gd name="connsiteY13" fmla="*/ 610158 h 1240078"/>
              <a:gd name="connsiteX14" fmla="*/ 223520 w 2120053"/>
              <a:gd name="connsiteY14" fmla="*/ 461144 h 1240078"/>
              <a:gd name="connsiteX15" fmla="*/ 54187 w 2120053"/>
              <a:gd name="connsiteY15" fmla="*/ 359544 h 1240078"/>
              <a:gd name="connsiteX16" fmla="*/ 0 w 2120053"/>
              <a:gd name="connsiteY16" fmla="*/ 244398 h 1240078"/>
              <a:gd name="connsiteX17" fmla="*/ 101600 w 2120053"/>
              <a:gd name="connsiteY17" fmla="*/ 163118 h 1240078"/>
              <a:gd name="connsiteX0" fmla="*/ 101600 w 2120861"/>
              <a:gd name="connsiteY0" fmla="*/ 163118 h 1240078"/>
              <a:gd name="connsiteX1" fmla="*/ 101600 w 2120861"/>
              <a:gd name="connsiteY1" fmla="*/ 163118 h 1240078"/>
              <a:gd name="connsiteX2" fmla="*/ 176107 w 2120861"/>
              <a:gd name="connsiteY2" fmla="*/ 129251 h 1240078"/>
              <a:gd name="connsiteX3" fmla="*/ 629920 w 2120861"/>
              <a:gd name="connsiteY3" fmla="*/ 41198 h 1240078"/>
              <a:gd name="connsiteX4" fmla="*/ 1185333 w 2120861"/>
              <a:gd name="connsiteY4" fmla="*/ 558 h 1240078"/>
              <a:gd name="connsiteX5" fmla="*/ 1706880 w 2120861"/>
              <a:gd name="connsiteY5" fmla="*/ 68291 h 1240078"/>
              <a:gd name="connsiteX6" fmla="*/ 1998133 w 2120861"/>
              <a:gd name="connsiteY6" fmla="*/ 257944 h 1240078"/>
              <a:gd name="connsiteX7" fmla="*/ 2106507 w 2120861"/>
              <a:gd name="connsiteY7" fmla="*/ 589838 h 1240078"/>
              <a:gd name="connsiteX8" fmla="*/ 2120053 w 2120861"/>
              <a:gd name="connsiteY8" fmla="*/ 969144 h 1240078"/>
              <a:gd name="connsiteX9" fmla="*/ 2032000 w 2120861"/>
              <a:gd name="connsiteY9" fmla="*/ 1179118 h 1240078"/>
              <a:gd name="connsiteX10" fmla="*/ 1639147 w 2120861"/>
              <a:gd name="connsiteY10" fmla="*/ 1240078 h 1240078"/>
              <a:gd name="connsiteX11" fmla="*/ 1402080 w 2120861"/>
              <a:gd name="connsiteY11" fmla="*/ 1172344 h 1240078"/>
              <a:gd name="connsiteX12" fmla="*/ 1205653 w 2120861"/>
              <a:gd name="connsiteY12" fmla="*/ 901411 h 1240078"/>
              <a:gd name="connsiteX13" fmla="*/ 887307 w 2120861"/>
              <a:gd name="connsiteY13" fmla="*/ 610158 h 1240078"/>
              <a:gd name="connsiteX14" fmla="*/ 223520 w 2120861"/>
              <a:gd name="connsiteY14" fmla="*/ 461144 h 1240078"/>
              <a:gd name="connsiteX15" fmla="*/ 54187 w 2120861"/>
              <a:gd name="connsiteY15" fmla="*/ 359544 h 1240078"/>
              <a:gd name="connsiteX16" fmla="*/ 0 w 2120861"/>
              <a:gd name="connsiteY16" fmla="*/ 244398 h 1240078"/>
              <a:gd name="connsiteX17" fmla="*/ 101600 w 2120861"/>
              <a:gd name="connsiteY17" fmla="*/ 163118 h 1240078"/>
              <a:gd name="connsiteX0" fmla="*/ 101600 w 2121434"/>
              <a:gd name="connsiteY0" fmla="*/ 163118 h 1240078"/>
              <a:gd name="connsiteX1" fmla="*/ 101600 w 2121434"/>
              <a:gd name="connsiteY1" fmla="*/ 163118 h 1240078"/>
              <a:gd name="connsiteX2" fmla="*/ 176107 w 2121434"/>
              <a:gd name="connsiteY2" fmla="*/ 129251 h 1240078"/>
              <a:gd name="connsiteX3" fmla="*/ 629920 w 2121434"/>
              <a:gd name="connsiteY3" fmla="*/ 41198 h 1240078"/>
              <a:gd name="connsiteX4" fmla="*/ 1185333 w 2121434"/>
              <a:gd name="connsiteY4" fmla="*/ 558 h 1240078"/>
              <a:gd name="connsiteX5" fmla="*/ 1706880 w 2121434"/>
              <a:gd name="connsiteY5" fmla="*/ 68291 h 1240078"/>
              <a:gd name="connsiteX6" fmla="*/ 1998133 w 2121434"/>
              <a:gd name="connsiteY6" fmla="*/ 257944 h 1240078"/>
              <a:gd name="connsiteX7" fmla="*/ 2106507 w 2121434"/>
              <a:gd name="connsiteY7" fmla="*/ 589838 h 1240078"/>
              <a:gd name="connsiteX8" fmla="*/ 2120053 w 2121434"/>
              <a:gd name="connsiteY8" fmla="*/ 969144 h 1240078"/>
              <a:gd name="connsiteX9" fmla="*/ 2032000 w 2121434"/>
              <a:gd name="connsiteY9" fmla="*/ 1179118 h 1240078"/>
              <a:gd name="connsiteX10" fmla="*/ 1639147 w 2121434"/>
              <a:gd name="connsiteY10" fmla="*/ 1240078 h 1240078"/>
              <a:gd name="connsiteX11" fmla="*/ 1402080 w 2121434"/>
              <a:gd name="connsiteY11" fmla="*/ 1172344 h 1240078"/>
              <a:gd name="connsiteX12" fmla="*/ 1205653 w 2121434"/>
              <a:gd name="connsiteY12" fmla="*/ 901411 h 1240078"/>
              <a:gd name="connsiteX13" fmla="*/ 887307 w 2121434"/>
              <a:gd name="connsiteY13" fmla="*/ 610158 h 1240078"/>
              <a:gd name="connsiteX14" fmla="*/ 223520 w 2121434"/>
              <a:gd name="connsiteY14" fmla="*/ 461144 h 1240078"/>
              <a:gd name="connsiteX15" fmla="*/ 54187 w 2121434"/>
              <a:gd name="connsiteY15" fmla="*/ 359544 h 1240078"/>
              <a:gd name="connsiteX16" fmla="*/ 0 w 2121434"/>
              <a:gd name="connsiteY16" fmla="*/ 244398 h 1240078"/>
              <a:gd name="connsiteX17" fmla="*/ 101600 w 2121434"/>
              <a:gd name="connsiteY17" fmla="*/ 163118 h 1240078"/>
              <a:gd name="connsiteX0" fmla="*/ 101600 w 2121434"/>
              <a:gd name="connsiteY0" fmla="*/ 163118 h 1246261"/>
              <a:gd name="connsiteX1" fmla="*/ 101600 w 2121434"/>
              <a:gd name="connsiteY1" fmla="*/ 163118 h 1246261"/>
              <a:gd name="connsiteX2" fmla="*/ 176107 w 2121434"/>
              <a:gd name="connsiteY2" fmla="*/ 129251 h 1246261"/>
              <a:gd name="connsiteX3" fmla="*/ 629920 w 2121434"/>
              <a:gd name="connsiteY3" fmla="*/ 41198 h 1246261"/>
              <a:gd name="connsiteX4" fmla="*/ 1185333 w 2121434"/>
              <a:gd name="connsiteY4" fmla="*/ 558 h 1246261"/>
              <a:gd name="connsiteX5" fmla="*/ 1706880 w 2121434"/>
              <a:gd name="connsiteY5" fmla="*/ 68291 h 1246261"/>
              <a:gd name="connsiteX6" fmla="*/ 1998133 w 2121434"/>
              <a:gd name="connsiteY6" fmla="*/ 257944 h 1246261"/>
              <a:gd name="connsiteX7" fmla="*/ 2106507 w 2121434"/>
              <a:gd name="connsiteY7" fmla="*/ 589838 h 1246261"/>
              <a:gd name="connsiteX8" fmla="*/ 2120053 w 2121434"/>
              <a:gd name="connsiteY8" fmla="*/ 969144 h 1246261"/>
              <a:gd name="connsiteX9" fmla="*/ 2032000 w 2121434"/>
              <a:gd name="connsiteY9" fmla="*/ 1179118 h 1246261"/>
              <a:gd name="connsiteX10" fmla="*/ 1639147 w 2121434"/>
              <a:gd name="connsiteY10" fmla="*/ 1240078 h 1246261"/>
              <a:gd name="connsiteX11" fmla="*/ 1402080 w 2121434"/>
              <a:gd name="connsiteY11" fmla="*/ 1172344 h 1246261"/>
              <a:gd name="connsiteX12" fmla="*/ 1205653 w 2121434"/>
              <a:gd name="connsiteY12" fmla="*/ 901411 h 1246261"/>
              <a:gd name="connsiteX13" fmla="*/ 887307 w 2121434"/>
              <a:gd name="connsiteY13" fmla="*/ 610158 h 1246261"/>
              <a:gd name="connsiteX14" fmla="*/ 223520 w 2121434"/>
              <a:gd name="connsiteY14" fmla="*/ 461144 h 1246261"/>
              <a:gd name="connsiteX15" fmla="*/ 54187 w 2121434"/>
              <a:gd name="connsiteY15" fmla="*/ 359544 h 1246261"/>
              <a:gd name="connsiteX16" fmla="*/ 0 w 2121434"/>
              <a:gd name="connsiteY16" fmla="*/ 244398 h 1246261"/>
              <a:gd name="connsiteX17" fmla="*/ 101600 w 2121434"/>
              <a:gd name="connsiteY17" fmla="*/ 163118 h 1246261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3721 w 2123555"/>
              <a:gd name="connsiteY0" fmla="*/ 163118 h 1242084"/>
              <a:gd name="connsiteX1" fmla="*/ 103721 w 2123555"/>
              <a:gd name="connsiteY1" fmla="*/ 163118 h 1242084"/>
              <a:gd name="connsiteX2" fmla="*/ 178228 w 2123555"/>
              <a:gd name="connsiteY2" fmla="*/ 129251 h 1242084"/>
              <a:gd name="connsiteX3" fmla="*/ 632041 w 2123555"/>
              <a:gd name="connsiteY3" fmla="*/ 41198 h 1242084"/>
              <a:gd name="connsiteX4" fmla="*/ 1187454 w 2123555"/>
              <a:gd name="connsiteY4" fmla="*/ 558 h 1242084"/>
              <a:gd name="connsiteX5" fmla="*/ 1709001 w 2123555"/>
              <a:gd name="connsiteY5" fmla="*/ 68291 h 1242084"/>
              <a:gd name="connsiteX6" fmla="*/ 2000254 w 2123555"/>
              <a:gd name="connsiteY6" fmla="*/ 257944 h 1242084"/>
              <a:gd name="connsiteX7" fmla="*/ 2108628 w 2123555"/>
              <a:gd name="connsiteY7" fmla="*/ 589838 h 1242084"/>
              <a:gd name="connsiteX8" fmla="*/ 2122174 w 2123555"/>
              <a:gd name="connsiteY8" fmla="*/ 969144 h 1242084"/>
              <a:gd name="connsiteX9" fmla="*/ 2034121 w 2123555"/>
              <a:gd name="connsiteY9" fmla="*/ 1179118 h 1242084"/>
              <a:gd name="connsiteX10" fmla="*/ 1641268 w 2123555"/>
              <a:gd name="connsiteY10" fmla="*/ 1240078 h 1242084"/>
              <a:gd name="connsiteX11" fmla="*/ 1404201 w 2123555"/>
              <a:gd name="connsiteY11" fmla="*/ 1172344 h 1242084"/>
              <a:gd name="connsiteX12" fmla="*/ 1207774 w 2123555"/>
              <a:gd name="connsiteY12" fmla="*/ 901411 h 1242084"/>
              <a:gd name="connsiteX13" fmla="*/ 889428 w 2123555"/>
              <a:gd name="connsiteY13" fmla="*/ 610158 h 1242084"/>
              <a:gd name="connsiteX14" fmla="*/ 225641 w 2123555"/>
              <a:gd name="connsiteY14" fmla="*/ 461144 h 1242084"/>
              <a:gd name="connsiteX15" fmla="*/ 56308 w 2123555"/>
              <a:gd name="connsiteY15" fmla="*/ 359544 h 1242084"/>
              <a:gd name="connsiteX16" fmla="*/ 2121 w 2123555"/>
              <a:gd name="connsiteY16" fmla="*/ 244398 h 1242084"/>
              <a:gd name="connsiteX17" fmla="*/ 103721 w 2123555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1600 w 2121434"/>
              <a:gd name="connsiteY0" fmla="*/ 163118 h 1242084"/>
              <a:gd name="connsiteX1" fmla="*/ 101600 w 2121434"/>
              <a:gd name="connsiteY1" fmla="*/ 163118 h 1242084"/>
              <a:gd name="connsiteX2" fmla="*/ 176107 w 2121434"/>
              <a:gd name="connsiteY2" fmla="*/ 129251 h 1242084"/>
              <a:gd name="connsiteX3" fmla="*/ 629920 w 2121434"/>
              <a:gd name="connsiteY3" fmla="*/ 41198 h 1242084"/>
              <a:gd name="connsiteX4" fmla="*/ 1185333 w 2121434"/>
              <a:gd name="connsiteY4" fmla="*/ 558 h 1242084"/>
              <a:gd name="connsiteX5" fmla="*/ 1706880 w 2121434"/>
              <a:gd name="connsiteY5" fmla="*/ 68291 h 1242084"/>
              <a:gd name="connsiteX6" fmla="*/ 1998133 w 2121434"/>
              <a:gd name="connsiteY6" fmla="*/ 257944 h 1242084"/>
              <a:gd name="connsiteX7" fmla="*/ 2106507 w 2121434"/>
              <a:gd name="connsiteY7" fmla="*/ 589838 h 1242084"/>
              <a:gd name="connsiteX8" fmla="*/ 2120053 w 2121434"/>
              <a:gd name="connsiteY8" fmla="*/ 969144 h 1242084"/>
              <a:gd name="connsiteX9" fmla="*/ 2032000 w 2121434"/>
              <a:gd name="connsiteY9" fmla="*/ 1179118 h 1242084"/>
              <a:gd name="connsiteX10" fmla="*/ 1639147 w 2121434"/>
              <a:gd name="connsiteY10" fmla="*/ 1240078 h 1242084"/>
              <a:gd name="connsiteX11" fmla="*/ 1402080 w 2121434"/>
              <a:gd name="connsiteY11" fmla="*/ 1172344 h 1242084"/>
              <a:gd name="connsiteX12" fmla="*/ 1205653 w 2121434"/>
              <a:gd name="connsiteY12" fmla="*/ 901411 h 1242084"/>
              <a:gd name="connsiteX13" fmla="*/ 887307 w 2121434"/>
              <a:gd name="connsiteY13" fmla="*/ 610158 h 1242084"/>
              <a:gd name="connsiteX14" fmla="*/ 223520 w 2121434"/>
              <a:gd name="connsiteY14" fmla="*/ 461144 h 1242084"/>
              <a:gd name="connsiteX15" fmla="*/ 54187 w 2121434"/>
              <a:gd name="connsiteY15" fmla="*/ 359544 h 1242084"/>
              <a:gd name="connsiteX16" fmla="*/ 0 w 2121434"/>
              <a:gd name="connsiteY16" fmla="*/ 244398 h 1242084"/>
              <a:gd name="connsiteX17" fmla="*/ 101600 w 2121434"/>
              <a:gd name="connsiteY17" fmla="*/ 163118 h 1242084"/>
              <a:gd name="connsiteX0" fmla="*/ 103332 w 2123166"/>
              <a:gd name="connsiteY0" fmla="*/ 163118 h 1242084"/>
              <a:gd name="connsiteX1" fmla="*/ 103332 w 2123166"/>
              <a:gd name="connsiteY1" fmla="*/ 163118 h 1242084"/>
              <a:gd name="connsiteX2" fmla="*/ 177839 w 2123166"/>
              <a:gd name="connsiteY2" fmla="*/ 129251 h 1242084"/>
              <a:gd name="connsiteX3" fmla="*/ 631652 w 2123166"/>
              <a:gd name="connsiteY3" fmla="*/ 41198 h 1242084"/>
              <a:gd name="connsiteX4" fmla="*/ 1187065 w 2123166"/>
              <a:gd name="connsiteY4" fmla="*/ 558 h 1242084"/>
              <a:gd name="connsiteX5" fmla="*/ 1708612 w 2123166"/>
              <a:gd name="connsiteY5" fmla="*/ 68291 h 1242084"/>
              <a:gd name="connsiteX6" fmla="*/ 1999865 w 2123166"/>
              <a:gd name="connsiteY6" fmla="*/ 257944 h 1242084"/>
              <a:gd name="connsiteX7" fmla="*/ 2108239 w 2123166"/>
              <a:gd name="connsiteY7" fmla="*/ 589838 h 1242084"/>
              <a:gd name="connsiteX8" fmla="*/ 2121785 w 2123166"/>
              <a:gd name="connsiteY8" fmla="*/ 969144 h 1242084"/>
              <a:gd name="connsiteX9" fmla="*/ 2033732 w 2123166"/>
              <a:gd name="connsiteY9" fmla="*/ 1179118 h 1242084"/>
              <a:gd name="connsiteX10" fmla="*/ 1640879 w 2123166"/>
              <a:gd name="connsiteY10" fmla="*/ 1240078 h 1242084"/>
              <a:gd name="connsiteX11" fmla="*/ 1403812 w 2123166"/>
              <a:gd name="connsiteY11" fmla="*/ 1172344 h 1242084"/>
              <a:gd name="connsiteX12" fmla="*/ 1207385 w 2123166"/>
              <a:gd name="connsiteY12" fmla="*/ 901411 h 1242084"/>
              <a:gd name="connsiteX13" fmla="*/ 889039 w 2123166"/>
              <a:gd name="connsiteY13" fmla="*/ 610158 h 1242084"/>
              <a:gd name="connsiteX14" fmla="*/ 225252 w 2123166"/>
              <a:gd name="connsiteY14" fmla="*/ 461144 h 1242084"/>
              <a:gd name="connsiteX15" fmla="*/ 42372 w 2123166"/>
              <a:gd name="connsiteY15" fmla="*/ 393411 h 1242084"/>
              <a:gd name="connsiteX16" fmla="*/ 1732 w 2123166"/>
              <a:gd name="connsiteY16" fmla="*/ 244398 h 1242084"/>
              <a:gd name="connsiteX17" fmla="*/ 103332 w 2123166"/>
              <a:gd name="connsiteY17" fmla="*/ 163118 h 1242084"/>
              <a:gd name="connsiteX0" fmla="*/ 88271 w 2108105"/>
              <a:gd name="connsiteY0" fmla="*/ 163118 h 1242084"/>
              <a:gd name="connsiteX1" fmla="*/ 88271 w 2108105"/>
              <a:gd name="connsiteY1" fmla="*/ 163118 h 1242084"/>
              <a:gd name="connsiteX2" fmla="*/ 162778 w 2108105"/>
              <a:gd name="connsiteY2" fmla="*/ 129251 h 1242084"/>
              <a:gd name="connsiteX3" fmla="*/ 616591 w 2108105"/>
              <a:gd name="connsiteY3" fmla="*/ 41198 h 1242084"/>
              <a:gd name="connsiteX4" fmla="*/ 1172004 w 2108105"/>
              <a:gd name="connsiteY4" fmla="*/ 558 h 1242084"/>
              <a:gd name="connsiteX5" fmla="*/ 1693551 w 2108105"/>
              <a:gd name="connsiteY5" fmla="*/ 68291 h 1242084"/>
              <a:gd name="connsiteX6" fmla="*/ 1984804 w 2108105"/>
              <a:gd name="connsiteY6" fmla="*/ 257944 h 1242084"/>
              <a:gd name="connsiteX7" fmla="*/ 2093178 w 2108105"/>
              <a:gd name="connsiteY7" fmla="*/ 589838 h 1242084"/>
              <a:gd name="connsiteX8" fmla="*/ 2106724 w 2108105"/>
              <a:gd name="connsiteY8" fmla="*/ 969144 h 1242084"/>
              <a:gd name="connsiteX9" fmla="*/ 2018671 w 2108105"/>
              <a:gd name="connsiteY9" fmla="*/ 1179118 h 1242084"/>
              <a:gd name="connsiteX10" fmla="*/ 1625818 w 2108105"/>
              <a:gd name="connsiteY10" fmla="*/ 1240078 h 1242084"/>
              <a:gd name="connsiteX11" fmla="*/ 1388751 w 2108105"/>
              <a:gd name="connsiteY11" fmla="*/ 1172344 h 1242084"/>
              <a:gd name="connsiteX12" fmla="*/ 1192324 w 2108105"/>
              <a:gd name="connsiteY12" fmla="*/ 901411 h 1242084"/>
              <a:gd name="connsiteX13" fmla="*/ 873978 w 2108105"/>
              <a:gd name="connsiteY13" fmla="*/ 610158 h 1242084"/>
              <a:gd name="connsiteX14" fmla="*/ 210191 w 2108105"/>
              <a:gd name="connsiteY14" fmla="*/ 461144 h 1242084"/>
              <a:gd name="connsiteX15" fmla="*/ 27311 w 2108105"/>
              <a:gd name="connsiteY15" fmla="*/ 393411 h 1242084"/>
              <a:gd name="connsiteX16" fmla="*/ 6991 w 2108105"/>
              <a:gd name="connsiteY16" fmla="*/ 251171 h 1242084"/>
              <a:gd name="connsiteX17" fmla="*/ 88271 w 2108105"/>
              <a:gd name="connsiteY17" fmla="*/ 163118 h 12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8105" h="1242084">
                <a:moveTo>
                  <a:pt x="88271" y="163118"/>
                </a:moveTo>
                <a:lnTo>
                  <a:pt x="88271" y="163118"/>
                </a:lnTo>
                <a:cubicBezTo>
                  <a:pt x="100689" y="157474"/>
                  <a:pt x="74725" y="149571"/>
                  <a:pt x="162778" y="129251"/>
                </a:cubicBezTo>
                <a:cubicBezTo>
                  <a:pt x="250831" y="108931"/>
                  <a:pt x="448387" y="62647"/>
                  <a:pt x="616591" y="41198"/>
                </a:cubicBezTo>
                <a:cubicBezTo>
                  <a:pt x="784795" y="19749"/>
                  <a:pt x="992511" y="-3957"/>
                  <a:pt x="1172004" y="558"/>
                </a:cubicBezTo>
                <a:cubicBezTo>
                  <a:pt x="1351497" y="5073"/>
                  <a:pt x="1596467" y="5073"/>
                  <a:pt x="1693551" y="68291"/>
                </a:cubicBezTo>
                <a:lnTo>
                  <a:pt x="1984804" y="257944"/>
                </a:lnTo>
                <a:cubicBezTo>
                  <a:pt x="2051409" y="344869"/>
                  <a:pt x="2088663" y="463403"/>
                  <a:pt x="2093178" y="589838"/>
                </a:cubicBezTo>
                <a:lnTo>
                  <a:pt x="2106724" y="969144"/>
                </a:lnTo>
                <a:cubicBezTo>
                  <a:pt x="2094306" y="1067357"/>
                  <a:pt x="2149622" y="1158798"/>
                  <a:pt x="2018671" y="1179118"/>
                </a:cubicBezTo>
                <a:lnTo>
                  <a:pt x="1625818" y="1240078"/>
                </a:lnTo>
                <a:cubicBezTo>
                  <a:pt x="1520831" y="1238949"/>
                  <a:pt x="1454227" y="1262655"/>
                  <a:pt x="1388751" y="1172344"/>
                </a:cubicBezTo>
                <a:lnTo>
                  <a:pt x="1192324" y="901411"/>
                </a:lnTo>
                <a:cubicBezTo>
                  <a:pt x="1106529" y="807713"/>
                  <a:pt x="1095240" y="659829"/>
                  <a:pt x="873978" y="610158"/>
                </a:cubicBezTo>
                <a:lnTo>
                  <a:pt x="210191" y="461144"/>
                </a:lnTo>
                <a:cubicBezTo>
                  <a:pt x="69080" y="425020"/>
                  <a:pt x="61178" y="428406"/>
                  <a:pt x="27311" y="393411"/>
                </a:cubicBezTo>
                <a:cubicBezTo>
                  <a:pt x="-6556" y="358416"/>
                  <a:pt x="-3169" y="289553"/>
                  <a:pt x="6991" y="251171"/>
                </a:cubicBezTo>
                <a:cubicBezTo>
                  <a:pt x="17151" y="212789"/>
                  <a:pt x="74724" y="177793"/>
                  <a:pt x="88271" y="163118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A20C4D9-5E52-4F2A-BF30-FAF1A9C7896C}"/>
              </a:ext>
            </a:extLst>
          </p:cNvPr>
          <p:cNvSpPr/>
          <p:nvPr/>
        </p:nvSpPr>
        <p:spPr>
          <a:xfrm>
            <a:off x="4016421" y="3169921"/>
            <a:ext cx="1555297" cy="673553"/>
          </a:xfrm>
          <a:custGeom>
            <a:avLst/>
            <a:gdLst>
              <a:gd name="connsiteX0" fmla="*/ 0 w 2073729"/>
              <a:gd name="connsiteY0" fmla="*/ 8164 h 898071"/>
              <a:gd name="connsiteX1" fmla="*/ 0 w 2073729"/>
              <a:gd name="connsiteY1" fmla="*/ 8164 h 898071"/>
              <a:gd name="connsiteX2" fmla="*/ 416379 w 2073729"/>
              <a:gd name="connsiteY2" fmla="*/ 0 h 898071"/>
              <a:gd name="connsiteX3" fmla="*/ 889907 w 2073729"/>
              <a:gd name="connsiteY3" fmla="*/ 32657 h 898071"/>
              <a:gd name="connsiteX4" fmla="*/ 1322614 w 2073729"/>
              <a:gd name="connsiteY4" fmla="*/ 171450 h 898071"/>
              <a:gd name="connsiteX5" fmla="*/ 1632857 w 2073729"/>
              <a:gd name="connsiteY5" fmla="*/ 440871 h 898071"/>
              <a:gd name="connsiteX6" fmla="*/ 1877786 w 2073729"/>
              <a:gd name="connsiteY6" fmla="*/ 669471 h 898071"/>
              <a:gd name="connsiteX7" fmla="*/ 2024743 w 2073729"/>
              <a:gd name="connsiteY7" fmla="*/ 816429 h 898071"/>
              <a:gd name="connsiteX8" fmla="*/ 2073729 w 2073729"/>
              <a:gd name="connsiteY8" fmla="*/ 898071 h 8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729" h="898071">
                <a:moveTo>
                  <a:pt x="0" y="8164"/>
                </a:moveTo>
                <a:lnTo>
                  <a:pt x="0" y="8164"/>
                </a:lnTo>
                <a:lnTo>
                  <a:pt x="416379" y="0"/>
                </a:lnTo>
                <a:lnTo>
                  <a:pt x="889907" y="32657"/>
                </a:lnTo>
                <a:lnTo>
                  <a:pt x="1322614" y="171450"/>
                </a:lnTo>
                <a:lnTo>
                  <a:pt x="1632857" y="440871"/>
                </a:lnTo>
                <a:lnTo>
                  <a:pt x="1877786" y="669471"/>
                </a:lnTo>
                <a:lnTo>
                  <a:pt x="2024743" y="816429"/>
                </a:lnTo>
                <a:lnTo>
                  <a:pt x="2073729" y="898071"/>
                </a:ln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3FAE0-C3A8-4749-9128-937A88336A76}"/>
              </a:ext>
            </a:extLst>
          </p:cNvPr>
          <p:cNvCxnSpPr>
            <a:endCxn id="13" idx="2"/>
          </p:cNvCxnSpPr>
          <p:nvPr/>
        </p:nvCxnSpPr>
        <p:spPr>
          <a:xfrm flipH="1">
            <a:off x="4328705" y="3041332"/>
            <a:ext cx="12246" cy="128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894135-ACC9-4A75-8399-2EF3B60BE113}"/>
              </a:ext>
            </a:extLst>
          </p:cNvPr>
          <p:cNvCxnSpPr>
            <a:stCxn id="13" idx="3"/>
          </p:cNvCxnSpPr>
          <p:nvPr/>
        </p:nvCxnSpPr>
        <p:spPr>
          <a:xfrm flipV="1">
            <a:off x="4683850" y="2974649"/>
            <a:ext cx="36740" cy="2197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DA698-D044-433D-BC10-EAF7A5F64E95}"/>
              </a:ext>
            </a:extLst>
          </p:cNvPr>
          <p:cNvCxnSpPr/>
          <p:nvPr/>
        </p:nvCxnSpPr>
        <p:spPr>
          <a:xfrm flipH="1">
            <a:off x="4865597" y="2974649"/>
            <a:ext cx="130538" cy="2803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7599A9-F817-4EE7-B0DE-DF23BDF7726A}"/>
              </a:ext>
            </a:extLst>
          </p:cNvPr>
          <p:cNvCxnSpPr>
            <a:endCxn id="13" idx="4"/>
          </p:cNvCxnSpPr>
          <p:nvPr/>
        </p:nvCxnSpPr>
        <p:spPr>
          <a:xfrm flipH="1">
            <a:off x="5008381" y="3000847"/>
            <a:ext cx="146957" cy="2976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4689C0-4432-4DBB-8686-FCF051049CCE}"/>
              </a:ext>
            </a:extLst>
          </p:cNvPr>
          <p:cNvCxnSpPr>
            <a:stCxn id="12" idx="6"/>
          </p:cNvCxnSpPr>
          <p:nvPr/>
        </p:nvCxnSpPr>
        <p:spPr>
          <a:xfrm flipH="1">
            <a:off x="5167584" y="3168106"/>
            <a:ext cx="333619" cy="2723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FC27E7-DD62-4BD2-9AF0-97C569DFC74C}"/>
              </a:ext>
            </a:extLst>
          </p:cNvPr>
          <p:cNvCxnSpPr>
            <a:endCxn id="13" idx="6"/>
          </p:cNvCxnSpPr>
          <p:nvPr/>
        </p:nvCxnSpPr>
        <p:spPr>
          <a:xfrm flipH="1">
            <a:off x="5424760" y="3594772"/>
            <a:ext cx="146957" cy="77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F98C4E-436B-456D-ACBC-0EEE6E43FB70}"/>
              </a:ext>
            </a:extLst>
          </p:cNvPr>
          <p:cNvCxnSpPr/>
          <p:nvPr/>
        </p:nvCxnSpPr>
        <p:spPr>
          <a:xfrm flipH="1">
            <a:off x="4449217" y="3194413"/>
            <a:ext cx="36740" cy="1969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53A0D2-287A-4127-91C3-EFE376D788B3}"/>
              </a:ext>
            </a:extLst>
          </p:cNvPr>
          <p:cNvCxnSpPr>
            <a:stCxn id="13" idx="3"/>
            <a:endCxn id="12" idx="13"/>
          </p:cNvCxnSpPr>
          <p:nvPr/>
        </p:nvCxnSpPr>
        <p:spPr>
          <a:xfrm flipH="1">
            <a:off x="4668084" y="3194413"/>
            <a:ext cx="15767" cy="237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8D511-78E2-4655-8381-426BADBA09B8}"/>
              </a:ext>
            </a:extLst>
          </p:cNvPr>
          <p:cNvCxnSpPr>
            <a:stCxn id="13" idx="4"/>
          </p:cNvCxnSpPr>
          <p:nvPr/>
        </p:nvCxnSpPr>
        <p:spPr>
          <a:xfrm flipH="1">
            <a:off x="4820426" y="3298508"/>
            <a:ext cx="187955" cy="21891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F943C9-C7F5-483C-B0F1-664570A868B4}"/>
              </a:ext>
            </a:extLst>
          </p:cNvPr>
          <p:cNvCxnSpPr>
            <a:endCxn id="12" idx="12"/>
          </p:cNvCxnSpPr>
          <p:nvPr/>
        </p:nvCxnSpPr>
        <p:spPr>
          <a:xfrm flipH="1">
            <a:off x="4906843" y="3440430"/>
            <a:ext cx="271039" cy="2102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695E9A-09A7-44D2-A668-5F856E131D19}"/>
              </a:ext>
            </a:extLst>
          </p:cNvPr>
          <p:cNvCxnSpPr>
            <a:endCxn id="12" idx="11"/>
          </p:cNvCxnSpPr>
          <p:nvPr/>
        </p:nvCxnSpPr>
        <p:spPr>
          <a:xfrm flipH="1">
            <a:off x="5054163" y="3560432"/>
            <a:ext cx="244232" cy="29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25FA1E-4757-4C7D-937B-7E11433BA21D}"/>
              </a:ext>
            </a:extLst>
          </p:cNvPr>
          <p:cNvCxnSpPr>
            <a:stCxn id="13" idx="6"/>
            <a:endCxn id="12" idx="10"/>
          </p:cNvCxnSpPr>
          <p:nvPr/>
        </p:nvCxnSpPr>
        <p:spPr>
          <a:xfrm flipH="1">
            <a:off x="5231963" y="3672024"/>
            <a:ext cx="192797" cy="2326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870FEF-0197-4260-8BCA-7CC06C96AF48}"/>
              </a:ext>
            </a:extLst>
          </p:cNvPr>
          <p:cNvCxnSpPr/>
          <p:nvPr/>
        </p:nvCxnSpPr>
        <p:spPr>
          <a:xfrm>
            <a:off x="6310520" y="3313339"/>
            <a:ext cx="0" cy="128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6CDED6-2E94-4883-96B8-D893BF05913F}"/>
              </a:ext>
            </a:extLst>
          </p:cNvPr>
          <p:cNvCxnSpPr/>
          <p:nvPr/>
        </p:nvCxnSpPr>
        <p:spPr>
          <a:xfrm flipV="1">
            <a:off x="6620703" y="3233783"/>
            <a:ext cx="2714" cy="1934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9C3A12-0980-4489-BAA1-9043D86D21F8}"/>
              </a:ext>
            </a:extLst>
          </p:cNvPr>
          <p:cNvCxnSpPr/>
          <p:nvPr/>
        </p:nvCxnSpPr>
        <p:spPr>
          <a:xfrm>
            <a:off x="6802323" y="3149677"/>
            <a:ext cx="1" cy="2825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477075-B54B-41BD-81A2-4F5C4F3C0BAF}"/>
              </a:ext>
            </a:extLst>
          </p:cNvPr>
          <p:cNvCxnSpPr/>
          <p:nvPr/>
        </p:nvCxnSpPr>
        <p:spPr>
          <a:xfrm>
            <a:off x="6993452" y="3129480"/>
            <a:ext cx="1558" cy="3027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8825BA-0893-4920-9D1E-68FD93ADC7AB}"/>
              </a:ext>
            </a:extLst>
          </p:cNvPr>
          <p:cNvCxnSpPr/>
          <p:nvPr/>
        </p:nvCxnSpPr>
        <p:spPr>
          <a:xfrm flipH="1">
            <a:off x="7312686" y="3084531"/>
            <a:ext cx="1" cy="3477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C19E81-873D-406C-8A48-84897235B210}"/>
              </a:ext>
            </a:extLst>
          </p:cNvPr>
          <p:cNvCxnSpPr/>
          <p:nvPr/>
        </p:nvCxnSpPr>
        <p:spPr>
          <a:xfrm>
            <a:off x="7544523" y="3290971"/>
            <a:ext cx="175" cy="1494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091E0E-080E-47C7-B748-11D1E251BF30}"/>
              </a:ext>
            </a:extLst>
          </p:cNvPr>
          <p:cNvCxnSpPr/>
          <p:nvPr/>
        </p:nvCxnSpPr>
        <p:spPr>
          <a:xfrm>
            <a:off x="6462140" y="3448594"/>
            <a:ext cx="0" cy="2021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053970-6A58-4FAC-B5C0-967EA3D006FD}"/>
              </a:ext>
            </a:extLst>
          </p:cNvPr>
          <p:cNvCxnSpPr/>
          <p:nvPr/>
        </p:nvCxnSpPr>
        <p:spPr>
          <a:xfrm>
            <a:off x="6631421" y="3448594"/>
            <a:ext cx="0" cy="2346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9E04CF-B2CE-40E7-A90C-62848DEAC2D4}"/>
              </a:ext>
            </a:extLst>
          </p:cNvPr>
          <p:cNvCxnSpPr/>
          <p:nvPr/>
        </p:nvCxnSpPr>
        <p:spPr>
          <a:xfrm flipH="1">
            <a:off x="6993452" y="3448594"/>
            <a:ext cx="1" cy="3404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BA1165-D085-42AA-8811-4127CE313D87}"/>
              </a:ext>
            </a:extLst>
          </p:cNvPr>
          <p:cNvCxnSpPr/>
          <p:nvPr/>
        </p:nvCxnSpPr>
        <p:spPr>
          <a:xfrm>
            <a:off x="7312686" y="3448594"/>
            <a:ext cx="0" cy="4053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4456BF-AB8B-43B3-A9EF-C95A2D1111B1}"/>
              </a:ext>
            </a:extLst>
          </p:cNvPr>
          <p:cNvCxnSpPr/>
          <p:nvPr/>
        </p:nvCxnSpPr>
        <p:spPr>
          <a:xfrm>
            <a:off x="7438098" y="3438934"/>
            <a:ext cx="1052" cy="244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646180-6FE5-45B6-92AA-B07DC49CA641}"/>
              </a:ext>
            </a:extLst>
          </p:cNvPr>
          <p:cNvCxnSpPr/>
          <p:nvPr/>
        </p:nvCxnSpPr>
        <p:spPr>
          <a:xfrm>
            <a:off x="7544522" y="3437317"/>
            <a:ext cx="0" cy="2133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27F390-B96C-4183-A87D-160974105315}"/>
              </a:ext>
            </a:extLst>
          </p:cNvPr>
          <p:cNvCxnSpPr/>
          <p:nvPr/>
        </p:nvCxnSpPr>
        <p:spPr>
          <a:xfrm>
            <a:off x="6177915" y="3440430"/>
            <a:ext cx="155529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595BF3-B64C-4AF7-B850-971E19E94798}"/>
              </a:ext>
            </a:extLst>
          </p:cNvPr>
          <p:cNvCxnSpPr/>
          <p:nvPr/>
        </p:nvCxnSpPr>
        <p:spPr>
          <a:xfrm>
            <a:off x="8463497" y="3312283"/>
            <a:ext cx="0" cy="128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7609DE-1D6B-4C4C-B719-A37049C9F9EB}"/>
              </a:ext>
            </a:extLst>
          </p:cNvPr>
          <p:cNvCxnSpPr/>
          <p:nvPr/>
        </p:nvCxnSpPr>
        <p:spPr>
          <a:xfrm flipV="1">
            <a:off x="8773681" y="3232727"/>
            <a:ext cx="2714" cy="1934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6EA8F0-F5C8-45D4-A2FA-CA66F0ECAA34}"/>
              </a:ext>
            </a:extLst>
          </p:cNvPr>
          <p:cNvCxnSpPr/>
          <p:nvPr/>
        </p:nvCxnSpPr>
        <p:spPr>
          <a:xfrm>
            <a:off x="8955300" y="3148621"/>
            <a:ext cx="1" cy="2825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6B67AB-C0D9-42B0-9030-24A59D04DAB7}"/>
              </a:ext>
            </a:extLst>
          </p:cNvPr>
          <p:cNvCxnSpPr>
            <a:stCxn id="4" idx="5"/>
          </p:cNvCxnSpPr>
          <p:nvPr/>
        </p:nvCxnSpPr>
        <p:spPr>
          <a:xfrm>
            <a:off x="9129304" y="3151550"/>
            <a:ext cx="4903" cy="2959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1F1BC5-AAF1-48F0-A108-2ACD52DB262D}"/>
              </a:ext>
            </a:extLst>
          </p:cNvPr>
          <p:cNvCxnSpPr/>
          <p:nvPr/>
        </p:nvCxnSpPr>
        <p:spPr>
          <a:xfrm flipH="1">
            <a:off x="9465664" y="3083475"/>
            <a:ext cx="1" cy="3477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0786F2-AC23-4207-B268-809757BEB8F5}"/>
              </a:ext>
            </a:extLst>
          </p:cNvPr>
          <p:cNvCxnSpPr/>
          <p:nvPr/>
        </p:nvCxnSpPr>
        <p:spPr>
          <a:xfrm>
            <a:off x="9697500" y="3289915"/>
            <a:ext cx="175" cy="1494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23E9FA-D1E0-4326-8E33-C26BBF5F01D3}"/>
              </a:ext>
            </a:extLst>
          </p:cNvPr>
          <p:cNvCxnSpPr/>
          <p:nvPr/>
        </p:nvCxnSpPr>
        <p:spPr>
          <a:xfrm>
            <a:off x="8615117" y="3447538"/>
            <a:ext cx="0" cy="2021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0EE9DF5-AE64-4CE7-ACAB-2953BCD4BC39}"/>
              </a:ext>
            </a:extLst>
          </p:cNvPr>
          <p:cNvCxnSpPr/>
          <p:nvPr/>
        </p:nvCxnSpPr>
        <p:spPr>
          <a:xfrm>
            <a:off x="8784399" y="3447538"/>
            <a:ext cx="0" cy="2346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27833C-96FC-42F0-8B0A-42EAD53001FD}"/>
              </a:ext>
            </a:extLst>
          </p:cNvPr>
          <p:cNvCxnSpPr/>
          <p:nvPr/>
        </p:nvCxnSpPr>
        <p:spPr>
          <a:xfrm flipH="1">
            <a:off x="9146430" y="3447538"/>
            <a:ext cx="1" cy="3404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7EFE588-4187-4F5A-A6CC-1EE55F39E1E7}"/>
              </a:ext>
            </a:extLst>
          </p:cNvPr>
          <p:cNvCxnSpPr/>
          <p:nvPr/>
        </p:nvCxnSpPr>
        <p:spPr>
          <a:xfrm>
            <a:off x="9465664" y="3447538"/>
            <a:ext cx="0" cy="3404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32B8E7-1E29-450A-BEF5-ED887BA5A45F}"/>
              </a:ext>
            </a:extLst>
          </p:cNvPr>
          <p:cNvCxnSpPr/>
          <p:nvPr/>
        </p:nvCxnSpPr>
        <p:spPr>
          <a:xfrm>
            <a:off x="9591076" y="3437878"/>
            <a:ext cx="1052" cy="244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BFF889-65F1-40CB-9883-460D43DA55BE}"/>
              </a:ext>
            </a:extLst>
          </p:cNvPr>
          <p:cNvCxnSpPr/>
          <p:nvPr/>
        </p:nvCxnSpPr>
        <p:spPr>
          <a:xfrm>
            <a:off x="9697500" y="3436261"/>
            <a:ext cx="0" cy="2133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051CFF-B810-463B-8120-CAF46A50CF36}"/>
              </a:ext>
            </a:extLst>
          </p:cNvPr>
          <p:cNvCxnSpPr/>
          <p:nvPr/>
        </p:nvCxnSpPr>
        <p:spPr>
          <a:xfrm>
            <a:off x="8330893" y="3439374"/>
            <a:ext cx="155529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46C5B5D-540F-45B2-B193-A0919E7CC950}"/>
              </a:ext>
            </a:extLst>
          </p:cNvPr>
          <p:cNvSpPr txBox="1"/>
          <p:nvPr/>
        </p:nvSpPr>
        <p:spPr>
          <a:xfrm>
            <a:off x="2314542" y="4271717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Original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4B8A15-0F6B-4F49-A3E8-62FCCCB4EE0E}"/>
              </a:ext>
            </a:extLst>
          </p:cNvPr>
          <p:cNvSpPr txBox="1"/>
          <p:nvPr/>
        </p:nvSpPr>
        <p:spPr>
          <a:xfrm>
            <a:off x="8629462" y="4271717"/>
            <a:ext cx="11160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Measure plume</a:t>
            </a:r>
            <a:br>
              <a:rPr lang="en-US" sz="1050" dirty="0"/>
            </a:br>
            <a:r>
              <a:rPr lang="en-US" sz="1050" dirty="0"/>
              <a:t>outer volume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4106A-9DA4-4B0A-8A87-F5E82948175A}"/>
              </a:ext>
            </a:extLst>
          </p:cNvPr>
          <p:cNvSpPr txBox="1"/>
          <p:nvPr/>
        </p:nvSpPr>
        <p:spPr>
          <a:xfrm>
            <a:off x="6181718" y="4271717"/>
            <a:ext cx="1646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Remove gradient effects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C9AB4B-1489-4D2E-8F72-D1625E0457B5}"/>
              </a:ext>
            </a:extLst>
          </p:cNvPr>
          <p:cNvSpPr txBox="1"/>
          <p:nvPr/>
        </p:nvSpPr>
        <p:spPr>
          <a:xfrm>
            <a:off x="4386807" y="4271717"/>
            <a:ext cx="875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Medial Axis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2E32B-8D8D-4FC3-AA35-E77058E3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180" y="6057422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5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0898-5CA9-4FA5-9CC7-2B438BC5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Method: Translate coordinates to a contaminant origin and rotate all plumes to a common orientation</a:t>
            </a:r>
          </a:p>
        </p:txBody>
      </p:sp>
      <p:pic>
        <p:nvPicPr>
          <p:cNvPr id="6" name="Content Placeholder 5" descr="https://lh6.googleusercontent.com/srJJ2R6kkovSK9PPdMdZzPBRx-bcAlGG0cK9vWblWS_6lj3viyaNLHtyZD6saTHIE26grazMucj7WkCGRh0-BAvFzS8mVbc_AXT-NGwmtwqFzkrufuRM73tZawhMBR_kMMLhYU0Y">
            <a:extLst>
              <a:ext uri="{FF2B5EF4-FFF2-40B4-BE49-F238E27FC236}">
                <a16:creationId xmlns:a16="http://schemas.microsoft.com/office/drawing/2014/main" id="{6ECBF315-9CC3-403C-A198-D162B81E06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2101056"/>
            <a:ext cx="5786438" cy="439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53262-6A1C-4597-9271-D9EF8605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20" y="6269037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2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4278-9FB8-4B2C-99B5-4D1E1933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37" y="414086"/>
            <a:ext cx="10515600" cy="1325563"/>
          </a:xfrm>
        </p:spPr>
        <p:txBody>
          <a:bodyPr/>
          <a:lstStyle/>
          <a:p>
            <a:r>
              <a:rPr lang="en-US" dirty="0"/>
              <a:t>Method: Train the machine learning model and perform cross-validation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1D38-6BC0-45B3-A8AB-DC88305E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82E20-AC50-4356-90A9-CCFD14087238}"/>
              </a:ext>
            </a:extLst>
          </p:cNvPr>
          <p:cNvSpPr/>
          <p:nvPr/>
        </p:nvSpPr>
        <p:spPr>
          <a:xfrm>
            <a:off x="7217592" y="2367620"/>
            <a:ext cx="3098347" cy="3098347"/>
          </a:xfrm>
          <a:prstGeom prst="rect">
            <a:avLst/>
          </a:prstGeom>
          <a:pattFill prst="lgGri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DF7D-4187-4152-97F9-2EBEC23B576C}"/>
              </a:ext>
            </a:extLst>
          </p:cNvPr>
          <p:cNvSpPr txBox="1"/>
          <p:nvPr/>
        </p:nvSpPr>
        <p:spPr>
          <a:xfrm>
            <a:off x="8383054" y="5465967"/>
            <a:ext cx="9877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Capture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42D77-3D51-4CA8-AE01-C7022695DA72}"/>
              </a:ext>
            </a:extLst>
          </p:cNvPr>
          <p:cNvSpPr txBox="1"/>
          <p:nvPr/>
        </p:nvSpPr>
        <p:spPr>
          <a:xfrm rot="16200000">
            <a:off x="6547536" y="3730939"/>
            <a:ext cx="1063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Area reduction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C23B10-D0BB-4E27-92CC-80E021B30598}"/>
              </a:ext>
            </a:extLst>
          </p:cNvPr>
          <p:cNvSpPr/>
          <p:nvPr/>
        </p:nvSpPr>
        <p:spPr>
          <a:xfrm>
            <a:off x="7217592" y="2367620"/>
            <a:ext cx="3104470" cy="3104469"/>
          </a:xfrm>
          <a:custGeom>
            <a:avLst/>
            <a:gdLst>
              <a:gd name="connsiteX0" fmla="*/ 0 w 4139293"/>
              <a:gd name="connsiteY0" fmla="*/ 0 h 4139292"/>
              <a:gd name="connsiteX1" fmla="*/ 955222 w 4139293"/>
              <a:gd name="connsiteY1" fmla="*/ 457200 h 4139292"/>
              <a:gd name="connsiteX2" fmla="*/ 2139043 w 4139293"/>
              <a:gd name="connsiteY2" fmla="*/ 604157 h 4139292"/>
              <a:gd name="connsiteX3" fmla="*/ 2441122 w 4139293"/>
              <a:gd name="connsiteY3" fmla="*/ 1477735 h 4139292"/>
              <a:gd name="connsiteX4" fmla="*/ 3151415 w 4139293"/>
              <a:gd name="connsiteY4" fmla="*/ 1673678 h 4139292"/>
              <a:gd name="connsiteX5" fmla="*/ 3592286 w 4139293"/>
              <a:gd name="connsiteY5" fmla="*/ 2400300 h 4139292"/>
              <a:gd name="connsiteX6" fmla="*/ 3755572 w 4139293"/>
              <a:gd name="connsiteY6" fmla="*/ 2988128 h 4139292"/>
              <a:gd name="connsiteX7" fmla="*/ 3943350 w 4139293"/>
              <a:gd name="connsiteY7" fmla="*/ 3233057 h 4139292"/>
              <a:gd name="connsiteX8" fmla="*/ 4139293 w 4139293"/>
              <a:gd name="connsiteY8" fmla="*/ 4139292 h 4139292"/>
              <a:gd name="connsiteX9" fmla="*/ 4139293 w 4139293"/>
              <a:gd name="connsiteY9" fmla="*/ 4139292 h 413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9293" h="4139292">
                <a:moveTo>
                  <a:pt x="0" y="0"/>
                </a:moveTo>
                <a:lnTo>
                  <a:pt x="955222" y="457200"/>
                </a:lnTo>
                <a:lnTo>
                  <a:pt x="2139043" y="604157"/>
                </a:lnTo>
                <a:lnTo>
                  <a:pt x="2441122" y="1477735"/>
                </a:lnTo>
                <a:lnTo>
                  <a:pt x="3151415" y="1673678"/>
                </a:lnTo>
                <a:lnTo>
                  <a:pt x="3592286" y="2400300"/>
                </a:lnTo>
                <a:lnTo>
                  <a:pt x="3755572" y="2988128"/>
                </a:lnTo>
                <a:lnTo>
                  <a:pt x="3943350" y="3233057"/>
                </a:lnTo>
                <a:lnTo>
                  <a:pt x="4139293" y="4139292"/>
                </a:lnTo>
                <a:lnTo>
                  <a:pt x="4139293" y="4139292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53DF0-BA9E-4C74-8EDD-11099B5AD8B1}"/>
              </a:ext>
            </a:extLst>
          </p:cNvPr>
          <p:cNvSpPr txBox="1"/>
          <p:nvPr/>
        </p:nvSpPr>
        <p:spPr>
          <a:xfrm>
            <a:off x="7211468" y="5456370"/>
            <a:ext cx="33855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964BF-3C36-4C17-83EA-C79D0862BFD0}"/>
              </a:ext>
            </a:extLst>
          </p:cNvPr>
          <p:cNvSpPr txBox="1"/>
          <p:nvPr/>
        </p:nvSpPr>
        <p:spPr>
          <a:xfrm rot="16200000">
            <a:off x="6937965" y="5212553"/>
            <a:ext cx="33855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60F2D-193B-468F-B30C-E02E7D89938A}"/>
              </a:ext>
            </a:extLst>
          </p:cNvPr>
          <p:cNvSpPr txBox="1"/>
          <p:nvPr/>
        </p:nvSpPr>
        <p:spPr>
          <a:xfrm rot="16200000">
            <a:off x="6890899" y="2410152"/>
            <a:ext cx="45717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100%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85265-559A-45A9-A2C2-D2EF8EF0BD3A}"/>
              </a:ext>
            </a:extLst>
          </p:cNvPr>
          <p:cNvSpPr txBox="1"/>
          <p:nvPr/>
        </p:nvSpPr>
        <p:spPr>
          <a:xfrm>
            <a:off x="10049637" y="5456370"/>
            <a:ext cx="45717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100%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AEC92B-EB68-42EA-94D4-1E064D9E6029}"/>
              </a:ext>
            </a:extLst>
          </p:cNvPr>
          <p:cNvSpPr/>
          <p:nvPr/>
        </p:nvSpPr>
        <p:spPr>
          <a:xfrm>
            <a:off x="2195616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6C320-4830-4971-BFB0-1D8809FD343C}"/>
              </a:ext>
            </a:extLst>
          </p:cNvPr>
          <p:cNvSpPr/>
          <p:nvPr/>
        </p:nvSpPr>
        <p:spPr>
          <a:xfrm>
            <a:off x="2450826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BCB079-5B11-43FB-B08B-E8348A213A50}"/>
              </a:ext>
            </a:extLst>
          </p:cNvPr>
          <p:cNvSpPr/>
          <p:nvPr/>
        </p:nvSpPr>
        <p:spPr>
          <a:xfrm>
            <a:off x="2706036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8F888B-B3E9-4FC2-9C14-6B4BF4F4ED95}"/>
              </a:ext>
            </a:extLst>
          </p:cNvPr>
          <p:cNvSpPr/>
          <p:nvPr/>
        </p:nvSpPr>
        <p:spPr>
          <a:xfrm>
            <a:off x="2961246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CECE8D-831F-4EC2-AF44-10B415BE578C}"/>
              </a:ext>
            </a:extLst>
          </p:cNvPr>
          <p:cNvSpPr/>
          <p:nvPr/>
        </p:nvSpPr>
        <p:spPr>
          <a:xfrm>
            <a:off x="3216456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9A67B0-C38C-4EBB-80E7-E6D8C6879508}"/>
              </a:ext>
            </a:extLst>
          </p:cNvPr>
          <p:cNvSpPr/>
          <p:nvPr/>
        </p:nvSpPr>
        <p:spPr>
          <a:xfrm>
            <a:off x="3471666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7F6D26-A792-4D31-BE8D-A59D413BF236}"/>
              </a:ext>
            </a:extLst>
          </p:cNvPr>
          <p:cNvSpPr/>
          <p:nvPr/>
        </p:nvSpPr>
        <p:spPr>
          <a:xfrm>
            <a:off x="3726875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0E71F-1BBC-45A4-8561-E6194ADCA303}"/>
              </a:ext>
            </a:extLst>
          </p:cNvPr>
          <p:cNvSpPr/>
          <p:nvPr/>
        </p:nvSpPr>
        <p:spPr>
          <a:xfrm>
            <a:off x="3982084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1A151B-E5A8-4665-8AC0-9742C7670F1A}"/>
              </a:ext>
            </a:extLst>
          </p:cNvPr>
          <p:cNvSpPr/>
          <p:nvPr/>
        </p:nvSpPr>
        <p:spPr>
          <a:xfrm>
            <a:off x="4237293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65DB27-90C1-4B51-B0BC-AA59C3A3F154}"/>
              </a:ext>
            </a:extLst>
          </p:cNvPr>
          <p:cNvSpPr/>
          <p:nvPr/>
        </p:nvSpPr>
        <p:spPr>
          <a:xfrm>
            <a:off x="5258130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5D6AF-75CF-450C-ABAC-9E280096A944}"/>
              </a:ext>
            </a:extLst>
          </p:cNvPr>
          <p:cNvSpPr/>
          <p:nvPr/>
        </p:nvSpPr>
        <p:spPr>
          <a:xfrm>
            <a:off x="4492502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17AE9D-118E-4EDC-B8B4-4784A1E835CB}"/>
              </a:ext>
            </a:extLst>
          </p:cNvPr>
          <p:cNvSpPr/>
          <p:nvPr/>
        </p:nvSpPr>
        <p:spPr>
          <a:xfrm>
            <a:off x="4747711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9F03D5-77F3-45AB-8116-F129D8EBC946}"/>
              </a:ext>
            </a:extLst>
          </p:cNvPr>
          <p:cNvSpPr/>
          <p:nvPr/>
        </p:nvSpPr>
        <p:spPr>
          <a:xfrm>
            <a:off x="5002920" y="2288733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339583-FE8D-4AE4-9270-8B404C6FF721}"/>
              </a:ext>
            </a:extLst>
          </p:cNvPr>
          <p:cNvSpPr/>
          <p:nvPr/>
        </p:nvSpPr>
        <p:spPr>
          <a:xfrm>
            <a:off x="2195616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12DF09-06E6-4EAD-9B16-AF0BAD694EC8}"/>
              </a:ext>
            </a:extLst>
          </p:cNvPr>
          <p:cNvSpPr/>
          <p:nvPr/>
        </p:nvSpPr>
        <p:spPr>
          <a:xfrm>
            <a:off x="2450826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3780FE-1DD8-4E56-A976-5EE64AC88F35}"/>
              </a:ext>
            </a:extLst>
          </p:cNvPr>
          <p:cNvSpPr/>
          <p:nvPr/>
        </p:nvSpPr>
        <p:spPr>
          <a:xfrm>
            <a:off x="2706036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470085-9217-4E64-B146-D2066442D3D3}"/>
              </a:ext>
            </a:extLst>
          </p:cNvPr>
          <p:cNvSpPr/>
          <p:nvPr/>
        </p:nvSpPr>
        <p:spPr>
          <a:xfrm>
            <a:off x="2961246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A8CAF7-173F-4156-944D-36739FCD2813}"/>
              </a:ext>
            </a:extLst>
          </p:cNvPr>
          <p:cNvSpPr/>
          <p:nvPr/>
        </p:nvSpPr>
        <p:spPr>
          <a:xfrm>
            <a:off x="3216456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DF20C0-C954-49B3-BC26-9F8176A9C4AE}"/>
              </a:ext>
            </a:extLst>
          </p:cNvPr>
          <p:cNvSpPr/>
          <p:nvPr/>
        </p:nvSpPr>
        <p:spPr>
          <a:xfrm>
            <a:off x="3471666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E2495C-A912-4F4B-ABFA-4E1864B51877}"/>
              </a:ext>
            </a:extLst>
          </p:cNvPr>
          <p:cNvSpPr/>
          <p:nvPr/>
        </p:nvSpPr>
        <p:spPr>
          <a:xfrm>
            <a:off x="3726875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0EFB32-E4A8-44EB-8FA5-10539E05735D}"/>
              </a:ext>
            </a:extLst>
          </p:cNvPr>
          <p:cNvSpPr/>
          <p:nvPr/>
        </p:nvSpPr>
        <p:spPr>
          <a:xfrm>
            <a:off x="3982084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EA476B-4676-4FCB-89E1-8F527AE440AC}"/>
              </a:ext>
            </a:extLst>
          </p:cNvPr>
          <p:cNvSpPr/>
          <p:nvPr/>
        </p:nvSpPr>
        <p:spPr>
          <a:xfrm>
            <a:off x="4237293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08DB61-867E-45C3-853C-0C2113C5EB10}"/>
              </a:ext>
            </a:extLst>
          </p:cNvPr>
          <p:cNvSpPr/>
          <p:nvPr/>
        </p:nvSpPr>
        <p:spPr>
          <a:xfrm>
            <a:off x="5258130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B7B311-2EF4-4AF7-BA3A-2304CBEFE677}"/>
              </a:ext>
            </a:extLst>
          </p:cNvPr>
          <p:cNvSpPr/>
          <p:nvPr/>
        </p:nvSpPr>
        <p:spPr>
          <a:xfrm>
            <a:off x="4492502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4A82C7-721B-42DB-A1A8-F715DD6EDA56}"/>
              </a:ext>
            </a:extLst>
          </p:cNvPr>
          <p:cNvSpPr/>
          <p:nvPr/>
        </p:nvSpPr>
        <p:spPr>
          <a:xfrm>
            <a:off x="4747711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96296-E487-4B0C-BB28-F601F25319B4}"/>
              </a:ext>
            </a:extLst>
          </p:cNvPr>
          <p:cNvSpPr/>
          <p:nvPr/>
        </p:nvSpPr>
        <p:spPr>
          <a:xfrm>
            <a:off x="5002920" y="257536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FF7B08-1232-45C2-86BF-313A9DF959AB}"/>
              </a:ext>
            </a:extLst>
          </p:cNvPr>
          <p:cNvSpPr/>
          <p:nvPr/>
        </p:nvSpPr>
        <p:spPr>
          <a:xfrm>
            <a:off x="2195616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1DAF7C-056C-458E-AF60-2F059B3A24D0}"/>
              </a:ext>
            </a:extLst>
          </p:cNvPr>
          <p:cNvSpPr/>
          <p:nvPr/>
        </p:nvSpPr>
        <p:spPr>
          <a:xfrm>
            <a:off x="2450826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FC72C8-304B-490D-8709-3ECD977EA081}"/>
              </a:ext>
            </a:extLst>
          </p:cNvPr>
          <p:cNvSpPr/>
          <p:nvPr/>
        </p:nvSpPr>
        <p:spPr>
          <a:xfrm>
            <a:off x="2706036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0E3899C-D78D-4BBF-B6C1-11F4A0DF8D4D}"/>
              </a:ext>
            </a:extLst>
          </p:cNvPr>
          <p:cNvSpPr/>
          <p:nvPr/>
        </p:nvSpPr>
        <p:spPr>
          <a:xfrm>
            <a:off x="2961246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98A25D-4C8C-468A-B660-A475A4DC0C5B}"/>
              </a:ext>
            </a:extLst>
          </p:cNvPr>
          <p:cNvSpPr/>
          <p:nvPr/>
        </p:nvSpPr>
        <p:spPr>
          <a:xfrm>
            <a:off x="3216456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5A85E5-48E7-4A04-80CA-019805A542DB}"/>
              </a:ext>
            </a:extLst>
          </p:cNvPr>
          <p:cNvSpPr/>
          <p:nvPr/>
        </p:nvSpPr>
        <p:spPr>
          <a:xfrm>
            <a:off x="3471666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C3653D-D336-4C5E-9A91-DE3522D73A4B}"/>
              </a:ext>
            </a:extLst>
          </p:cNvPr>
          <p:cNvSpPr/>
          <p:nvPr/>
        </p:nvSpPr>
        <p:spPr>
          <a:xfrm>
            <a:off x="3726875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7A45A7-0FA4-4452-9B9A-23CD1B5844CA}"/>
              </a:ext>
            </a:extLst>
          </p:cNvPr>
          <p:cNvSpPr/>
          <p:nvPr/>
        </p:nvSpPr>
        <p:spPr>
          <a:xfrm>
            <a:off x="3982084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8203-9939-4C85-920E-C65BB0D9A1BA}"/>
              </a:ext>
            </a:extLst>
          </p:cNvPr>
          <p:cNvSpPr/>
          <p:nvPr/>
        </p:nvSpPr>
        <p:spPr>
          <a:xfrm>
            <a:off x="4237293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8FBB51-7475-426A-A24D-5F69FC3E359C}"/>
              </a:ext>
            </a:extLst>
          </p:cNvPr>
          <p:cNvSpPr/>
          <p:nvPr/>
        </p:nvSpPr>
        <p:spPr>
          <a:xfrm>
            <a:off x="5258130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2134AD-907F-47EE-95ED-1665756AE8EE}"/>
              </a:ext>
            </a:extLst>
          </p:cNvPr>
          <p:cNvSpPr/>
          <p:nvPr/>
        </p:nvSpPr>
        <p:spPr>
          <a:xfrm>
            <a:off x="4492502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7BD59F-C48A-472D-B604-6C776E00E79E}"/>
              </a:ext>
            </a:extLst>
          </p:cNvPr>
          <p:cNvSpPr/>
          <p:nvPr/>
        </p:nvSpPr>
        <p:spPr>
          <a:xfrm>
            <a:off x="4747711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A66598-DC84-48B7-ADEC-1625B4F6585D}"/>
              </a:ext>
            </a:extLst>
          </p:cNvPr>
          <p:cNvSpPr/>
          <p:nvPr/>
        </p:nvSpPr>
        <p:spPr>
          <a:xfrm>
            <a:off x="5002920" y="286199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0F3294-8736-4204-B7D0-68EFE2C814E0}"/>
              </a:ext>
            </a:extLst>
          </p:cNvPr>
          <p:cNvSpPr/>
          <p:nvPr/>
        </p:nvSpPr>
        <p:spPr>
          <a:xfrm>
            <a:off x="2195616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40F96FA-1746-4A61-8DA8-46901ED8A2DA}"/>
              </a:ext>
            </a:extLst>
          </p:cNvPr>
          <p:cNvSpPr/>
          <p:nvPr/>
        </p:nvSpPr>
        <p:spPr>
          <a:xfrm>
            <a:off x="2450826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177371-665E-4ED4-BBD8-4DD64AFD0A16}"/>
              </a:ext>
            </a:extLst>
          </p:cNvPr>
          <p:cNvSpPr/>
          <p:nvPr/>
        </p:nvSpPr>
        <p:spPr>
          <a:xfrm>
            <a:off x="2706036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EB6E22-85BE-4355-901F-27101E07896C}"/>
              </a:ext>
            </a:extLst>
          </p:cNvPr>
          <p:cNvSpPr/>
          <p:nvPr/>
        </p:nvSpPr>
        <p:spPr>
          <a:xfrm>
            <a:off x="2961246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CC72AC-799D-48C7-9D07-76AE8EE5ADD3}"/>
              </a:ext>
            </a:extLst>
          </p:cNvPr>
          <p:cNvSpPr/>
          <p:nvPr/>
        </p:nvSpPr>
        <p:spPr>
          <a:xfrm>
            <a:off x="3216456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A218CD2-9DA9-482B-961D-15F49431C208}"/>
              </a:ext>
            </a:extLst>
          </p:cNvPr>
          <p:cNvSpPr/>
          <p:nvPr/>
        </p:nvSpPr>
        <p:spPr>
          <a:xfrm>
            <a:off x="3471666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58CB65-FF7C-4E2B-88A9-1A60316CDAEC}"/>
              </a:ext>
            </a:extLst>
          </p:cNvPr>
          <p:cNvSpPr/>
          <p:nvPr/>
        </p:nvSpPr>
        <p:spPr>
          <a:xfrm>
            <a:off x="3726875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DE2ACD-16E7-47C3-AB01-02CFC55CCB37}"/>
              </a:ext>
            </a:extLst>
          </p:cNvPr>
          <p:cNvSpPr/>
          <p:nvPr/>
        </p:nvSpPr>
        <p:spPr>
          <a:xfrm>
            <a:off x="3982084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1A9C59-FE1C-4DA1-AE6D-FC5EB9FB7EE7}"/>
              </a:ext>
            </a:extLst>
          </p:cNvPr>
          <p:cNvSpPr/>
          <p:nvPr/>
        </p:nvSpPr>
        <p:spPr>
          <a:xfrm>
            <a:off x="4237293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D574CB9-C545-48A1-BB5B-4724198B0E26}"/>
              </a:ext>
            </a:extLst>
          </p:cNvPr>
          <p:cNvSpPr/>
          <p:nvPr/>
        </p:nvSpPr>
        <p:spPr>
          <a:xfrm>
            <a:off x="5258130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66CB20-40D2-4736-8D05-080AB7F68417}"/>
              </a:ext>
            </a:extLst>
          </p:cNvPr>
          <p:cNvSpPr/>
          <p:nvPr/>
        </p:nvSpPr>
        <p:spPr>
          <a:xfrm>
            <a:off x="4492502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267E85-A777-45F2-B043-10AE326CA51A}"/>
              </a:ext>
            </a:extLst>
          </p:cNvPr>
          <p:cNvSpPr/>
          <p:nvPr/>
        </p:nvSpPr>
        <p:spPr>
          <a:xfrm>
            <a:off x="4747711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A856A13-AF9D-4A54-8328-5E1B9613259A}"/>
              </a:ext>
            </a:extLst>
          </p:cNvPr>
          <p:cNvSpPr/>
          <p:nvPr/>
        </p:nvSpPr>
        <p:spPr>
          <a:xfrm>
            <a:off x="5002920" y="3144980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5A88AD2-2C74-43A5-9867-CB6C22F9BEA5}"/>
              </a:ext>
            </a:extLst>
          </p:cNvPr>
          <p:cNvSpPr/>
          <p:nvPr/>
        </p:nvSpPr>
        <p:spPr>
          <a:xfrm>
            <a:off x="2195616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C5D55A-F1E1-4B5D-883D-FF2B39C78F91}"/>
              </a:ext>
            </a:extLst>
          </p:cNvPr>
          <p:cNvSpPr/>
          <p:nvPr/>
        </p:nvSpPr>
        <p:spPr>
          <a:xfrm>
            <a:off x="2450826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8125F1-A731-450E-AB3B-18F13EF5CDF0}"/>
              </a:ext>
            </a:extLst>
          </p:cNvPr>
          <p:cNvSpPr/>
          <p:nvPr/>
        </p:nvSpPr>
        <p:spPr>
          <a:xfrm>
            <a:off x="2706036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434F31-172B-4B51-B467-3453D150EB42}"/>
              </a:ext>
            </a:extLst>
          </p:cNvPr>
          <p:cNvSpPr/>
          <p:nvPr/>
        </p:nvSpPr>
        <p:spPr>
          <a:xfrm>
            <a:off x="2961246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25B5FD1-614D-494D-B6D7-EF1C39C4BD63}"/>
              </a:ext>
            </a:extLst>
          </p:cNvPr>
          <p:cNvSpPr/>
          <p:nvPr/>
        </p:nvSpPr>
        <p:spPr>
          <a:xfrm>
            <a:off x="3216456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D46F2C-97A6-448D-B969-5B8A3FD74788}"/>
              </a:ext>
            </a:extLst>
          </p:cNvPr>
          <p:cNvSpPr/>
          <p:nvPr/>
        </p:nvSpPr>
        <p:spPr>
          <a:xfrm>
            <a:off x="3471666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F5E8A3E-8084-4A7C-A30E-8629A1DD6EC7}"/>
              </a:ext>
            </a:extLst>
          </p:cNvPr>
          <p:cNvSpPr/>
          <p:nvPr/>
        </p:nvSpPr>
        <p:spPr>
          <a:xfrm>
            <a:off x="3726875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6F9424-F1DF-4F0E-9386-BAF72363F055}"/>
              </a:ext>
            </a:extLst>
          </p:cNvPr>
          <p:cNvSpPr/>
          <p:nvPr/>
        </p:nvSpPr>
        <p:spPr>
          <a:xfrm>
            <a:off x="3982084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A28657B-EBA1-423E-8EEF-5D9404D5B927}"/>
              </a:ext>
            </a:extLst>
          </p:cNvPr>
          <p:cNvSpPr/>
          <p:nvPr/>
        </p:nvSpPr>
        <p:spPr>
          <a:xfrm>
            <a:off x="4237293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EAF0D9-ACA4-48BF-9A28-B0F06E2A5270}"/>
              </a:ext>
            </a:extLst>
          </p:cNvPr>
          <p:cNvSpPr/>
          <p:nvPr/>
        </p:nvSpPr>
        <p:spPr>
          <a:xfrm>
            <a:off x="5258130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1ACE3FF-EC8A-4239-B780-13C7369AAE78}"/>
              </a:ext>
            </a:extLst>
          </p:cNvPr>
          <p:cNvSpPr/>
          <p:nvPr/>
        </p:nvSpPr>
        <p:spPr>
          <a:xfrm>
            <a:off x="4492502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26330B-173D-4AE8-BCE1-5DD971C7063D}"/>
              </a:ext>
            </a:extLst>
          </p:cNvPr>
          <p:cNvSpPr/>
          <p:nvPr/>
        </p:nvSpPr>
        <p:spPr>
          <a:xfrm>
            <a:off x="4747711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DB1847-8477-456F-80F2-42D508BFD3DB}"/>
              </a:ext>
            </a:extLst>
          </p:cNvPr>
          <p:cNvSpPr/>
          <p:nvPr/>
        </p:nvSpPr>
        <p:spPr>
          <a:xfrm>
            <a:off x="5002920" y="3426961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B32EF4-093F-4247-991A-A3CDDE58B1D1}"/>
              </a:ext>
            </a:extLst>
          </p:cNvPr>
          <p:cNvSpPr/>
          <p:nvPr/>
        </p:nvSpPr>
        <p:spPr>
          <a:xfrm>
            <a:off x="2195616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70A3EFB-2B73-43D1-AF6B-B4CFC4B2CAC2}"/>
              </a:ext>
            </a:extLst>
          </p:cNvPr>
          <p:cNvSpPr/>
          <p:nvPr/>
        </p:nvSpPr>
        <p:spPr>
          <a:xfrm>
            <a:off x="2450826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3CC635B-243F-47C7-A0AB-A5831B140399}"/>
              </a:ext>
            </a:extLst>
          </p:cNvPr>
          <p:cNvSpPr/>
          <p:nvPr/>
        </p:nvSpPr>
        <p:spPr>
          <a:xfrm>
            <a:off x="2706036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B33DCA0-B326-44BA-AECC-92EC25A25B5C}"/>
              </a:ext>
            </a:extLst>
          </p:cNvPr>
          <p:cNvSpPr/>
          <p:nvPr/>
        </p:nvSpPr>
        <p:spPr>
          <a:xfrm>
            <a:off x="2961246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ECCAD24-667C-469C-9881-020C5DC8538A}"/>
              </a:ext>
            </a:extLst>
          </p:cNvPr>
          <p:cNvSpPr/>
          <p:nvPr/>
        </p:nvSpPr>
        <p:spPr>
          <a:xfrm>
            <a:off x="3216456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9249A26-77BD-40E6-A419-82915A91C375}"/>
              </a:ext>
            </a:extLst>
          </p:cNvPr>
          <p:cNvSpPr/>
          <p:nvPr/>
        </p:nvSpPr>
        <p:spPr>
          <a:xfrm>
            <a:off x="3471666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1CC256-A1E0-4977-9EFE-979C8A43D54D}"/>
              </a:ext>
            </a:extLst>
          </p:cNvPr>
          <p:cNvSpPr/>
          <p:nvPr/>
        </p:nvSpPr>
        <p:spPr>
          <a:xfrm>
            <a:off x="3726875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D4EADCA-749A-4945-9195-58E49734D16F}"/>
              </a:ext>
            </a:extLst>
          </p:cNvPr>
          <p:cNvSpPr/>
          <p:nvPr/>
        </p:nvSpPr>
        <p:spPr>
          <a:xfrm>
            <a:off x="3982084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6B50A6B-06C0-45B5-A0D6-27A8AA530F31}"/>
              </a:ext>
            </a:extLst>
          </p:cNvPr>
          <p:cNvSpPr/>
          <p:nvPr/>
        </p:nvSpPr>
        <p:spPr>
          <a:xfrm>
            <a:off x="4237293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4D697BC-AD4D-4BBC-87B9-59DDEAC89E27}"/>
              </a:ext>
            </a:extLst>
          </p:cNvPr>
          <p:cNvSpPr/>
          <p:nvPr/>
        </p:nvSpPr>
        <p:spPr>
          <a:xfrm>
            <a:off x="5258130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6152351-F745-4120-A157-282F1CDB6BC2}"/>
              </a:ext>
            </a:extLst>
          </p:cNvPr>
          <p:cNvSpPr/>
          <p:nvPr/>
        </p:nvSpPr>
        <p:spPr>
          <a:xfrm>
            <a:off x="4492502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83CFEC-3094-4EE8-94B5-E759F00F2EA7}"/>
              </a:ext>
            </a:extLst>
          </p:cNvPr>
          <p:cNvSpPr/>
          <p:nvPr/>
        </p:nvSpPr>
        <p:spPr>
          <a:xfrm>
            <a:off x="4747711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07B4CA-910B-4964-91D5-0EE5EBDFA598}"/>
              </a:ext>
            </a:extLst>
          </p:cNvPr>
          <p:cNvSpPr/>
          <p:nvPr/>
        </p:nvSpPr>
        <p:spPr>
          <a:xfrm>
            <a:off x="5002920" y="3713594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9D4BA-2E90-4723-AE30-05F3FE4FE7D0}"/>
              </a:ext>
            </a:extLst>
          </p:cNvPr>
          <p:cNvSpPr/>
          <p:nvPr/>
        </p:nvSpPr>
        <p:spPr>
          <a:xfrm>
            <a:off x="2195616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051EF55-2A14-429C-B35E-7456AECB680F}"/>
              </a:ext>
            </a:extLst>
          </p:cNvPr>
          <p:cNvSpPr/>
          <p:nvPr/>
        </p:nvSpPr>
        <p:spPr>
          <a:xfrm>
            <a:off x="2450826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4B87B2A-D397-4A48-B820-9DC40E5012C9}"/>
              </a:ext>
            </a:extLst>
          </p:cNvPr>
          <p:cNvSpPr/>
          <p:nvPr/>
        </p:nvSpPr>
        <p:spPr>
          <a:xfrm>
            <a:off x="2706036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6A71656-3343-4FAD-83E9-FE2BBE7EF448}"/>
              </a:ext>
            </a:extLst>
          </p:cNvPr>
          <p:cNvSpPr/>
          <p:nvPr/>
        </p:nvSpPr>
        <p:spPr>
          <a:xfrm>
            <a:off x="2961246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5CD4018-9485-442A-970C-5A82316BD8DA}"/>
              </a:ext>
            </a:extLst>
          </p:cNvPr>
          <p:cNvSpPr/>
          <p:nvPr/>
        </p:nvSpPr>
        <p:spPr>
          <a:xfrm>
            <a:off x="3216456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D5949E3-F6E6-4BA6-BAE1-A5FD0A55E5DC}"/>
              </a:ext>
            </a:extLst>
          </p:cNvPr>
          <p:cNvSpPr/>
          <p:nvPr/>
        </p:nvSpPr>
        <p:spPr>
          <a:xfrm>
            <a:off x="3471666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CB4B936-9FA7-47D0-A0D5-F818931FA843}"/>
              </a:ext>
            </a:extLst>
          </p:cNvPr>
          <p:cNvSpPr/>
          <p:nvPr/>
        </p:nvSpPr>
        <p:spPr>
          <a:xfrm>
            <a:off x="3726875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1A1B040-F518-4C84-8FC5-9781FFB6ADA5}"/>
              </a:ext>
            </a:extLst>
          </p:cNvPr>
          <p:cNvSpPr/>
          <p:nvPr/>
        </p:nvSpPr>
        <p:spPr>
          <a:xfrm>
            <a:off x="3982084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4DA8CDC-F3AD-4A69-BB81-9437CDA62750}"/>
              </a:ext>
            </a:extLst>
          </p:cNvPr>
          <p:cNvSpPr/>
          <p:nvPr/>
        </p:nvSpPr>
        <p:spPr>
          <a:xfrm>
            <a:off x="4237293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A955650-EB51-4C9E-B719-6277ACAE6695}"/>
              </a:ext>
            </a:extLst>
          </p:cNvPr>
          <p:cNvSpPr/>
          <p:nvPr/>
        </p:nvSpPr>
        <p:spPr>
          <a:xfrm>
            <a:off x="5258130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4A30070-0F49-4DDC-99D5-68DAD44E9CDF}"/>
              </a:ext>
            </a:extLst>
          </p:cNvPr>
          <p:cNvSpPr/>
          <p:nvPr/>
        </p:nvSpPr>
        <p:spPr>
          <a:xfrm>
            <a:off x="4492502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0937CB-49C9-496E-A3F3-428F6A6AE0EC}"/>
              </a:ext>
            </a:extLst>
          </p:cNvPr>
          <p:cNvSpPr/>
          <p:nvPr/>
        </p:nvSpPr>
        <p:spPr>
          <a:xfrm>
            <a:off x="4747711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454D8BC-F9A9-4A12-8961-D07B57511CF2}"/>
              </a:ext>
            </a:extLst>
          </p:cNvPr>
          <p:cNvSpPr/>
          <p:nvPr/>
        </p:nvSpPr>
        <p:spPr>
          <a:xfrm>
            <a:off x="5002920" y="4000227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A19F16B-16D5-472C-938B-350B97CD87C7}"/>
              </a:ext>
            </a:extLst>
          </p:cNvPr>
          <p:cNvSpPr/>
          <p:nvPr/>
        </p:nvSpPr>
        <p:spPr>
          <a:xfrm>
            <a:off x="2195616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75894F6-14E8-435B-B20F-8C08A62EB88B}"/>
              </a:ext>
            </a:extLst>
          </p:cNvPr>
          <p:cNvSpPr/>
          <p:nvPr/>
        </p:nvSpPr>
        <p:spPr>
          <a:xfrm>
            <a:off x="2450826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0B35677-3500-4063-9D4D-B9C9D4087C94}"/>
              </a:ext>
            </a:extLst>
          </p:cNvPr>
          <p:cNvSpPr/>
          <p:nvPr/>
        </p:nvSpPr>
        <p:spPr>
          <a:xfrm>
            <a:off x="2706036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D1DA2D0-6F44-4BB2-B592-28521C362AF7}"/>
              </a:ext>
            </a:extLst>
          </p:cNvPr>
          <p:cNvSpPr/>
          <p:nvPr/>
        </p:nvSpPr>
        <p:spPr>
          <a:xfrm>
            <a:off x="2961246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1B643B4-AADB-42A1-BC22-3B9923BDB467}"/>
              </a:ext>
            </a:extLst>
          </p:cNvPr>
          <p:cNvSpPr/>
          <p:nvPr/>
        </p:nvSpPr>
        <p:spPr>
          <a:xfrm>
            <a:off x="3216456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70A3C70-71C6-455F-BA01-F74A8D393EBE}"/>
              </a:ext>
            </a:extLst>
          </p:cNvPr>
          <p:cNvSpPr/>
          <p:nvPr/>
        </p:nvSpPr>
        <p:spPr>
          <a:xfrm>
            <a:off x="3471666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9F88E3-A9B0-4C3E-BA55-CC2778B9651A}"/>
              </a:ext>
            </a:extLst>
          </p:cNvPr>
          <p:cNvSpPr/>
          <p:nvPr/>
        </p:nvSpPr>
        <p:spPr>
          <a:xfrm>
            <a:off x="3726875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4AEB569-7276-482C-BDDD-4ADFDE13CADF}"/>
              </a:ext>
            </a:extLst>
          </p:cNvPr>
          <p:cNvSpPr/>
          <p:nvPr/>
        </p:nvSpPr>
        <p:spPr>
          <a:xfrm>
            <a:off x="3982084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73F4122-8EC1-4B9E-8E51-910C76DD83C4}"/>
              </a:ext>
            </a:extLst>
          </p:cNvPr>
          <p:cNvSpPr/>
          <p:nvPr/>
        </p:nvSpPr>
        <p:spPr>
          <a:xfrm>
            <a:off x="4237293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079BA3-97BA-4D62-A708-854AF787DA7E}"/>
              </a:ext>
            </a:extLst>
          </p:cNvPr>
          <p:cNvSpPr/>
          <p:nvPr/>
        </p:nvSpPr>
        <p:spPr>
          <a:xfrm>
            <a:off x="5258130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E34335C-D749-40E6-9C52-519D09E56C8B}"/>
              </a:ext>
            </a:extLst>
          </p:cNvPr>
          <p:cNvSpPr/>
          <p:nvPr/>
        </p:nvSpPr>
        <p:spPr>
          <a:xfrm>
            <a:off x="4492502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737098C-8D5B-4536-8648-FB7F2ECC3131}"/>
              </a:ext>
            </a:extLst>
          </p:cNvPr>
          <p:cNvSpPr/>
          <p:nvPr/>
        </p:nvSpPr>
        <p:spPr>
          <a:xfrm>
            <a:off x="4747711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737D9D1-C061-4E06-9E1B-F1FE4E985E9C}"/>
              </a:ext>
            </a:extLst>
          </p:cNvPr>
          <p:cNvSpPr/>
          <p:nvPr/>
        </p:nvSpPr>
        <p:spPr>
          <a:xfrm>
            <a:off x="5002920" y="4283208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FF24628-EB00-4390-8C18-A149D5838C77}"/>
              </a:ext>
            </a:extLst>
          </p:cNvPr>
          <p:cNvSpPr/>
          <p:nvPr/>
        </p:nvSpPr>
        <p:spPr>
          <a:xfrm>
            <a:off x="2201196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C215554-9C10-461C-8F45-BF58AB2609E2}"/>
              </a:ext>
            </a:extLst>
          </p:cNvPr>
          <p:cNvSpPr/>
          <p:nvPr/>
        </p:nvSpPr>
        <p:spPr>
          <a:xfrm>
            <a:off x="2456406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14873C9-AE54-45F5-A969-FF7E3EE44A29}"/>
              </a:ext>
            </a:extLst>
          </p:cNvPr>
          <p:cNvSpPr/>
          <p:nvPr/>
        </p:nvSpPr>
        <p:spPr>
          <a:xfrm>
            <a:off x="2711616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C21A197-5E20-4BAA-B98F-F0BC14FA2226}"/>
              </a:ext>
            </a:extLst>
          </p:cNvPr>
          <p:cNvSpPr/>
          <p:nvPr/>
        </p:nvSpPr>
        <p:spPr>
          <a:xfrm>
            <a:off x="2966826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DAA7A28-DD27-4B65-B4EA-ABE6337AF05D}"/>
              </a:ext>
            </a:extLst>
          </p:cNvPr>
          <p:cNvSpPr/>
          <p:nvPr/>
        </p:nvSpPr>
        <p:spPr>
          <a:xfrm>
            <a:off x="3222036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4CA8EC9-831B-4667-AA49-B0436F3E513B}"/>
              </a:ext>
            </a:extLst>
          </p:cNvPr>
          <p:cNvSpPr/>
          <p:nvPr/>
        </p:nvSpPr>
        <p:spPr>
          <a:xfrm>
            <a:off x="3477246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63982BF-4979-4573-BCCA-37ECC4E7FBB0}"/>
              </a:ext>
            </a:extLst>
          </p:cNvPr>
          <p:cNvSpPr/>
          <p:nvPr/>
        </p:nvSpPr>
        <p:spPr>
          <a:xfrm>
            <a:off x="3732455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7DA90C7-E669-4809-BF73-B481331C3EBC}"/>
              </a:ext>
            </a:extLst>
          </p:cNvPr>
          <p:cNvSpPr/>
          <p:nvPr/>
        </p:nvSpPr>
        <p:spPr>
          <a:xfrm>
            <a:off x="3987664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16D631D-1F14-4181-A120-4685CD12CC42}"/>
              </a:ext>
            </a:extLst>
          </p:cNvPr>
          <p:cNvSpPr/>
          <p:nvPr/>
        </p:nvSpPr>
        <p:spPr>
          <a:xfrm>
            <a:off x="4242873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B023470-FFED-4884-9C5D-8AD49F234D6E}"/>
              </a:ext>
            </a:extLst>
          </p:cNvPr>
          <p:cNvSpPr/>
          <p:nvPr/>
        </p:nvSpPr>
        <p:spPr>
          <a:xfrm>
            <a:off x="5263710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149977A-8A42-4325-8B3A-C353F04B7902}"/>
              </a:ext>
            </a:extLst>
          </p:cNvPr>
          <p:cNvSpPr/>
          <p:nvPr/>
        </p:nvSpPr>
        <p:spPr>
          <a:xfrm>
            <a:off x="4498082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84C0F5B-0541-4562-AC7D-D2AA294B0D31}"/>
              </a:ext>
            </a:extLst>
          </p:cNvPr>
          <p:cNvSpPr/>
          <p:nvPr/>
        </p:nvSpPr>
        <p:spPr>
          <a:xfrm>
            <a:off x="4753291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1A522CA-9E13-4F9F-9DEB-28F4F69C624B}"/>
              </a:ext>
            </a:extLst>
          </p:cNvPr>
          <p:cNvSpPr/>
          <p:nvPr/>
        </p:nvSpPr>
        <p:spPr>
          <a:xfrm>
            <a:off x="5008500" y="4566189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C853AB8-26D6-4FF9-B5D6-66967F02A4B2}"/>
              </a:ext>
            </a:extLst>
          </p:cNvPr>
          <p:cNvSpPr/>
          <p:nvPr/>
        </p:nvSpPr>
        <p:spPr>
          <a:xfrm>
            <a:off x="2201196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C92270C-6B07-486E-AEAB-79BCA2BE7032}"/>
              </a:ext>
            </a:extLst>
          </p:cNvPr>
          <p:cNvSpPr/>
          <p:nvPr/>
        </p:nvSpPr>
        <p:spPr>
          <a:xfrm>
            <a:off x="2456406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1714D29-BBA0-4A0F-9893-5A786FC64F31}"/>
              </a:ext>
            </a:extLst>
          </p:cNvPr>
          <p:cNvSpPr/>
          <p:nvPr/>
        </p:nvSpPr>
        <p:spPr>
          <a:xfrm>
            <a:off x="2711616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C9BF28-C053-4010-84FD-AD278B49019D}"/>
              </a:ext>
            </a:extLst>
          </p:cNvPr>
          <p:cNvSpPr/>
          <p:nvPr/>
        </p:nvSpPr>
        <p:spPr>
          <a:xfrm>
            <a:off x="2966826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4E17AD2-F2B3-433E-B609-52B91D4ADF31}"/>
              </a:ext>
            </a:extLst>
          </p:cNvPr>
          <p:cNvSpPr/>
          <p:nvPr/>
        </p:nvSpPr>
        <p:spPr>
          <a:xfrm>
            <a:off x="3222036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D2471B2-5A34-44DC-B37D-FC0BBEBF26DA}"/>
              </a:ext>
            </a:extLst>
          </p:cNvPr>
          <p:cNvSpPr/>
          <p:nvPr/>
        </p:nvSpPr>
        <p:spPr>
          <a:xfrm>
            <a:off x="3477246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F142404-702F-4392-A728-B87FCDE0A79E}"/>
              </a:ext>
            </a:extLst>
          </p:cNvPr>
          <p:cNvSpPr/>
          <p:nvPr/>
        </p:nvSpPr>
        <p:spPr>
          <a:xfrm>
            <a:off x="3732455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4C35819-A128-475B-B994-D80D3ABA5775}"/>
              </a:ext>
            </a:extLst>
          </p:cNvPr>
          <p:cNvSpPr/>
          <p:nvPr/>
        </p:nvSpPr>
        <p:spPr>
          <a:xfrm>
            <a:off x="3987664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63D2E36-7A93-4CD0-AFA2-5F9CA1FF6497}"/>
              </a:ext>
            </a:extLst>
          </p:cNvPr>
          <p:cNvSpPr/>
          <p:nvPr/>
        </p:nvSpPr>
        <p:spPr>
          <a:xfrm>
            <a:off x="4242873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9D51E1A-83D2-4AFC-87B0-8B395080B7F7}"/>
              </a:ext>
            </a:extLst>
          </p:cNvPr>
          <p:cNvSpPr/>
          <p:nvPr/>
        </p:nvSpPr>
        <p:spPr>
          <a:xfrm>
            <a:off x="5263710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2F9816D-CC62-437E-BCB3-CC86AA3E684E}"/>
              </a:ext>
            </a:extLst>
          </p:cNvPr>
          <p:cNvSpPr/>
          <p:nvPr/>
        </p:nvSpPr>
        <p:spPr>
          <a:xfrm>
            <a:off x="4498082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C8959B4-4F15-475A-94D6-ED7231762304}"/>
              </a:ext>
            </a:extLst>
          </p:cNvPr>
          <p:cNvSpPr/>
          <p:nvPr/>
        </p:nvSpPr>
        <p:spPr>
          <a:xfrm>
            <a:off x="4753291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493C302-5365-4B0A-8C16-6418EB53ACDD}"/>
              </a:ext>
            </a:extLst>
          </p:cNvPr>
          <p:cNvSpPr/>
          <p:nvPr/>
        </p:nvSpPr>
        <p:spPr>
          <a:xfrm>
            <a:off x="5008500" y="4852822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C969FED-F3AC-4766-83FC-8CE46A314189}"/>
              </a:ext>
            </a:extLst>
          </p:cNvPr>
          <p:cNvSpPr/>
          <p:nvPr/>
        </p:nvSpPr>
        <p:spPr>
          <a:xfrm>
            <a:off x="2201196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F1D88D5-3DED-44F8-B571-FAD917D14909}"/>
              </a:ext>
            </a:extLst>
          </p:cNvPr>
          <p:cNvSpPr/>
          <p:nvPr/>
        </p:nvSpPr>
        <p:spPr>
          <a:xfrm>
            <a:off x="2456406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3BDAACC-052F-4992-BE6A-6663DD442114}"/>
              </a:ext>
            </a:extLst>
          </p:cNvPr>
          <p:cNvSpPr/>
          <p:nvPr/>
        </p:nvSpPr>
        <p:spPr>
          <a:xfrm>
            <a:off x="2711616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A38AF41-03E1-4FAF-B434-66E0DC5A5934}"/>
              </a:ext>
            </a:extLst>
          </p:cNvPr>
          <p:cNvSpPr/>
          <p:nvPr/>
        </p:nvSpPr>
        <p:spPr>
          <a:xfrm>
            <a:off x="2966826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37FF93D-589D-46BC-8767-F6FD4530DEED}"/>
              </a:ext>
            </a:extLst>
          </p:cNvPr>
          <p:cNvSpPr/>
          <p:nvPr/>
        </p:nvSpPr>
        <p:spPr>
          <a:xfrm>
            <a:off x="3222036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30E0D0F-250F-475C-B820-2762ABBB1092}"/>
              </a:ext>
            </a:extLst>
          </p:cNvPr>
          <p:cNvSpPr/>
          <p:nvPr/>
        </p:nvSpPr>
        <p:spPr>
          <a:xfrm>
            <a:off x="3477246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AAB585B-3B1E-4304-8F40-4D9319AA1213}"/>
              </a:ext>
            </a:extLst>
          </p:cNvPr>
          <p:cNvSpPr/>
          <p:nvPr/>
        </p:nvSpPr>
        <p:spPr>
          <a:xfrm>
            <a:off x="3732455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F9E377C-8C87-48DA-8803-E5E9B64579B8}"/>
              </a:ext>
            </a:extLst>
          </p:cNvPr>
          <p:cNvSpPr/>
          <p:nvPr/>
        </p:nvSpPr>
        <p:spPr>
          <a:xfrm>
            <a:off x="3987664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F3507D3-71A3-490B-9345-05B5A2245CBE}"/>
              </a:ext>
            </a:extLst>
          </p:cNvPr>
          <p:cNvSpPr/>
          <p:nvPr/>
        </p:nvSpPr>
        <p:spPr>
          <a:xfrm>
            <a:off x="4242873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1025181-A1A0-444D-A0B3-7384D6D81458}"/>
              </a:ext>
            </a:extLst>
          </p:cNvPr>
          <p:cNvSpPr/>
          <p:nvPr/>
        </p:nvSpPr>
        <p:spPr>
          <a:xfrm>
            <a:off x="5263710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3759EAE-8526-482A-B4A6-D1E043599659}"/>
              </a:ext>
            </a:extLst>
          </p:cNvPr>
          <p:cNvSpPr/>
          <p:nvPr/>
        </p:nvSpPr>
        <p:spPr>
          <a:xfrm>
            <a:off x="4498082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EC804B1-D31F-4318-BC14-FA12B96DD871}"/>
              </a:ext>
            </a:extLst>
          </p:cNvPr>
          <p:cNvSpPr/>
          <p:nvPr/>
        </p:nvSpPr>
        <p:spPr>
          <a:xfrm>
            <a:off x="4753291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3961D05-F6BC-48BE-8564-A94345707666}"/>
              </a:ext>
            </a:extLst>
          </p:cNvPr>
          <p:cNvSpPr/>
          <p:nvPr/>
        </p:nvSpPr>
        <p:spPr>
          <a:xfrm>
            <a:off x="5008500" y="5139455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1C0D3C5-18AF-4878-9CE4-340E1995B832}"/>
              </a:ext>
            </a:extLst>
          </p:cNvPr>
          <p:cNvSpPr/>
          <p:nvPr/>
        </p:nvSpPr>
        <p:spPr>
          <a:xfrm>
            <a:off x="2201196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FF26584-4DA1-42EB-BF9A-062A250C2DD6}"/>
              </a:ext>
            </a:extLst>
          </p:cNvPr>
          <p:cNvSpPr/>
          <p:nvPr/>
        </p:nvSpPr>
        <p:spPr>
          <a:xfrm>
            <a:off x="2456406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05D23E9-44FB-4553-BACE-BF7E720C2D65}"/>
              </a:ext>
            </a:extLst>
          </p:cNvPr>
          <p:cNvSpPr/>
          <p:nvPr/>
        </p:nvSpPr>
        <p:spPr>
          <a:xfrm>
            <a:off x="2711616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F93EBF5-08DE-40BD-A10B-2DF561B240DE}"/>
              </a:ext>
            </a:extLst>
          </p:cNvPr>
          <p:cNvSpPr/>
          <p:nvPr/>
        </p:nvSpPr>
        <p:spPr>
          <a:xfrm>
            <a:off x="2966826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17871B-F881-428D-9B3A-D045270A88DE}"/>
              </a:ext>
            </a:extLst>
          </p:cNvPr>
          <p:cNvSpPr/>
          <p:nvPr/>
        </p:nvSpPr>
        <p:spPr>
          <a:xfrm>
            <a:off x="3222036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7B760CB-4B8A-49A8-9A15-1E5AA1376554}"/>
              </a:ext>
            </a:extLst>
          </p:cNvPr>
          <p:cNvSpPr/>
          <p:nvPr/>
        </p:nvSpPr>
        <p:spPr>
          <a:xfrm>
            <a:off x="3477246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56F31BF-AA8B-4BCE-BBAF-7D6325A9DA93}"/>
              </a:ext>
            </a:extLst>
          </p:cNvPr>
          <p:cNvSpPr/>
          <p:nvPr/>
        </p:nvSpPr>
        <p:spPr>
          <a:xfrm>
            <a:off x="3732455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F1F44A1-0F8A-49FE-B89E-03F7C3180F92}"/>
              </a:ext>
            </a:extLst>
          </p:cNvPr>
          <p:cNvSpPr/>
          <p:nvPr/>
        </p:nvSpPr>
        <p:spPr>
          <a:xfrm>
            <a:off x="3987664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969453B-973C-462A-88E7-AAECA3C90096}"/>
              </a:ext>
            </a:extLst>
          </p:cNvPr>
          <p:cNvSpPr/>
          <p:nvPr/>
        </p:nvSpPr>
        <p:spPr>
          <a:xfrm>
            <a:off x="4242873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023CD07-E279-4C5D-8352-5464951AE0F6}"/>
              </a:ext>
            </a:extLst>
          </p:cNvPr>
          <p:cNvSpPr/>
          <p:nvPr/>
        </p:nvSpPr>
        <p:spPr>
          <a:xfrm>
            <a:off x="5263710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BF7E8D3-7CF7-41B2-982C-3628D68B421C}"/>
              </a:ext>
            </a:extLst>
          </p:cNvPr>
          <p:cNvSpPr/>
          <p:nvPr/>
        </p:nvSpPr>
        <p:spPr>
          <a:xfrm>
            <a:off x="4498082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8E9AB23-F5A8-4CA3-A818-7A0B5A13D06E}"/>
              </a:ext>
            </a:extLst>
          </p:cNvPr>
          <p:cNvSpPr/>
          <p:nvPr/>
        </p:nvSpPr>
        <p:spPr>
          <a:xfrm>
            <a:off x="4753291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B831335-8DC7-4B78-BD0B-E4D363217FD3}"/>
              </a:ext>
            </a:extLst>
          </p:cNvPr>
          <p:cNvSpPr/>
          <p:nvPr/>
        </p:nvSpPr>
        <p:spPr>
          <a:xfrm>
            <a:off x="5008500" y="5422436"/>
            <a:ext cx="20320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A0D2A08-9508-429D-A44E-C442E1E8BCE8}"/>
              </a:ext>
            </a:extLst>
          </p:cNvPr>
          <p:cNvSpPr/>
          <p:nvPr/>
        </p:nvSpPr>
        <p:spPr>
          <a:xfrm>
            <a:off x="2195616" y="2294943"/>
            <a:ext cx="203200" cy="203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12D1B070-FD51-42E6-9642-ED4ADB865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093" y="6176963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1.45833E-6 0.00023 C 0.04649 0.00555 -0.01159 2.96296E-6 0.0349 2.96296E-6 C 0.05508 2.96296E-6 0.07513 0.00139 0.09531 0.00208 L 0.12865 0.00625 C 0.13438 0.00694 0.14024 0.00787 0.14597 0.00833 C 0.18789 0.01111 0.16823 0.00949 0.20482 0.0125 C 0.20794 0.01319 0.21107 0.01389 0.21445 0.01481 C 0.21862 0.01597 0.22708 0.01898 0.22708 0.01921 L 0.23659 0.01481 C 0.23815 0.01389 0.23972 0.01319 0.24128 0.0125 C 0.24336 0.0118 0.24544 0.01134 0.24779 0.01041 C 0.24935 0.00995 0.25091 0.00879 0.25248 0.00833 C 0.27826 0.00139 0.26406 0.0074 0.27617 0.00208 C 0.28112 0.00277 0.28581 0.00416 0.2905 0.00416 C 0.30169 0.00416 0.31146 0.00185 0.32227 2.96296E-6 C 0.33112 0.00185 0.38399 0.00926 0.33021 0.05277 C 0.31354 0.0662 0.29102 0.05139 0.27149 0.05069 C 0.26615 0.05 0.26094 0.04953 0.2556 0.04861 C 0.25352 0.04815 0.25143 0.04699 0.24935 0.04652 C 0.24675 0.0456 0.24388 0.04514 0.24128 0.04444 C 0.23972 0.04375 0.23815 0.04236 0.23659 0.04213 C 0.2207 0.04097 0.20482 0.04074 0.18893 0.04004 C 0.18438 0.03889 0.17383 0.03588 0.16979 0.03588 C 0.15248 0.03588 0.1349 0.03727 0.11758 0.03796 L 0.10794 0.04004 C 0.09961 0.04213 0.09935 0.04282 0.0905 0.04444 C 0.08581 0.04514 0.08086 0.0456 0.07617 0.04652 C 0.07305 0.04699 0.06992 0.04815 0.06667 0.04861 C 0.05612 0.04953 0.04544 0.05 0.0349 0.05069 L 0.00794 0.05277 C 0.00638 0.05347 0.0043 0.05324 0.00313 0.05486 C 0.00208 0.05648 0.00169 0.05902 0.00156 0.06134 C 0.00065 0.07106 0.00052 0.08102 -1.45833E-6 0.09097 C 0.00156 0.09236 0.003 0.09467 0.00482 0.09514 C 0.02604 0.0993 0.05638 0.09606 0.07617 0.09514 C 0.08086 0.09444 0.08581 0.09375 0.0905 0.09305 C 0.09375 0.09236 0.09688 0.09143 0.1 0.09097 C 0.10742 0.08981 0.11472 0.08912 0.12227 0.08889 C 0.15091 0.08773 0.1793 0.0875 0.20794 0.08657 L 0.25886 0.08449 L 0.28425 0.0824 C 0.29466 0.08125 0.30261 0.07986 0.31263 0.07824 C 0.31654 0.07893 0.32018 0.0794 0.32383 0.08032 C 0.32552 0.08078 0.32722 0.08102 0.32865 0.0824 C 0.33008 0.08402 0.33073 0.08657 0.33177 0.08889 C 0.33164 0.09305 0.33958 0.13102 0.32552 0.13102 C 0.32123 0.13102 0.31706 0.12963 0.31263 0.12893 C 0.29011 0.11898 0.30664 0.125 0.26198 0.12268 C 0.25886 0.12199 0.2556 0.12129 0.25248 0.1206 C 0.25039 0.1199 0.24831 0.11852 0.24597 0.11852 C 0.23542 0.11852 0.22487 0.1199 0.21445 0.1206 C 0.21185 0.12129 0.20208 0.12477 0.2 0.12477 C 0.17201 0.12477 0.14388 0.12338 0.11602 0.12268 C 0.09675 0.12014 0.08698 0.11852 0.06511 0.11852 C 0.053 0.11852 0.04076 0.1199 0.02865 0.1206 C 0.02448 0.12245 0.02188 0.12361 0.01758 0.12477 C 0.01367 0.12569 0.01003 0.12615 0.00638 0.12685 C 0.00482 0.12754 0.003 0.12754 0.00156 0.12893 C -0.00469 0.13565 -0.00065 0.14537 -1.45833E-6 0.1544 C 0.00065 0.16296 0.00104 0.17129 0.00156 0.17986 L 0.08268 0.17338 C 0.09427 0.17199 0.10586 0.17083 0.11758 0.16921 L 0.13177 0.16713 C 0.13594 0.16643 0.14024 0.16551 0.1444 0.16504 C 0.15352 0.16412 0.1625 0.16365 0.17149 0.16296 C 0.17774 0.16227 0.18425 0.16134 0.1905 0.16065 C 0.20156 0.16134 0.21263 0.1618 0.22383 0.16296 C 0.22708 0.16319 0.23021 0.16504 0.23333 0.16504 C 0.253 0.16504 0.27253 0.16365 0.29219 0.16296 C 0.30638 0.16365 0.32435 0.15231 0.3349 0.16504 C 0.34375 0.17523 0.34323 0.20324 0.33333 0.21157 C 0.31914 0.22361 0.29948 0.21018 0.28268 0.20949 C 0.27344 0.2074 0.26498 0.20509 0.2556 0.20509 C 0.24492 0.20509 0.23438 0.20671 0.22383 0.2074 C 0.21966 0.2081 0.2155 0.20949 0.21107 0.20949 C 0.18425 0.20949 0.15352 0.21088 0.12539 0.20509 C 0.12279 0.20463 0.12018 0.2037 0.11758 0.20301 C 0.10951 0.2037 0.10156 0.20416 0.09375 0.20509 C 0.09154 0.20555 0.08958 0.20717 0.08737 0.2074 C 0.07617 0.20856 0.06511 0.20879 0.05404 0.20949 C 0.05091 0.21018 0.04779 0.21134 0.0444 0.21157 L -0.00625 0.21574 C -0.00573 0.22639 -0.00664 0.23727 -0.00469 0.24745 C -0.0043 0.24977 -0.00169 0.2493 -1.45833E-6 0.24953 C 0.00899 0.25092 0.0181 0.25115 0.02708 0.25185 L 0.03646 0.25602 C 0.04219 0.25856 0.04388 0.25972 0.05091 0.26018 C 0.06458 0.26134 0.07826 0.26157 0.09206 0.26227 C 0.09583 0.26296 0.09948 0.26435 0.10313 0.26435 C 0.14362 0.26435 0.13555 0.26597 0.15716 0.26018 L 0.20156 0.26227 C 0.20586 0.26273 0.21003 0.26435 0.21445 0.26435 C 0.22813 0.26435 0.23646 0.26203 0.24935 0.26018 C 0.25456 0.25949 0.2599 0.25879 0.26511 0.2581 C 0.27461 0.25486 0.2694 0.25694 0.28112 0.25185 L 0.28581 0.24953 C 0.28737 0.24884 0.28893 0.24791 0.2905 0.24745 L 0.3 0.24537 C 0.30586 0.24606 0.31185 0.24606 0.31758 0.24745 C 0.32083 0.24838 0.32708 0.25185 0.32708 0.25208 C 0.32813 0.25393 0.33008 0.25555 0.33021 0.2581 C 0.33216 0.30833 0.33086 0.29213 0.29219 0.28981 C 0.28685 0.28912 0.28138 0.28865 0.27617 0.28773 C 0.27357 0.28727 0.27097 0.28565 0.26823 0.28565 C 0.2418 0.28565 0.2155 0.28703 0.18893 0.28773 C 0.1418 0.29352 0.21354 0.28518 0.11758 0.2919 C 0.11524 0.29213 0.11341 0.29398 0.11107 0.29398 C 0.09271 0.29537 0.07409 0.2956 0.0556 0.29629 C 0.03919 0.2956 0.02279 0.29282 0.00638 0.29398 C 0.00456 0.29421 0.00378 0.29791 0.00313 0.30046 C 0.00222 0.3044 0.00222 0.30902 0.00156 0.31319 C 0.00117 0.31527 0.00039 0.31736 -1.45833E-6 0.31944 C -0.00065 0.32361 -0.00104 0.32801 -0.00156 0.33217 C -1.45833E-6 0.33287 0.00156 0.33379 0.00313 0.33426 C 0.01211 0.33657 0.02513 0.3375 0.03333 0.33842 C 0.03594 0.33912 0.03854 0.34051 0.04128 0.34074 C 0.08646 0.34398 0.08086 0.34328 0.11914 0.34074 C 0.178 0.33194 0.13958 0.3368 0.27149 0.34074 C 0.27409 0.34074 0.27669 0.34213 0.2793 0.34282 C 0.29219 0.34213 0.30482 0.34074 0.31758 0.34074 C 0.32227 0.34074 0.32852 0.33819 0.33177 0.34282 C 0.33529 0.34722 0.33268 0.35555 0.33333 0.3618 C 0.33399 0.36666 0.33542 0.37199 0.33659 0.37662 C 0.3349 0.37731 0.33347 0.3787 0.33177 0.3787 C 0.30899 0.37801 0.28633 0.37523 0.26354 0.37453 L 0.18425 0.37245 L 0.12227 0.37453 C 0.11966 0.37477 0.11706 0.37592 0.11419 0.37662 C 0.11107 0.37731 0.10794 0.37801 0.10482 0.3787 C 0.09375 0.37801 0.08268 0.37662 0.07149 0.37662 C 0.01289 0.37662 0.05638 0.38148 0.0207 0.37662 L 0.00156 0.3787 C -0.00039 0.37986 0.00313 0.38426 0.00313 0.38727 C 0.00313 0.39143 0.00248 0.39583 0.00156 0.4 C 0.00091 0.40416 -0.00156 0.4125 -0.00156 0.41273 C 0.01289 0.42546 -0.00065 0.41504 0.03646 0.41898 C 0.03867 0.41921 0.04076 0.42037 0.04284 0.42106 C 0.04544 0.42176 0.04805 0.42245 0.05091 0.42315 C 0.0625 0.42245 0.07409 0.42222 0.08581 0.42106 C 0.08893 0.42083 0.09206 0.41898 0.09531 0.41898 L 0.25404 0.42106 L 0.28425 0.41898 C 0.28945 0.41852 0.29479 0.4169 0.3 0.4169 C 0.30794 0.4169 0.31602 0.41828 0.32383 0.41898 C 0.32708 0.41967 0.3306 0.41898 0.33333 0.42106 C 0.3349 0.42222 0.3349 0.42523 0.3349 0.42731 C 0.3349 0.44606 0.33477 0.44537 0.33177 0.45694 L 0.27617 0.45486 C 0.26576 0.4544 0.26602 0.45393 0.25886 0.45069 C 0.24831 0.45139 0.2375 0.45162 0.22708 0.45277 C 0.22539 0.45301 0.22396 0.45486 0.22227 0.45486 C 0.18633 0.45486 0.15039 0.45347 0.11419 0.45277 C 0.04948 0.45787 0.13021 0.45277 0.05248 0.45277 C 0.0375 0.45277 0.02279 0.45416 0.00794 0.45486 C 0.00261 0.45717 0.00482 0.45694 0.00156 0.45694 L -0.00156 0.45486 L -1.45833E-6 0.45694 L -0.00156 0.45694 " pathEditMode="relative" rAng="0" ptsTypes="AAAAAAAAAAAAAAAAAAAAAAAAAAAAAAAAAAAAAAAAAAAAAAAAAAAAAAAAAAAAAAAAAAAAAAAAAAAAAAAAAAAAAAAAAAAAAAAAAAAAAAAAAAAAAAAAAAAAA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2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26C5-DA8A-4C71-961C-E8A70EEA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distribution of downgradient distances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7C91-2390-49F3-A19F-593749B63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LNAPL signature at contaminated site in NC- lateral distance from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9B67D-0184-42CA-9193-0AC94825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81197"/>
            <a:ext cx="4102144" cy="37116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7FAFE9-BFCA-45D6-8AA6-FB00C0A25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90856"/>
              </p:ext>
            </p:extLst>
          </p:nvPr>
        </p:nvGraphicFramePr>
        <p:xfrm>
          <a:off x="6392093" y="2831603"/>
          <a:ext cx="3129776" cy="334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5">
                  <a:extLst>
                    <a:ext uri="{9D8B030D-6E8A-4147-A177-3AD203B41FA5}">
                      <a16:colId xmlns:a16="http://schemas.microsoft.com/office/drawing/2014/main" val="1630333085"/>
                    </a:ext>
                  </a:extLst>
                </a:gridCol>
                <a:gridCol w="1542691">
                  <a:extLst>
                    <a:ext uri="{9D8B030D-6E8A-4147-A177-3AD203B41FA5}">
                      <a16:colId xmlns:a16="http://schemas.microsoft.com/office/drawing/2014/main" val="2387360682"/>
                    </a:ext>
                  </a:extLst>
                </a:gridCol>
              </a:tblGrid>
              <a:tr h="4619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Palatino Linotype" panose="02040502050505030304" pitchFamily="18" charset="0"/>
                        </a:rPr>
                        <a:t>Candidate Source</a:t>
                      </a:r>
                      <a:br>
                        <a:rPr lang="en-US" sz="1200" b="1" dirty="0">
                          <a:latin typeface="Palatino Linotype" panose="02040502050505030304" pitchFamily="18" charset="0"/>
                        </a:rPr>
                      </a:br>
                      <a:r>
                        <a:rPr lang="en-US" sz="1200" b="1" dirty="0">
                          <a:latin typeface="Palatino Linotype" panose="02040502050505030304" pitchFamily="18" charset="0"/>
                        </a:rPr>
                        <a:t>Distance (m)</a:t>
                      </a:r>
                    </a:p>
                  </a:txBody>
                  <a:tcPr marL="60267" marR="60267" marT="30133" marB="301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Palatino Linotype" panose="02040502050505030304" pitchFamily="18" charset="0"/>
                        </a:rPr>
                        <a:t>Probability</a:t>
                      </a:r>
                      <a:br>
                        <a:rPr lang="en-US" sz="1200" b="1" dirty="0">
                          <a:latin typeface="Palatino Linotype" panose="02040502050505030304" pitchFamily="18" charset="0"/>
                        </a:rPr>
                      </a:br>
                      <a:r>
                        <a:rPr lang="en-US" sz="1200" b="1" dirty="0">
                          <a:latin typeface="Palatino Linotype" panose="02040502050505030304" pitchFamily="18" charset="0"/>
                        </a:rPr>
                        <a:t>(%)</a:t>
                      </a:r>
                    </a:p>
                  </a:txBody>
                  <a:tcPr marL="60267" marR="60267" marT="30133" marB="301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15772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0 - 50</a:t>
                      </a:r>
                    </a:p>
                  </a:txBody>
                  <a:tcPr marL="60267" marR="60267" marT="30133" marB="301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23.853</a:t>
                      </a:r>
                    </a:p>
                  </a:txBody>
                  <a:tcPr marL="60267" marR="60267" marT="30133" marB="301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99766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50 - 100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20.183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16597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100 - 150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18.349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0633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150 - 200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11.927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55406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200 - 250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8.257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15329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250 - 300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3.670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44116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300 - 350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6.422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3125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350 - 400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1.835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49037"/>
                  </a:ext>
                </a:extLst>
              </a:tr>
              <a:tr h="26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400 - 450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1.835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40961"/>
                  </a:ext>
                </a:extLst>
              </a:tr>
              <a:tr h="4744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450 - 500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alatino Linotype" panose="02040502050505030304" pitchFamily="18" charset="0"/>
                        </a:rPr>
                        <a:t>1.835</a:t>
                      </a:r>
                    </a:p>
                  </a:txBody>
                  <a:tcPr marL="60267" marR="60267" marT="30133" marB="301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799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80A5AE-C975-4350-86B4-5E4DCAF3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6156802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B67A-1DC2-DD4B-9C8A-0B9938C2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NSF I-Corps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755E4-3646-E647-8780-30EC63B7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a technology looking for a purpose.  </a:t>
            </a:r>
          </a:p>
          <a:p>
            <a:r>
              <a:rPr lang="en-US" dirty="0"/>
              <a:t>They start with practitioners in science and engineering and learn about industry challenges through dozens of interviews </a:t>
            </a:r>
          </a:p>
          <a:p>
            <a:r>
              <a:rPr lang="en-US" dirty="0"/>
              <a:t>Through the program we conducts over 40 interviews with people in the industry to find out ‘what bugs them the most’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D7514-D33D-3242-8B81-66435ECD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780" y="6045200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7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94B7-0B08-4F38-8DF4-0456C806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Unknown contamination destination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C8656-3BDB-4F3F-A518-4E2A3EEEB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676" y="1690688"/>
            <a:ext cx="6817623" cy="43513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1FB200-61E3-4F56-9F8A-892DB1E83AF9}"/>
              </a:ext>
            </a:extLst>
          </p:cNvPr>
          <p:cNvSpPr txBox="1">
            <a:spLocks/>
          </p:cNvSpPr>
          <p:nvPr/>
        </p:nvSpPr>
        <p:spPr>
          <a:xfrm>
            <a:off x="3660874" y="5745950"/>
            <a:ext cx="4377226" cy="7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Contaminated volume kernel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E6C89-5399-4EBD-B668-E5C8720AE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180" y="6165132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6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EECE-B41E-4264-9BB6-D9DD12A3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Unknown contaminant origin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B2842-B1AA-4465-BA43-C4A6EF607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257" y="1482725"/>
            <a:ext cx="6624936" cy="43513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9C329E-7ADD-480D-8380-542713EC09CA}"/>
              </a:ext>
            </a:extLst>
          </p:cNvPr>
          <p:cNvSpPr txBox="1">
            <a:spLocks/>
          </p:cNvSpPr>
          <p:nvPr/>
        </p:nvSpPr>
        <p:spPr>
          <a:xfrm>
            <a:off x="3454950" y="5834063"/>
            <a:ext cx="8520600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Contaminated volume kernel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7F056-18B6-4825-A415-FDA2CC9B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190" y="6134748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2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0377-8AC0-483E-973C-8DDFC896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the model output is then transferred onto contaminated 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D0222-8E9D-4BA3-B1B0-0BD3E5591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964648"/>
            <a:ext cx="8801100" cy="415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9C368-6A44-4EB5-B98A-4D0638E1A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1690688"/>
            <a:ext cx="4791075" cy="3261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A0B44-D325-421F-864B-47E7F249D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460" y="6117548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1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3AD0-1EA9-2544-AF20-B7056BA5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4030-51E5-3F4B-A090-3ACFD094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were recently awarded a Phase 2 grant from NSF to continue data collection and refinement of the model</a:t>
            </a:r>
          </a:p>
          <a:p>
            <a:r>
              <a:rPr lang="en-US" dirty="0"/>
              <a:t>Through further automation we can reduce the time to produce our  statistical site assessment</a:t>
            </a:r>
          </a:p>
          <a:p>
            <a:r>
              <a:rPr lang="en-US" dirty="0"/>
              <a:t>We are looking for pilot areas for current projects that can test the EnviMetric results.</a:t>
            </a:r>
          </a:p>
        </p:txBody>
      </p:sp>
    </p:spTree>
    <p:extLst>
      <p:ext uri="{BB962C8B-B14F-4D97-AF65-F5344CB8AC3E}">
        <p14:creationId xmlns:p14="http://schemas.microsoft.com/office/powerpoint/2010/main" val="2016887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388" y="1647928"/>
            <a:ext cx="3528773" cy="65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778" y="3893819"/>
            <a:ext cx="1900212" cy="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1998" y="2960289"/>
            <a:ext cx="2021447" cy="33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8050" y="4291454"/>
            <a:ext cx="970087" cy="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02901" y="1056058"/>
            <a:ext cx="2021447" cy="53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04234" y="2400318"/>
            <a:ext cx="1455130" cy="145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98893" y="5111266"/>
            <a:ext cx="1274302" cy="127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09231" y="3939856"/>
            <a:ext cx="2208789" cy="12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00797" y="938925"/>
            <a:ext cx="1455130" cy="145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00784" y="2030742"/>
            <a:ext cx="1455130" cy="116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35936" y="3409987"/>
            <a:ext cx="2522225" cy="71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46366" y="2196358"/>
            <a:ext cx="1274302" cy="127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24000" y="5111261"/>
            <a:ext cx="1274302" cy="127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87836" y="2983313"/>
            <a:ext cx="1481024" cy="68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903291" y="4978486"/>
            <a:ext cx="2787510" cy="8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210181" y="1047903"/>
            <a:ext cx="970087" cy="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994751" y="4917159"/>
            <a:ext cx="970087" cy="94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441641" y="4215579"/>
            <a:ext cx="1736608" cy="58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43039" y="5111265"/>
            <a:ext cx="2021449" cy="97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587836" y="3793909"/>
            <a:ext cx="1481024" cy="71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351715" y="3664957"/>
            <a:ext cx="1565177" cy="38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180274" y="1750082"/>
            <a:ext cx="2021446" cy="44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964845" y="2385094"/>
            <a:ext cx="2664426" cy="46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203106" y="3065987"/>
            <a:ext cx="970087" cy="99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334519" y="1128403"/>
            <a:ext cx="3528784" cy="38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587824" y="4512192"/>
            <a:ext cx="1900224" cy="67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068875" y="2242279"/>
            <a:ext cx="741034" cy="74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134302" y="2923224"/>
            <a:ext cx="1081512" cy="389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723229" y="169296"/>
            <a:ext cx="475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THANK YOU TO OUR INTERVIEWEES!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633B-BF82-4FE1-A100-2FCA68C5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157247"/>
            <a:ext cx="11360800" cy="76360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1A4AE-BB54-4B11-9781-AE2AC99A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42" y="3252751"/>
            <a:ext cx="3470116" cy="22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428A-43E4-4473-B330-DFD66C80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1-on-1 interviews with industry 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2627-BE28-4121-AFB6-8090338D4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Conducted interviews with regulators, service providers, researchers, property owners, scientists, and engineers, yielding 100s of candid insights about the remediation industry</a:t>
            </a:r>
          </a:p>
          <a:p>
            <a:pPr lvl="0" algn="just" fontAlgn="base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Areas suggested multiple times for improvement by both consultants and regulators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Merging data from different sources is essential but time consuming and not budgeted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is collected too late to influence decisions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 are almost always over budget (80-100% of time)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Regulators can’t allocate enough resources to examine and approve process checkpoints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Cutting corners on site investigation leads to bad decisions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 60% of site remedial actions are unsuccessful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Industry is slow to accept new technologies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Charging by the hour doesn’t incentivize efficient success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is a lack of confidence in less proven technologies</a:t>
            </a:r>
          </a:p>
          <a:p>
            <a:pPr marL="457200" lvl="0" indent="-457200" algn="just" fontAlgn="base">
              <a:buFont typeface="+mj-lt"/>
              <a:buAutoNum type="arabicPeriod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just" fontAlgn="base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overwhelming consensus across the interviews was that incomplete site assessments lead to cost and time overruns.  Better investigations can cut the total cost of remediation by half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64AD5-101D-4049-A52E-07012DB95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780" y="6045200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365F-555B-4206-BBC6-B1B8A962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6" y="18255"/>
            <a:ext cx="1193707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Conceptual Site Model is the biggest challenge.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6385-88EA-4CCB-8B91-CA1EBF95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B2F0F25-8871-4E86-B242-72D27AAC6BD9}"/>
              </a:ext>
            </a:extLst>
          </p:cNvPr>
          <p:cNvSpPr/>
          <p:nvPr/>
        </p:nvSpPr>
        <p:spPr>
          <a:xfrm>
            <a:off x="6214961" y="5153872"/>
            <a:ext cx="2980517" cy="777241"/>
          </a:xfrm>
          <a:prstGeom prst="wedgeRoundRectCallout">
            <a:avLst>
              <a:gd name="adj1" fmla="val 42659"/>
              <a:gd name="adj2" fmla="val 86499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“Lots of uncertainties”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1F20D29-794D-4009-9A5F-7D8CFEACB5E8}"/>
              </a:ext>
            </a:extLst>
          </p:cNvPr>
          <p:cNvSpPr/>
          <p:nvPr/>
        </p:nvSpPr>
        <p:spPr>
          <a:xfrm>
            <a:off x="7904554" y="3841809"/>
            <a:ext cx="3136030" cy="616321"/>
          </a:xfrm>
          <a:prstGeom prst="wedgeRectCallout">
            <a:avLst>
              <a:gd name="adj1" fmla="val -31517"/>
              <a:gd name="adj2" fmla="val 98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“The CSM is incomplete”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605F6F3-C366-4AE9-9B4B-2973445D1AC4}"/>
              </a:ext>
            </a:extLst>
          </p:cNvPr>
          <p:cNvSpPr/>
          <p:nvPr/>
        </p:nvSpPr>
        <p:spPr>
          <a:xfrm>
            <a:off x="1474972" y="3914938"/>
            <a:ext cx="4025462" cy="2396358"/>
          </a:xfrm>
          <a:prstGeom prst="wedgeEllipseCallou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“In about 1/3 of projects there is something missed during the site assessment phase that hinders the remediation process”</a:t>
            </a:r>
          </a:p>
        </p:txBody>
      </p:sp>
      <p:sp>
        <p:nvSpPr>
          <p:cNvPr id="7" name="Rounded Rectangular Callout 2">
            <a:extLst>
              <a:ext uri="{FF2B5EF4-FFF2-40B4-BE49-F238E27FC236}">
                <a16:creationId xmlns:a16="http://schemas.microsoft.com/office/drawing/2014/main" id="{A1699A42-F93B-47A0-83F2-DCB3B3C84E81}"/>
              </a:ext>
            </a:extLst>
          </p:cNvPr>
          <p:cNvSpPr/>
          <p:nvPr/>
        </p:nvSpPr>
        <p:spPr>
          <a:xfrm>
            <a:off x="838200" y="1825625"/>
            <a:ext cx="2842260" cy="1686314"/>
          </a:xfrm>
          <a:prstGeom prst="wedgeRoundRectCallout">
            <a:avLst>
              <a:gd name="adj1" fmla="val -56338"/>
              <a:gd name="adj2" fmla="val 99174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dirty="0"/>
              <a:t>“The quality and quantity of the data is not there when you begin a site assessment”</a:t>
            </a:r>
          </a:p>
        </p:txBody>
      </p:sp>
      <p:sp>
        <p:nvSpPr>
          <p:cNvPr id="8" name="Oval Callout 3">
            <a:extLst>
              <a:ext uri="{FF2B5EF4-FFF2-40B4-BE49-F238E27FC236}">
                <a16:creationId xmlns:a16="http://schemas.microsoft.com/office/drawing/2014/main" id="{7A340C6B-5F76-408C-9CCD-6DFD85DF1674}"/>
              </a:ext>
            </a:extLst>
          </p:cNvPr>
          <p:cNvSpPr/>
          <p:nvPr/>
        </p:nvSpPr>
        <p:spPr>
          <a:xfrm>
            <a:off x="5660781" y="1858421"/>
            <a:ext cx="3534697" cy="1915919"/>
          </a:xfrm>
          <a:prstGeom prst="wedgeEllipseCallout">
            <a:avLst>
              <a:gd name="adj1" fmla="val -39534"/>
              <a:gd name="adj2" fmla="val 67351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dirty="0"/>
              <a:t>“If we had more information we would have a better idea of where to drill”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C891ED-FAB3-4509-A912-AB8545E5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760" y="6176963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EB3E-C957-4DDD-ACB7-EEDEBE35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exceeding budget is a challenge.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8B0F4-B0A4-4FD7-9233-1C0E9DF11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096F5C2-1F47-4344-9581-B8E1AFD92A11}"/>
              </a:ext>
            </a:extLst>
          </p:cNvPr>
          <p:cNvSpPr/>
          <p:nvPr/>
        </p:nvSpPr>
        <p:spPr>
          <a:xfrm>
            <a:off x="8607783" y="1935201"/>
            <a:ext cx="2063680" cy="1493799"/>
          </a:xfrm>
          <a:prstGeom prst="wedgeRectCallout">
            <a:avLst>
              <a:gd name="adj1" fmla="val 43382"/>
              <a:gd name="adj2" fmla="val 98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“Almost 100% of projects go over budget”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3058D34-6F82-4543-B0A7-8B6313C0FC20}"/>
              </a:ext>
            </a:extLst>
          </p:cNvPr>
          <p:cNvSpPr/>
          <p:nvPr/>
        </p:nvSpPr>
        <p:spPr>
          <a:xfrm>
            <a:off x="2929575" y="1822450"/>
            <a:ext cx="3166425" cy="1844040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“It’s very common to go over budget on projects during the remediation step”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D5117AA-B92A-4547-9193-223478C55D42}"/>
              </a:ext>
            </a:extLst>
          </p:cNvPr>
          <p:cNvSpPr/>
          <p:nvPr/>
        </p:nvSpPr>
        <p:spPr>
          <a:xfrm>
            <a:off x="1091376" y="4122659"/>
            <a:ext cx="2954216" cy="1598135"/>
          </a:xfrm>
          <a:prstGeom prst="wedgeRoundRectCallout">
            <a:avLst>
              <a:gd name="adj1" fmla="val 33589"/>
              <a:gd name="adj2" fmla="val 84957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“We’re always going over budget on soils projects during remediation”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3D4708F-1FB7-43DF-8686-5BA461093790}"/>
              </a:ext>
            </a:extLst>
          </p:cNvPr>
          <p:cNvSpPr/>
          <p:nvPr/>
        </p:nvSpPr>
        <p:spPr>
          <a:xfrm>
            <a:off x="5917969" y="3858470"/>
            <a:ext cx="2939227" cy="1704815"/>
          </a:xfrm>
          <a:prstGeom prst="wedgeEllipseCallou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“There’s a lack of… funding at the regulator level”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1AD7A-C959-4E3D-8A9A-D4413EF55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0" y="6213581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7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D7AF3-48A0-458E-A9B0-BB59360C8DBA}"/>
              </a:ext>
            </a:extLst>
          </p:cNvPr>
          <p:cNvSpPr/>
          <p:nvPr/>
        </p:nvSpPr>
        <p:spPr>
          <a:xfrm>
            <a:off x="1959642" y="2334919"/>
            <a:ext cx="1537994" cy="59909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5312F-1EF0-418E-AD1C-2EE09283BC67}"/>
              </a:ext>
            </a:extLst>
          </p:cNvPr>
          <p:cNvSpPr/>
          <p:nvPr/>
        </p:nvSpPr>
        <p:spPr>
          <a:xfrm>
            <a:off x="7447215" y="2334919"/>
            <a:ext cx="1537994" cy="59909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BD564-30A2-436C-9C71-A26BA06BFE3F}"/>
              </a:ext>
            </a:extLst>
          </p:cNvPr>
          <p:cNvSpPr/>
          <p:nvPr/>
        </p:nvSpPr>
        <p:spPr>
          <a:xfrm>
            <a:off x="5765915" y="2334919"/>
            <a:ext cx="1537994" cy="59909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C742A-1135-469C-A412-BB9BF63C9E28}"/>
              </a:ext>
            </a:extLst>
          </p:cNvPr>
          <p:cNvSpPr/>
          <p:nvPr/>
        </p:nvSpPr>
        <p:spPr>
          <a:xfrm>
            <a:off x="3890107" y="2334919"/>
            <a:ext cx="1537994" cy="59909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6969F1-D112-4216-A248-E73646E62D0B}"/>
              </a:ext>
            </a:extLst>
          </p:cNvPr>
          <p:cNvSpPr/>
          <p:nvPr/>
        </p:nvSpPr>
        <p:spPr>
          <a:xfrm>
            <a:off x="2286743" y="5228768"/>
            <a:ext cx="2525336" cy="59909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96A0BC-926E-4DD7-A584-628192233C04}"/>
              </a:ext>
            </a:extLst>
          </p:cNvPr>
          <p:cNvSpPr txBox="1">
            <a:spLocks/>
          </p:cNvSpPr>
          <p:nvPr/>
        </p:nvSpPr>
        <p:spPr>
          <a:xfrm>
            <a:off x="1351556" y="365125"/>
            <a:ext cx="8520600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Life cycle of a remediation project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46F5569-52F7-43E1-811D-6D3F604632F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69737" y="6332074"/>
            <a:ext cx="548700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A3807-A748-4AF6-9851-2088AB09E9A0}"/>
              </a:ext>
            </a:extLst>
          </p:cNvPr>
          <p:cNvSpPr/>
          <p:nvPr/>
        </p:nvSpPr>
        <p:spPr>
          <a:xfrm>
            <a:off x="1559736" y="2334919"/>
            <a:ext cx="392471" cy="5990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7E362-B899-4913-BD90-1CAE1780B957}"/>
              </a:ext>
            </a:extLst>
          </p:cNvPr>
          <p:cNvSpPr/>
          <p:nvPr/>
        </p:nvSpPr>
        <p:spPr>
          <a:xfrm>
            <a:off x="8906466" y="2334919"/>
            <a:ext cx="578070" cy="59909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4EC9B-9827-46FD-B6AC-3D6E68354740}"/>
              </a:ext>
            </a:extLst>
          </p:cNvPr>
          <p:cNvSpPr txBox="1"/>
          <p:nvPr/>
        </p:nvSpPr>
        <p:spPr>
          <a:xfrm>
            <a:off x="7239402" y="3280711"/>
            <a:ext cx="16670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Remedial 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1262-4D43-45EB-9996-78E96AC70906}"/>
              </a:ext>
            </a:extLst>
          </p:cNvPr>
          <p:cNvSpPr txBox="1"/>
          <p:nvPr/>
        </p:nvSpPr>
        <p:spPr>
          <a:xfrm>
            <a:off x="8565360" y="1769800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Closure/ </a:t>
            </a:r>
          </a:p>
          <a:p>
            <a:pPr algn="ctr"/>
            <a:r>
              <a:rPr lang="en-US" dirty="0"/>
              <a:t>O&amp;M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C0962E-6A78-489C-9B68-5F982BCCD2A0}"/>
              </a:ext>
            </a:extLst>
          </p:cNvPr>
          <p:cNvSpPr txBox="1"/>
          <p:nvPr/>
        </p:nvSpPr>
        <p:spPr>
          <a:xfrm>
            <a:off x="1285064" y="1226821"/>
            <a:ext cx="2341577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Site Assessment/</a:t>
            </a:r>
          </a:p>
          <a:p>
            <a:pPr algn="ctr"/>
            <a:r>
              <a:rPr lang="en-US" dirty="0"/>
              <a:t>Conceptual Site Modeling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FD07D4-816C-44FC-BED8-3D8C4DBC12D6}"/>
              </a:ext>
            </a:extLst>
          </p:cNvPr>
          <p:cNvCxnSpPr>
            <a:cxnSpLocks/>
          </p:cNvCxnSpPr>
          <p:nvPr/>
        </p:nvCxnSpPr>
        <p:spPr>
          <a:xfrm>
            <a:off x="1559736" y="4242968"/>
            <a:ext cx="79248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4F657C-2920-460C-8861-69400568B2E6}"/>
              </a:ext>
            </a:extLst>
          </p:cNvPr>
          <p:cNvSpPr txBox="1"/>
          <p:nvPr/>
        </p:nvSpPr>
        <p:spPr>
          <a:xfrm>
            <a:off x="4493601" y="371163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Cost/Time Invested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96CA7F-D945-45AC-BAC5-57FEB665184F}"/>
              </a:ext>
            </a:extLst>
          </p:cNvPr>
          <p:cNvSpPr/>
          <p:nvPr/>
        </p:nvSpPr>
        <p:spPr>
          <a:xfrm>
            <a:off x="1559736" y="5226251"/>
            <a:ext cx="897994" cy="6016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DF744E-0E82-4E7C-A7EF-0337727367BD}"/>
              </a:ext>
            </a:extLst>
          </p:cNvPr>
          <p:cNvSpPr/>
          <p:nvPr/>
        </p:nvSpPr>
        <p:spPr>
          <a:xfrm>
            <a:off x="4835455" y="5228768"/>
            <a:ext cx="578070" cy="59909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487E89-9549-4EAC-9152-E787D0DE73DA}"/>
              </a:ext>
            </a:extLst>
          </p:cNvPr>
          <p:cNvSpPr txBox="1"/>
          <p:nvPr/>
        </p:nvSpPr>
        <p:spPr>
          <a:xfrm>
            <a:off x="4659104" y="4598715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Closure/ </a:t>
            </a:r>
          </a:p>
          <a:p>
            <a:pPr algn="ctr"/>
            <a:r>
              <a:rPr lang="en-US" dirty="0"/>
              <a:t>O&amp;M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27D2FA-3258-49E8-9828-62761DC35345}"/>
              </a:ext>
            </a:extLst>
          </p:cNvPr>
          <p:cNvSpPr txBox="1"/>
          <p:nvPr/>
        </p:nvSpPr>
        <p:spPr>
          <a:xfrm>
            <a:off x="2949116" y="4737191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Remedial 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64375B-DE21-4D82-866E-D80CF9DF86BF}"/>
              </a:ext>
            </a:extLst>
          </p:cNvPr>
          <p:cNvSpPr txBox="1"/>
          <p:nvPr/>
        </p:nvSpPr>
        <p:spPr>
          <a:xfrm>
            <a:off x="1408980" y="6137097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Life Cycle with </a:t>
            </a:r>
            <a:r>
              <a:rPr lang="en-US" sz="2400" dirty="0" err="1"/>
              <a:t>Envimetric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A60FF1-64CD-475A-8C17-9AF4DCDCAF5C}"/>
              </a:ext>
            </a:extLst>
          </p:cNvPr>
          <p:cNvSpPr/>
          <p:nvPr/>
        </p:nvSpPr>
        <p:spPr>
          <a:xfrm>
            <a:off x="7161043" y="2334919"/>
            <a:ext cx="392471" cy="5990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029566-1673-4F2C-B678-EDDF1BA380A9}"/>
              </a:ext>
            </a:extLst>
          </p:cNvPr>
          <p:cNvSpPr/>
          <p:nvPr/>
        </p:nvSpPr>
        <p:spPr>
          <a:xfrm>
            <a:off x="5415620" y="2334919"/>
            <a:ext cx="392471" cy="5990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9752A-3BCE-4A20-8028-884CD080EA94}"/>
              </a:ext>
            </a:extLst>
          </p:cNvPr>
          <p:cNvSpPr/>
          <p:nvPr/>
        </p:nvSpPr>
        <p:spPr>
          <a:xfrm>
            <a:off x="3497636" y="2334919"/>
            <a:ext cx="392471" cy="5990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34">
            <a:extLst>
              <a:ext uri="{FF2B5EF4-FFF2-40B4-BE49-F238E27FC236}">
                <a16:creationId xmlns:a16="http://schemas.microsoft.com/office/drawing/2014/main" id="{44BFD605-8241-4EA5-8FB5-84D0D0914D75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rot="16200000" flipV="1">
            <a:off x="7130572" y="2338349"/>
            <a:ext cx="346702" cy="15380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36">
            <a:extLst>
              <a:ext uri="{FF2B5EF4-FFF2-40B4-BE49-F238E27FC236}">
                <a16:creationId xmlns:a16="http://schemas.microsoft.com/office/drawing/2014/main" id="{6105490F-45D0-4AA8-BBDE-A2A0880DCB02}"/>
              </a:ext>
            </a:extLst>
          </p:cNvPr>
          <p:cNvCxnSpPr>
            <a:cxnSpLocks/>
            <a:stCxn id="13" idx="0"/>
            <a:endCxn id="5" idx="2"/>
          </p:cNvCxnSpPr>
          <p:nvPr/>
        </p:nvCxnSpPr>
        <p:spPr>
          <a:xfrm rot="5400000" flipH="1" flipV="1">
            <a:off x="7971222" y="3035721"/>
            <a:ext cx="346702" cy="1432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38">
            <a:extLst>
              <a:ext uri="{FF2B5EF4-FFF2-40B4-BE49-F238E27FC236}">
                <a16:creationId xmlns:a16="http://schemas.microsoft.com/office/drawing/2014/main" id="{04CA4B12-2296-4664-AF22-643840CCE6FB}"/>
              </a:ext>
            </a:extLst>
          </p:cNvPr>
          <p:cNvCxnSpPr>
            <a:cxnSpLocks/>
            <a:stCxn id="13" idx="0"/>
            <a:endCxn id="7" idx="2"/>
          </p:cNvCxnSpPr>
          <p:nvPr/>
        </p:nvCxnSpPr>
        <p:spPr>
          <a:xfrm rot="16200000" flipV="1">
            <a:off x="6192668" y="1400445"/>
            <a:ext cx="346702" cy="34138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40">
            <a:extLst>
              <a:ext uri="{FF2B5EF4-FFF2-40B4-BE49-F238E27FC236}">
                <a16:creationId xmlns:a16="http://schemas.microsoft.com/office/drawing/2014/main" id="{86C8ABF9-3DD4-424A-A0C2-EB89F8D73F67}"/>
              </a:ext>
            </a:extLst>
          </p:cNvPr>
          <p:cNvCxnSpPr>
            <a:cxnSpLocks/>
            <a:stCxn id="13" idx="0"/>
            <a:endCxn id="4" idx="2"/>
          </p:cNvCxnSpPr>
          <p:nvPr/>
        </p:nvCxnSpPr>
        <p:spPr>
          <a:xfrm rot="16200000" flipV="1">
            <a:off x="5227436" y="435212"/>
            <a:ext cx="346702" cy="53442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49">
            <a:extLst>
              <a:ext uri="{FF2B5EF4-FFF2-40B4-BE49-F238E27FC236}">
                <a16:creationId xmlns:a16="http://schemas.microsoft.com/office/drawing/2014/main" id="{097DF9A6-1E22-4624-90D7-BD5CE0D0815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 rot="5400000">
            <a:off x="2013529" y="1892595"/>
            <a:ext cx="184768" cy="69988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05346120-E43E-4F33-9BB2-8D01BC83CE2C}"/>
              </a:ext>
            </a:extLst>
          </p:cNvPr>
          <p:cNvCxnSpPr>
            <a:cxnSpLocks/>
            <a:stCxn id="15" idx="2"/>
            <a:endCxn id="25" idx="0"/>
          </p:cNvCxnSpPr>
          <p:nvPr/>
        </p:nvCxnSpPr>
        <p:spPr>
          <a:xfrm rot="16200000" flipH="1">
            <a:off x="2982478" y="1623525"/>
            <a:ext cx="184768" cy="12380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Elbow Connector 55">
            <a:extLst>
              <a:ext uri="{FF2B5EF4-FFF2-40B4-BE49-F238E27FC236}">
                <a16:creationId xmlns:a16="http://schemas.microsoft.com/office/drawing/2014/main" id="{64EA0E1E-7EAC-4183-AF1D-E9E66CCC2B1F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 rot="16200000" flipH="1">
            <a:off x="4814182" y="-208178"/>
            <a:ext cx="184768" cy="49014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Elbow Connector 58">
            <a:extLst>
              <a:ext uri="{FF2B5EF4-FFF2-40B4-BE49-F238E27FC236}">
                <a16:creationId xmlns:a16="http://schemas.microsoft.com/office/drawing/2014/main" id="{EC13A760-D8F0-44AD-88A9-725D43EBFA4B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 rot="16200000" flipH="1">
            <a:off x="3941470" y="664533"/>
            <a:ext cx="184768" cy="31560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0A0F7AA-1A00-48AF-A74D-82BA43D39BCE}"/>
              </a:ext>
            </a:extLst>
          </p:cNvPr>
          <p:cNvSpPr txBox="1"/>
          <p:nvPr/>
        </p:nvSpPr>
        <p:spPr>
          <a:xfrm>
            <a:off x="296335" y="4471742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Assessment/</a:t>
            </a:r>
          </a:p>
          <a:p>
            <a:pPr algn="ctr"/>
            <a:r>
              <a:rPr lang="en-US" dirty="0"/>
              <a:t>Conceptual Site Modeling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88CDA7A-D557-4FB2-8FF9-51EC78CC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540" y="6162039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7E30-D2C7-4975-A5A2-EA32253C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825625"/>
            <a:ext cx="2345267" cy="215794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Machine Learning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AA5C-A45E-410B-95A9-3B4B3603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799" y="1693332"/>
            <a:ext cx="7255933" cy="3653897"/>
          </a:xfrm>
        </p:spPr>
        <p:txBody>
          <a:bodyPr>
            <a:normAutofit/>
          </a:bodyPr>
          <a:lstStyle/>
          <a:p>
            <a:r>
              <a:rPr lang="en-US" dirty="0"/>
              <a:t>A method of data analysis that automates analytical model building</a:t>
            </a:r>
          </a:p>
          <a:p>
            <a:r>
              <a:rPr lang="en-US" dirty="0"/>
              <a:t>Computationally draw inferences or commonalities from large data sets, often for predictive or classification purposes</a:t>
            </a:r>
          </a:p>
          <a:p>
            <a:r>
              <a:rPr lang="en-US" dirty="0"/>
              <a:t>Unsupervised learning- learns structures from untagged or classified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1E57F-D338-4849-A192-93AD8F03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740" y="6088062"/>
            <a:ext cx="1295400" cy="4476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10EA98-A161-8045-A04B-7F1C840B9BD5}"/>
              </a:ext>
            </a:extLst>
          </p:cNvPr>
          <p:cNvCxnSpPr/>
          <p:nvPr/>
        </p:nvCxnSpPr>
        <p:spPr>
          <a:xfrm>
            <a:off x="3776133" y="389467"/>
            <a:ext cx="0" cy="569859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8E9F-9F4F-48FB-9DE6-9EEBD6A6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can we apply machine learning to improve contaminated site characterization?</a:t>
            </a:r>
          </a:p>
          <a:p>
            <a:r>
              <a:rPr lang="en-US" sz="3600" dirty="0"/>
              <a:t>How could a machine learning approach fit into the existing site assessment process?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18F18-F192-47C8-BD04-EB083558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6176963"/>
            <a:ext cx="1295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2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AD834DC-BD49-45F4-88C3-376C4E4C8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5F6DD-BF91-42AF-9160-3632AA518F90}"/>
              </a:ext>
            </a:extLst>
          </p:cNvPr>
          <p:cNvSpPr txBox="1"/>
          <p:nvPr/>
        </p:nvSpPr>
        <p:spPr>
          <a:xfrm>
            <a:off x="542456" y="5001647"/>
            <a:ext cx="237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39,000 EPA sites</a:t>
            </a:r>
          </a:p>
          <a:p>
            <a:r>
              <a:rPr lang="en-US" dirty="0">
                <a:solidFill>
                  <a:schemeClr val="bg1"/>
                </a:solidFill>
              </a:rPr>
              <a:t>52,000 State DEQ sites</a:t>
            </a:r>
          </a:p>
          <a:p>
            <a:r>
              <a:rPr lang="en-US" dirty="0">
                <a:solidFill>
                  <a:schemeClr val="bg1"/>
                </a:solidFill>
              </a:rPr>
              <a:t>1136 sites today with 3D annotation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B10EB-764D-4F08-8B24-190537C26C46}"/>
              </a:ext>
            </a:extLst>
          </p:cNvPr>
          <p:cNvSpPr/>
          <p:nvPr/>
        </p:nvSpPr>
        <p:spPr>
          <a:xfrm flipV="1">
            <a:off x="394513" y="5378281"/>
            <a:ext cx="147943" cy="138599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65914E-48BB-4C92-967A-C38C8F346A43}"/>
              </a:ext>
            </a:extLst>
          </p:cNvPr>
          <p:cNvSpPr/>
          <p:nvPr/>
        </p:nvSpPr>
        <p:spPr>
          <a:xfrm>
            <a:off x="394513" y="5706292"/>
            <a:ext cx="147944" cy="138599"/>
          </a:xfrm>
          <a:prstGeom prst="ellipse">
            <a:avLst/>
          </a:prstGeom>
          <a:solidFill>
            <a:srgbClr val="A4306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E19720-AA66-452A-8FFD-C85B9900BC81}"/>
              </a:ext>
            </a:extLst>
          </p:cNvPr>
          <p:cNvSpPr/>
          <p:nvPr/>
        </p:nvSpPr>
        <p:spPr>
          <a:xfrm flipV="1">
            <a:off x="394512" y="5120665"/>
            <a:ext cx="147943" cy="138599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740</Words>
  <Application>Microsoft Office PowerPoint</Application>
  <PresentationFormat>Widescreen</PresentationFormat>
  <Paragraphs>125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Palatino Linotype</vt:lpstr>
      <vt:lpstr>Office Theme</vt:lpstr>
      <vt:lpstr>Findings from a Machine Learning Approach to Site Characterization</vt:lpstr>
      <vt:lpstr>The NSF I-Corps process</vt:lpstr>
      <vt:lpstr>1-on-1 interviews with industry experts</vt:lpstr>
      <vt:lpstr>Conceptual Site Model is the biggest challenge. Why?</vt:lpstr>
      <vt:lpstr>Cost exceeding budget is a challenge. Why?</vt:lpstr>
      <vt:lpstr>PowerPoint Presentation</vt:lpstr>
      <vt:lpstr>Machine Learning Basics</vt:lpstr>
      <vt:lpstr>PowerPoint Presentation</vt:lpstr>
      <vt:lpstr>PowerPoint Presentation</vt:lpstr>
      <vt:lpstr>Extracting features from Reports</vt:lpstr>
      <vt:lpstr>Method: extract data that matches the site in question</vt:lpstr>
      <vt:lpstr>PowerPoint Presentation</vt:lpstr>
      <vt:lpstr>PowerPoint Presentation</vt:lpstr>
      <vt:lpstr>PowerPoint Presentation</vt:lpstr>
      <vt:lpstr>PowerPoint Presentation</vt:lpstr>
      <vt:lpstr>Method: Preparing data for ML</vt:lpstr>
      <vt:lpstr>Method: Translate coordinates to a contaminant origin and rotate all plumes to a common orientation</vt:lpstr>
      <vt:lpstr>Method: Train the machine learning model and perform cross-validation testing</vt:lpstr>
      <vt:lpstr>Results: distribution of downgradient distances</vt:lpstr>
      <vt:lpstr>Results: Unknown contamination destination model</vt:lpstr>
      <vt:lpstr>Results: Unknown contaminant origin model</vt:lpstr>
      <vt:lpstr>Results: the model output is then transferred onto contaminated site</vt:lpstr>
      <vt:lpstr>Continuing work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 from a Machine Learning Approach to Site Characterization</dc:title>
  <dc:creator>anna</dc:creator>
  <cp:lastModifiedBy>anna</cp:lastModifiedBy>
  <cp:revision>28</cp:revision>
  <dcterms:created xsi:type="dcterms:W3CDTF">2018-10-22T13:34:49Z</dcterms:created>
  <dcterms:modified xsi:type="dcterms:W3CDTF">2018-10-31T17:18:19Z</dcterms:modified>
</cp:coreProperties>
</file>