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1" r:id="rId1"/>
  </p:sldMasterIdLst>
  <p:notesMasterIdLst>
    <p:notesMasterId r:id="rId30"/>
  </p:notesMasterIdLst>
  <p:handoutMasterIdLst>
    <p:handoutMasterId r:id="rId31"/>
  </p:handoutMasterIdLst>
  <p:sldIdLst>
    <p:sldId id="694" r:id="rId2"/>
    <p:sldId id="735" r:id="rId3"/>
    <p:sldId id="777" r:id="rId4"/>
    <p:sldId id="784" r:id="rId5"/>
    <p:sldId id="785" r:id="rId6"/>
    <p:sldId id="788" r:id="rId7"/>
    <p:sldId id="789" r:id="rId8"/>
    <p:sldId id="790" r:id="rId9"/>
    <p:sldId id="737" r:id="rId10"/>
    <p:sldId id="736" r:id="rId11"/>
    <p:sldId id="740" r:id="rId12"/>
    <p:sldId id="745" r:id="rId13"/>
    <p:sldId id="791" r:id="rId14"/>
    <p:sldId id="792" r:id="rId15"/>
    <p:sldId id="793" r:id="rId16"/>
    <p:sldId id="748" r:id="rId17"/>
    <p:sldId id="749" r:id="rId18"/>
    <p:sldId id="751" r:id="rId19"/>
    <p:sldId id="763" r:id="rId20"/>
    <p:sldId id="764" r:id="rId21"/>
    <p:sldId id="766" r:id="rId22"/>
    <p:sldId id="769" r:id="rId23"/>
    <p:sldId id="794" r:id="rId24"/>
    <p:sldId id="712" r:id="rId25"/>
    <p:sldId id="713" r:id="rId26"/>
    <p:sldId id="719" r:id="rId27"/>
    <p:sldId id="521" r:id="rId28"/>
    <p:sldId id="700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7">
          <p15:clr>
            <a:srgbClr val="A4A3A4"/>
          </p15:clr>
        </p15:guide>
        <p15:guide id="2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17487D"/>
    <a:srgbClr val="FFCC66"/>
    <a:srgbClr val="F0F0F0"/>
    <a:srgbClr val="E6E6E6"/>
    <a:srgbClr val="66CCFF"/>
    <a:srgbClr val="99CCFF"/>
    <a:srgbClr val="184B84"/>
    <a:srgbClr val="194D87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5" autoAdjust="0"/>
    <p:restoredTop sz="92866" autoAdjust="0"/>
  </p:normalViewPr>
  <p:slideViewPr>
    <p:cSldViewPr snapToGrid="0">
      <p:cViewPr varScale="1">
        <p:scale>
          <a:sx n="51" d="100"/>
          <a:sy n="51" d="100"/>
        </p:scale>
        <p:origin x="1085" y="48"/>
      </p:cViewPr>
      <p:guideLst>
        <p:guide orient="horz" pos="1087"/>
        <p:guide pos="5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08"/>
    </p:cViewPr>
  </p:sorterViewPr>
  <p:notesViewPr>
    <p:cSldViewPr snapToGrid="0">
      <p:cViewPr varScale="1">
        <p:scale>
          <a:sx n="62" d="100"/>
          <a:sy n="62" d="100"/>
        </p:scale>
        <p:origin x="2208" y="53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nor\Documents\Consumers%20Campell%20Guarantee%20Calculation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byers\AppData\Roaming\Microsoft\Excel\Emissions%20Chart%20-%20Template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Calcs!$P$157:$P$158</c:f>
              <c:strCache>
                <c:ptCount val="2"/>
                <c:pt idx="0">
                  <c:v>HL AHO</c:v>
                </c:pt>
                <c:pt idx="1">
                  <c:v>% Rem</c:v>
                </c:pt>
              </c:strCache>
            </c:strRef>
          </c:tx>
          <c:spPr>
            <a:ln w="28575">
              <a:noFill/>
            </a:ln>
          </c:spPr>
          <c:trendline>
            <c:trendlineType val="log"/>
            <c:dispRSqr val="0"/>
            <c:dispEq val="0"/>
          </c:trendline>
          <c:xVal>
            <c:numRef>
              <c:f>Calcs!$N$159:$N$167</c:f>
              <c:numCache>
                <c:formatCode>General</c:formatCode>
                <c:ptCount val="9"/>
                <c:pt idx="0">
                  <c:v>4467</c:v>
                </c:pt>
                <c:pt idx="3">
                  <c:v>6115</c:v>
                </c:pt>
                <c:pt idx="4">
                  <c:v>8459</c:v>
                </c:pt>
                <c:pt idx="5">
                  <c:v>10077</c:v>
                </c:pt>
                <c:pt idx="6">
                  <c:v>5865</c:v>
                </c:pt>
                <c:pt idx="7">
                  <c:v>7667</c:v>
                </c:pt>
                <c:pt idx="8">
                  <c:v>12594</c:v>
                </c:pt>
              </c:numCache>
            </c:numRef>
          </c:xVal>
          <c:yVal>
            <c:numRef>
              <c:f>Calcs!$P$159:$P$167</c:f>
              <c:numCache>
                <c:formatCode>General</c:formatCode>
                <c:ptCount val="9"/>
                <c:pt idx="3">
                  <c:v>24</c:v>
                </c:pt>
                <c:pt idx="4">
                  <c:v>45</c:v>
                </c:pt>
                <c:pt idx="5">
                  <c:v>56</c:v>
                </c:pt>
                <c:pt idx="6">
                  <c:v>24</c:v>
                </c:pt>
                <c:pt idx="7">
                  <c:v>35</c:v>
                </c:pt>
                <c:pt idx="8">
                  <c:v>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583792"/>
        <c:axId val="206559880"/>
      </c:scatterChart>
      <c:valAx>
        <c:axId val="204583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559880"/>
        <c:crosses val="autoZero"/>
        <c:crossBetween val="midCat"/>
      </c:valAx>
      <c:valAx>
        <c:axId val="206559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5837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tx1"/>
                </a:solidFill>
              </a:rPr>
              <a:t>Relative Sorbent Usage vs. % Removal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17634259259259263"/>
          <c:w val="0.93888888888888888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Sheet1!$B$31</c:f>
              <c:strCache>
                <c:ptCount val="1"/>
                <c:pt idx="0">
                  <c:v>SBC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Sheet1!$A$32:$A$39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cat>
          <c:val>
            <c:numRef>
              <c:f>Sheet1!$B$32:$B$39</c:f>
              <c:numCache>
                <c:formatCode>General</c:formatCode>
                <c:ptCount val="8"/>
                <c:pt idx="0">
                  <c:v>0.90999999999999992</c:v>
                </c:pt>
                <c:pt idx="1">
                  <c:v>1.1700000000000002</c:v>
                </c:pt>
                <c:pt idx="2">
                  <c:v>1.4300000000000002</c:v>
                </c:pt>
                <c:pt idx="3">
                  <c:v>1.6900000000000002</c:v>
                </c:pt>
                <c:pt idx="4">
                  <c:v>2.08</c:v>
                </c:pt>
                <c:pt idx="5">
                  <c:v>2.3400000000000003</c:v>
                </c:pt>
                <c:pt idx="6">
                  <c:v>2.6</c:v>
                </c:pt>
              </c:numCache>
            </c:numRef>
          </c:val>
        </c:ser>
        <c:ser>
          <c:idx val="1"/>
          <c:order val="1"/>
          <c:tx>
            <c:strRef>
              <c:f>Sheet1!$C$31</c:f>
              <c:strCache>
                <c:ptCount val="1"/>
                <c:pt idx="0">
                  <c:v>Trona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Sheet1!$A$32:$A$39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cat>
          <c:val>
            <c:numRef>
              <c:f>Sheet1!$C$32:$C$39</c:f>
              <c:numCache>
                <c:formatCode>General</c:formatCode>
                <c:ptCount val="8"/>
                <c:pt idx="0">
                  <c:v>1.2346897205120007</c:v>
                </c:pt>
                <c:pt idx="1">
                  <c:v>1.5546086297491795</c:v>
                </c:pt>
                <c:pt idx="2">
                  <c:v>1.9574213274314949</c:v>
                </c:pt>
                <c:pt idx="3">
                  <c:v>2.4646063194064789</c:v>
                </c:pt>
                <c:pt idx="4">
                  <c:v>3.1032073803083344</c:v>
                </c:pt>
                <c:pt idx="5">
                  <c:v>3.9072755633926821</c:v>
                </c:pt>
                <c:pt idx="6">
                  <c:v>4.9196848477360531</c:v>
                </c:pt>
              </c:numCache>
            </c:numRef>
          </c:val>
        </c:ser>
        <c:ser>
          <c:idx val="2"/>
          <c:order val="2"/>
          <c:tx>
            <c:strRef>
              <c:f>Sheet1!$D$31</c:f>
              <c:strCache>
                <c:ptCount val="1"/>
                <c:pt idx="0">
                  <c:v>Hydrated Lime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Sheet1!$A$32:$A$39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cat>
          <c:val>
            <c:numRef>
              <c:f>Sheet1!$D$32:$D$39</c:f>
              <c:numCache>
                <c:formatCode>General</c:formatCode>
                <c:ptCount val="8"/>
                <c:pt idx="0">
                  <c:v>1.9</c:v>
                </c:pt>
                <c:pt idx="1">
                  <c:v>2.2000000000000002</c:v>
                </c:pt>
                <c:pt idx="2">
                  <c:v>3.4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866184"/>
        <c:axId val="277866576"/>
      </c:barChart>
      <c:catAx>
        <c:axId val="277866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%</a:t>
                </a:r>
                <a:r>
                  <a:rPr lang="en-US" sz="1600" b="1" baseline="0">
                    <a:solidFill>
                      <a:schemeClr val="tx1"/>
                    </a:solidFill>
                  </a:rPr>
                  <a:t> SO</a:t>
                </a:r>
                <a:r>
                  <a:rPr lang="en-US" sz="1600" b="1" baseline="-25000">
                    <a:solidFill>
                      <a:schemeClr val="tx1"/>
                    </a:solidFill>
                  </a:rPr>
                  <a:t>2 </a:t>
                </a:r>
                <a:r>
                  <a:rPr lang="en-US" sz="1600" b="1" baseline="0">
                    <a:solidFill>
                      <a:schemeClr val="tx1"/>
                    </a:solidFill>
                  </a:rPr>
                  <a:t>Removal</a:t>
                </a:r>
                <a:endParaRPr lang="en-US" sz="16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341526554828096"/>
              <c:y val="0.867330397778945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866576"/>
        <c:crosses val="autoZero"/>
        <c:auto val="1"/>
        <c:lblAlgn val="ctr"/>
        <c:lblOffset val="100"/>
        <c:noMultiLvlLbl val="0"/>
      </c:catAx>
      <c:valAx>
        <c:axId val="277866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Sorbent Usage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7786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54155730533683"/>
          <c:y val="0.92187445319335082"/>
          <c:w val="0.40158333333333335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34248162158279"/>
          <c:y val="2.5294607274458352E-2"/>
          <c:w val="0.81488507874205462"/>
          <c:h val="0.85457927061060013"/>
        </c:manualLayout>
      </c:layout>
      <c:scatterChart>
        <c:scatterStyle val="lineMarker"/>
        <c:varyColors val="0"/>
        <c:ser>
          <c:idx val="2"/>
          <c:order val="0"/>
          <c:tx>
            <c:strRef>
              <c:f>'Permitting Limits'!$E$5</c:f>
              <c:strCache>
                <c:ptCount val="1"/>
                <c:pt idx="0">
                  <c:v>PSD Permit (12-18 Months)</c:v>
                </c:pt>
              </c:strCache>
            </c:strRef>
          </c:tx>
          <c:spPr>
            <a:ln w="28575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xVal>
            <c:numRef>
              <c:f>'Permitting Limits'!$B$6:$B$322</c:f>
              <c:numCache>
                <c:formatCode>_(* #,##0_);_(* \(#,##0\);_(* "-"??_);_(@_)</c:formatCode>
                <c:ptCount val="317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  <c:pt idx="9">
                  <c:v>325</c:v>
                </c:pt>
                <c:pt idx="10">
                  <c:v>350</c:v>
                </c:pt>
                <c:pt idx="11">
                  <c:v>375</c:v>
                </c:pt>
                <c:pt idx="12">
                  <c:v>400</c:v>
                </c:pt>
                <c:pt idx="13">
                  <c:v>425</c:v>
                </c:pt>
                <c:pt idx="14">
                  <c:v>450</c:v>
                </c:pt>
                <c:pt idx="15">
                  <c:v>475</c:v>
                </c:pt>
                <c:pt idx="16">
                  <c:v>500</c:v>
                </c:pt>
                <c:pt idx="17">
                  <c:v>525</c:v>
                </c:pt>
                <c:pt idx="18">
                  <c:v>550</c:v>
                </c:pt>
                <c:pt idx="19">
                  <c:v>575</c:v>
                </c:pt>
                <c:pt idx="20">
                  <c:v>600</c:v>
                </c:pt>
                <c:pt idx="21">
                  <c:v>625</c:v>
                </c:pt>
                <c:pt idx="22">
                  <c:v>650</c:v>
                </c:pt>
                <c:pt idx="23">
                  <c:v>675</c:v>
                </c:pt>
                <c:pt idx="24">
                  <c:v>700</c:v>
                </c:pt>
                <c:pt idx="25">
                  <c:v>725</c:v>
                </c:pt>
                <c:pt idx="26">
                  <c:v>750</c:v>
                </c:pt>
                <c:pt idx="27">
                  <c:v>775</c:v>
                </c:pt>
                <c:pt idx="28">
                  <c:v>800</c:v>
                </c:pt>
                <c:pt idx="29">
                  <c:v>825</c:v>
                </c:pt>
                <c:pt idx="30">
                  <c:v>850</c:v>
                </c:pt>
                <c:pt idx="31">
                  <c:v>875</c:v>
                </c:pt>
                <c:pt idx="32">
                  <c:v>900</c:v>
                </c:pt>
                <c:pt idx="33">
                  <c:v>925</c:v>
                </c:pt>
                <c:pt idx="34">
                  <c:v>950</c:v>
                </c:pt>
                <c:pt idx="35">
                  <c:v>975</c:v>
                </c:pt>
                <c:pt idx="36">
                  <c:v>1000</c:v>
                </c:pt>
                <c:pt idx="37">
                  <c:v>1025</c:v>
                </c:pt>
                <c:pt idx="38">
                  <c:v>1050</c:v>
                </c:pt>
                <c:pt idx="39">
                  <c:v>1075</c:v>
                </c:pt>
                <c:pt idx="40">
                  <c:v>1100</c:v>
                </c:pt>
                <c:pt idx="41">
                  <c:v>1125</c:v>
                </c:pt>
                <c:pt idx="42">
                  <c:v>1150</c:v>
                </c:pt>
                <c:pt idx="43">
                  <c:v>1175</c:v>
                </c:pt>
                <c:pt idx="44">
                  <c:v>1200</c:v>
                </c:pt>
                <c:pt idx="45">
                  <c:v>1225</c:v>
                </c:pt>
                <c:pt idx="46">
                  <c:v>1250</c:v>
                </c:pt>
                <c:pt idx="47">
                  <c:v>1275</c:v>
                </c:pt>
                <c:pt idx="48">
                  <c:v>1300</c:v>
                </c:pt>
                <c:pt idx="49">
                  <c:v>1325</c:v>
                </c:pt>
                <c:pt idx="50">
                  <c:v>1350</c:v>
                </c:pt>
                <c:pt idx="51">
                  <c:v>1375</c:v>
                </c:pt>
                <c:pt idx="52">
                  <c:v>1400</c:v>
                </c:pt>
                <c:pt idx="53">
                  <c:v>1425</c:v>
                </c:pt>
                <c:pt idx="54">
                  <c:v>1450</c:v>
                </c:pt>
                <c:pt idx="55">
                  <c:v>1475</c:v>
                </c:pt>
                <c:pt idx="56">
                  <c:v>1500</c:v>
                </c:pt>
                <c:pt idx="57">
                  <c:v>1525</c:v>
                </c:pt>
                <c:pt idx="58">
                  <c:v>1550</c:v>
                </c:pt>
                <c:pt idx="59">
                  <c:v>1575</c:v>
                </c:pt>
                <c:pt idx="60">
                  <c:v>1600</c:v>
                </c:pt>
                <c:pt idx="61">
                  <c:v>1625</c:v>
                </c:pt>
                <c:pt idx="62">
                  <c:v>1650</c:v>
                </c:pt>
                <c:pt idx="63">
                  <c:v>1675</c:v>
                </c:pt>
                <c:pt idx="64">
                  <c:v>1700</c:v>
                </c:pt>
                <c:pt idx="65">
                  <c:v>1725</c:v>
                </c:pt>
                <c:pt idx="66">
                  <c:v>1750</c:v>
                </c:pt>
                <c:pt idx="67">
                  <c:v>1775</c:v>
                </c:pt>
                <c:pt idx="68">
                  <c:v>1800</c:v>
                </c:pt>
                <c:pt idx="69">
                  <c:v>1825</c:v>
                </c:pt>
                <c:pt idx="70">
                  <c:v>1850</c:v>
                </c:pt>
                <c:pt idx="71">
                  <c:v>1875</c:v>
                </c:pt>
                <c:pt idx="72">
                  <c:v>1900</c:v>
                </c:pt>
                <c:pt idx="73">
                  <c:v>1925</c:v>
                </c:pt>
                <c:pt idx="74">
                  <c:v>1950</c:v>
                </c:pt>
                <c:pt idx="75">
                  <c:v>1975</c:v>
                </c:pt>
                <c:pt idx="76">
                  <c:v>2000</c:v>
                </c:pt>
                <c:pt idx="77">
                  <c:v>2025</c:v>
                </c:pt>
                <c:pt idx="78">
                  <c:v>2050</c:v>
                </c:pt>
                <c:pt idx="79">
                  <c:v>2075</c:v>
                </c:pt>
                <c:pt idx="80">
                  <c:v>2100</c:v>
                </c:pt>
                <c:pt idx="81">
                  <c:v>2125</c:v>
                </c:pt>
                <c:pt idx="82">
                  <c:v>2150</c:v>
                </c:pt>
                <c:pt idx="83">
                  <c:v>2175</c:v>
                </c:pt>
                <c:pt idx="84">
                  <c:v>2200</c:v>
                </c:pt>
                <c:pt idx="85">
                  <c:v>2225</c:v>
                </c:pt>
                <c:pt idx="86">
                  <c:v>2250</c:v>
                </c:pt>
                <c:pt idx="87">
                  <c:v>2275</c:v>
                </c:pt>
                <c:pt idx="88">
                  <c:v>2300</c:v>
                </c:pt>
                <c:pt idx="89">
                  <c:v>2325</c:v>
                </c:pt>
                <c:pt idx="90">
                  <c:v>2350</c:v>
                </c:pt>
                <c:pt idx="91">
                  <c:v>2375</c:v>
                </c:pt>
                <c:pt idx="92">
                  <c:v>2400</c:v>
                </c:pt>
                <c:pt idx="93">
                  <c:v>2425</c:v>
                </c:pt>
                <c:pt idx="94">
                  <c:v>2450</c:v>
                </c:pt>
                <c:pt idx="95">
                  <c:v>2475</c:v>
                </c:pt>
                <c:pt idx="96">
                  <c:v>2500</c:v>
                </c:pt>
                <c:pt idx="97">
                  <c:v>2525</c:v>
                </c:pt>
                <c:pt idx="98">
                  <c:v>2550</c:v>
                </c:pt>
                <c:pt idx="99">
                  <c:v>2575</c:v>
                </c:pt>
                <c:pt idx="100">
                  <c:v>2600</c:v>
                </c:pt>
                <c:pt idx="101">
                  <c:v>2625</c:v>
                </c:pt>
                <c:pt idx="102">
                  <c:v>2650</c:v>
                </c:pt>
                <c:pt idx="103">
                  <c:v>2675</c:v>
                </c:pt>
                <c:pt idx="104">
                  <c:v>2700</c:v>
                </c:pt>
                <c:pt idx="105">
                  <c:v>2725</c:v>
                </c:pt>
                <c:pt idx="106">
                  <c:v>2750</c:v>
                </c:pt>
                <c:pt idx="107">
                  <c:v>2775</c:v>
                </c:pt>
                <c:pt idx="108">
                  <c:v>2800</c:v>
                </c:pt>
                <c:pt idx="109">
                  <c:v>2825</c:v>
                </c:pt>
                <c:pt idx="110">
                  <c:v>2850</c:v>
                </c:pt>
                <c:pt idx="111">
                  <c:v>2875</c:v>
                </c:pt>
                <c:pt idx="112">
                  <c:v>2900</c:v>
                </c:pt>
                <c:pt idx="113">
                  <c:v>2925</c:v>
                </c:pt>
                <c:pt idx="114">
                  <c:v>2950</c:v>
                </c:pt>
                <c:pt idx="115">
                  <c:v>2975</c:v>
                </c:pt>
                <c:pt idx="116">
                  <c:v>3000</c:v>
                </c:pt>
                <c:pt idx="117">
                  <c:v>3025</c:v>
                </c:pt>
                <c:pt idx="118">
                  <c:v>3050</c:v>
                </c:pt>
                <c:pt idx="119">
                  <c:v>3075</c:v>
                </c:pt>
                <c:pt idx="120">
                  <c:v>3100</c:v>
                </c:pt>
                <c:pt idx="121">
                  <c:v>3125</c:v>
                </c:pt>
                <c:pt idx="122">
                  <c:v>3150</c:v>
                </c:pt>
                <c:pt idx="123">
                  <c:v>3175</c:v>
                </c:pt>
                <c:pt idx="124">
                  <c:v>3200</c:v>
                </c:pt>
                <c:pt idx="125">
                  <c:v>3225</c:v>
                </c:pt>
                <c:pt idx="126">
                  <c:v>3250</c:v>
                </c:pt>
                <c:pt idx="127">
                  <c:v>3275</c:v>
                </c:pt>
                <c:pt idx="128">
                  <c:v>3300</c:v>
                </c:pt>
                <c:pt idx="129">
                  <c:v>3325</c:v>
                </c:pt>
                <c:pt idx="130">
                  <c:v>3350</c:v>
                </c:pt>
                <c:pt idx="131">
                  <c:v>3375</c:v>
                </c:pt>
                <c:pt idx="132">
                  <c:v>3400</c:v>
                </c:pt>
                <c:pt idx="133">
                  <c:v>3425</c:v>
                </c:pt>
                <c:pt idx="134">
                  <c:v>3450</c:v>
                </c:pt>
                <c:pt idx="135">
                  <c:v>3475</c:v>
                </c:pt>
                <c:pt idx="136">
                  <c:v>3500</c:v>
                </c:pt>
                <c:pt idx="137">
                  <c:v>3525</c:v>
                </c:pt>
                <c:pt idx="138">
                  <c:v>3550</c:v>
                </c:pt>
                <c:pt idx="139">
                  <c:v>3575</c:v>
                </c:pt>
                <c:pt idx="140">
                  <c:v>3600</c:v>
                </c:pt>
                <c:pt idx="141">
                  <c:v>3625</c:v>
                </c:pt>
                <c:pt idx="142">
                  <c:v>3650</c:v>
                </c:pt>
                <c:pt idx="143">
                  <c:v>3675</c:v>
                </c:pt>
                <c:pt idx="144">
                  <c:v>3700</c:v>
                </c:pt>
                <c:pt idx="145">
                  <c:v>3725</c:v>
                </c:pt>
                <c:pt idx="146">
                  <c:v>3750</c:v>
                </c:pt>
                <c:pt idx="147">
                  <c:v>3775</c:v>
                </c:pt>
                <c:pt idx="148">
                  <c:v>3800</c:v>
                </c:pt>
                <c:pt idx="149">
                  <c:v>3825</c:v>
                </c:pt>
                <c:pt idx="150">
                  <c:v>3850</c:v>
                </c:pt>
                <c:pt idx="151">
                  <c:v>3875</c:v>
                </c:pt>
                <c:pt idx="152">
                  <c:v>3900</c:v>
                </c:pt>
                <c:pt idx="153">
                  <c:v>3925</c:v>
                </c:pt>
                <c:pt idx="154">
                  <c:v>3950</c:v>
                </c:pt>
                <c:pt idx="155">
                  <c:v>3975</c:v>
                </c:pt>
                <c:pt idx="156">
                  <c:v>4000</c:v>
                </c:pt>
                <c:pt idx="157">
                  <c:v>4025</c:v>
                </c:pt>
                <c:pt idx="158">
                  <c:v>4050</c:v>
                </c:pt>
                <c:pt idx="159">
                  <c:v>4075</c:v>
                </c:pt>
                <c:pt idx="160">
                  <c:v>4100</c:v>
                </c:pt>
                <c:pt idx="161">
                  <c:v>4125</c:v>
                </c:pt>
                <c:pt idx="162">
                  <c:v>4150</c:v>
                </c:pt>
                <c:pt idx="163">
                  <c:v>4175</c:v>
                </c:pt>
                <c:pt idx="164">
                  <c:v>4200</c:v>
                </c:pt>
                <c:pt idx="165">
                  <c:v>4225</c:v>
                </c:pt>
                <c:pt idx="166">
                  <c:v>4250</c:v>
                </c:pt>
                <c:pt idx="167">
                  <c:v>4275</c:v>
                </c:pt>
                <c:pt idx="168">
                  <c:v>4300</c:v>
                </c:pt>
                <c:pt idx="169">
                  <c:v>4325</c:v>
                </c:pt>
                <c:pt idx="170">
                  <c:v>4350</c:v>
                </c:pt>
                <c:pt idx="171">
                  <c:v>4375</c:v>
                </c:pt>
                <c:pt idx="172">
                  <c:v>4400</c:v>
                </c:pt>
                <c:pt idx="173">
                  <c:v>4425</c:v>
                </c:pt>
                <c:pt idx="174">
                  <c:v>4450</c:v>
                </c:pt>
                <c:pt idx="175">
                  <c:v>4475</c:v>
                </c:pt>
                <c:pt idx="176">
                  <c:v>4500</c:v>
                </c:pt>
                <c:pt idx="177">
                  <c:v>4525</c:v>
                </c:pt>
                <c:pt idx="178">
                  <c:v>4550</c:v>
                </c:pt>
                <c:pt idx="179">
                  <c:v>4575</c:v>
                </c:pt>
                <c:pt idx="180">
                  <c:v>4600</c:v>
                </c:pt>
                <c:pt idx="181">
                  <c:v>4625</c:v>
                </c:pt>
                <c:pt idx="182">
                  <c:v>4650</c:v>
                </c:pt>
                <c:pt idx="183">
                  <c:v>4675</c:v>
                </c:pt>
                <c:pt idx="184">
                  <c:v>4700</c:v>
                </c:pt>
                <c:pt idx="185">
                  <c:v>4725</c:v>
                </c:pt>
                <c:pt idx="186">
                  <c:v>4750</c:v>
                </c:pt>
                <c:pt idx="187">
                  <c:v>4775</c:v>
                </c:pt>
                <c:pt idx="188">
                  <c:v>4800</c:v>
                </c:pt>
                <c:pt idx="189">
                  <c:v>4825</c:v>
                </c:pt>
                <c:pt idx="190">
                  <c:v>4850</c:v>
                </c:pt>
                <c:pt idx="191">
                  <c:v>4875</c:v>
                </c:pt>
                <c:pt idx="192">
                  <c:v>4900</c:v>
                </c:pt>
                <c:pt idx="193">
                  <c:v>4925</c:v>
                </c:pt>
                <c:pt idx="194">
                  <c:v>4950</c:v>
                </c:pt>
                <c:pt idx="195">
                  <c:v>4975</c:v>
                </c:pt>
                <c:pt idx="196">
                  <c:v>5000</c:v>
                </c:pt>
                <c:pt idx="197">
                  <c:v>5025</c:v>
                </c:pt>
                <c:pt idx="198">
                  <c:v>5050</c:v>
                </c:pt>
                <c:pt idx="199">
                  <c:v>5075</c:v>
                </c:pt>
                <c:pt idx="200">
                  <c:v>5100</c:v>
                </c:pt>
                <c:pt idx="201">
                  <c:v>5125</c:v>
                </c:pt>
                <c:pt idx="202">
                  <c:v>5150</c:v>
                </c:pt>
                <c:pt idx="203">
                  <c:v>5175</c:v>
                </c:pt>
                <c:pt idx="204">
                  <c:v>5200</c:v>
                </c:pt>
                <c:pt idx="205">
                  <c:v>5225</c:v>
                </c:pt>
                <c:pt idx="206">
                  <c:v>5250</c:v>
                </c:pt>
                <c:pt idx="207">
                  <c:v>5275</c:v>
                </c:pt>
                <c:pt idx="208">
                  <c:v>5300</c:v>
                </c:pt>
                <c:pt idx="209">
                  <c:v>5325</c:v>
                </c:pt>
                <c:pt idx="210">
                  <c:v>5350</c:v>
                </c:pt>
                <c:pt idx="211">
                  <c:v>5375</c:v>
                </c:pt>
                <c:pt idx="212">
                  <c:v>5400</c:v>
                </c:pt>
                <c:pt idx="213">
                  <c:v>5425</c:v>
                </c:pt>
                <c:pt idx="214">
                  <c:v>5450</c:v>
                </c:pt>
                <c:pt idx="215">
                  <c:v>5475</c:v>
                </c:pt>
                <c:pt idx="216">
                  <c:v>5500</c:v>
                </c:pt>
                <c:pt idx="217">
                  <c:v>5525</c:v>
                </c:pt>
                <c:pt idx="218">
                  <c:v>5550</c:v>
                </c:pt>
                <c:pt idx="219">
                  <c:v>5575</c:v>
                </c:pt>
                <c:pt idx="220">
                  <c:v>5600</c:v>
                </c:pt>
                <c:pt idx="221">
                  <c:v>5625</c:v>
                </c:pt>
                <c:pt idx="222">
                  <c:v>5650</c:v>
                </c:pt>
                <c:pt idx="223">
                  <c:v>5675</c:v>
                </c:pt>
                <c:pt idx="224">
                  <c:v>5700</c:v>
                </c:pt>
                <c:pt idx="225">
                  <c:v>5725</c:v>
                </c:pt>
                <c:pt idx="226">
                  <c:v>5750</c:v>
                </c:pt>
                <c:pt idx="227">
                  <c:v>5775</c:v>
                </c:pt>
                <c:pt idx="228">
                  <c:v>5800</c:v>
                </c:pt>
                <c:pt idx="229">
                  <c:v>5825</c:v>
                </c:pt>
                <c:pt idx="230">
                  <c:v>5850</c:v>
                </c:pt>
                <c:pt idx="231">
                  <c:v>5875</c:v>
                </c:pt>
                <c:pt idx="232">
                  <c:v>5900</c:v>
                </c:pt>
                <c:pt idx="233">
                  <c:v>5925</c:v>
                </c:pt>
                <c:pt idx="234">
                  <c:v>5950</c:v>
                </c:pt>
                <c:pt idx="235">
                  <c:v>5975</c:v>
                </c:pt>
                <c:pt idx="236">
                  <c:v>6000</c:v>
                </c:pt>
                <c:pt idx="237">
                  <c:v>6025</c:v>
                </c:pt>
                <c:pt idx="238">
                  <c:v>6050</c:v>
                </c:pt>
                <c:pt idx="239">
                  <c:v>6075</c:v>
                </c:pt>
                <c:pt idx="240">
                  <c:v>6100</c:v>
                </c:pt>
                <c:pt idx="241">
                  <c:v>6125</c:v>
                </c:pt>
                <c:pt idx="242">
                  <c:v>6150</c:v>
                </c:pt>
                <c:pt idx="243">
                  <c:v>6175</c:v>
                </c:pt>
                <c:pt idx="244">
                  <c:v>6200</c:v>
                </c:pt>
                <c:pt idx="245">
                  <c:v>6225</c:v>
                </c:pt>
                <c:pt idx="246">
                  <c:v>6250</c:v>
                </c:pt>
                <c:pt idx="247">
                  <c:v>6275</c:v>
                </c:pt>
                <c:pt idx="248">
                  <c:v>6300</c:v>
                </c:pt>
                <c:pt idx="249">
                  <c:v>6325</c:v>
                </c:pt>
                <c:pt idx="250">
                  <c:v>6350</c:v>
                </c:pt>
                <c:pt idx="251">
                  <c:v>6375</c:v>
                </c:pt>
                <c:pt idx="252">
                  <c:v>6400</c:v>
                </c:pt>
                <c:pt idx="253">
                  <c:v>6425</c:v>
                </c:pt>
                <c:pt idx="254">
                  <c:v>6450</c:v>
                </c:pt>
                <c:pt idx="255">
                  <c:v>6475</c:v>
                </c:pt>
                <c:pt idx="256">
                  <c:v>6500</c:v>
                </c:pt>
                <c:pt idx="257">
                  <c:v>6525</c:v>
                </c:pt>
                <c:pt idx="258">
                  <c:v>6550</c:v>
                </c:pt>
                <c:pt idx="259">
                  <c:v>6575</c:v>
                </c:pt>
                <c:pt idx="260">
                  <c:v>6600</c:v>
                </c:pt>
                <c:pt idx="261">
                  <c:v>6625</c:v>
                </c:pt>
                <c:pt idx="262">
                  <c:v>6650</c:v>
                </c:pt>
                <c:pt idx="263">
                  <c:v>6675</c:v>
                </c:pt>
                <c:pt idx="264">
                  <c:v>6700</c:v>
                </c:pt>
                <c:pt idx="265">
                  <c:v>6725</c:v>
                </c:pt>
                <c:pt idx="266">
                  <c:v>6750</c:v>
                </c:pt>
                <c:pt idx="267">
                  <c:v>6775</c:v>
                </c:pt>
                <c:pt idx="268">
                  <c:v>6800</c:v>
                </c:pt>
                <c:pt idx="269">
                  <c:v>6825</c:v>
                </c:pt>
                <c:pt idx="270">
                  <c:v>6850</c:v>
                </c:pt>
                <c:pt idx="271">
                  <c:v>6875</c:v>
                </c:pt>
                <c:pt idx="272">
                  <c:v>6900</c:v>
                </c:pt>
                <c:pt idx="273">
                  <c:v>6925</c:v>
                </c:pt>
                <c:pt idx="274">
                  <c:v>6950</c:v>
                </c:pt>
                <c:pt idx="275">
                  <c:v>6975</c:v>
                </c:pt>
                <c:pt idx="276">
                  <c:v>7000</c:v>
                </c:pt>
                <c:pt idx="277">
                  <c:v>7025</c:v>
                </c:pt>
                <c:pt idx="278">
                  <c:v>7050</c:v>
                </c:pt>
                <c:pt idx="279">
                  <c:v>7075</c:v>
                </c:pt>
                <c:pt idx="280">
                  <c:v>7100</c:v>
                </c:pt>
                <c:pt idx="281">
                  <c:v>7125</c:v>
                </c:pt>
                <c:pt idx="282">
                  <c:v>7150</c:v>
                </c:pt>
                <c:pt idx="283">
                  <c:v>7175</c:v>
                </c:pt>
                <c:pt idx="284">
                  <c:v>7200</c:v>
                </c:pt>
                <c:pt idx="285">
                  <c:v>7225</c:v>
                </c:pt>
                <c:pt idx="286">
                  <c:v>7250</c:v>
                </c:pt>
                <c:pt idx="287">
                  <c:v>7275</c:v>
                </c:pt>
                <c:pt idx="288">
                  <c:v>7300</c:v>
                </c:pt>
                <c:pt idx="289">
                  <c:v>7325</c:v>
                </c:pt>
                <c:pt idx="290">
                  <c:v>7350</c:v>
                </c:pt>
                <c:pt idx="291">
                  <c:v>7375</c:v>
                </c:pt>
                <c:pt idx="292">
                  <c:v>7400</c:v>
                </c:pt>
                <c:pt idx="293">
                  <c:v>7425</c:v>
                </c:pt>
                <c:pt idx="294">
                  <c:v>7450</c:v>
                </c:pt>
                <c:pt idx="295">
                  <c:v>7475</c:v>
                </c:pt>
                <c:pt idx="296">
                  <c:v>7500</c:v>
                </c:pt>
                <c:pt idx="297">
                  <c:v>7525</c:v>
                </c:pt>
                <c:pt idx="298">
                  <c:v>7550</c:v>
                </c:pt>
                <c:pt idx="299">
                  <c:v>7575</c:v>
                </c:pt>
                <c:pt idx="300">
                  <c:v>7600</c:v>
                </c:pt>
                <c:pt idx="301">
                  <c:v>7625</c:v>
                </c:pt>
                <c:pt idx="302">
                  <c:v>7650</c:v>
                </c:pt>
                <c:pt idx="303">
                  <c:v>7675</c:v>
                </c:pt>
                <c:pt idx="304">
                  <c:v>7700</c:v>
                </c:pt>
                <c:pt idx="305">
                  <c:v>7725</c:v>
                </c:pt>
                <c:pt idx="306">
                  <c:v>7750</c:v>
                </c:pt>
                <c:pt idx="307">
                  <c:v>7775</c:v>
                </c:pt>
                <c:pt idx="308">
                  <c:v>7800</c:v>
                </c:pt>
                <c:pt idx="309">
                  <c:v>7825</c:v>
                </c:pt>
                <c:pt idx="310">
                  <c:v>7850</c:v>
                </c:pt>
                <c:pt idx="311">
                  <c:v>7875</c:v>
                </c:pt>
                <c:pt idx="312">
                  <c:v>7900</c:v>
                </c:pt>
                <c:pt idx="313">
                  <c:v>7925</c:v>
                </c:pt>
                <c:pt idx="314">
                  <c:v>7950</c:v>
                </c:pt>
                <c:pt idx="315">
                  <c:v>7975</c:v>
                </c:pt>
                <c:pt idx="316">
                  <c:v>8000</c:v>
                </c:pt>
              </c:numCache>
            </c:numRef>
          </c:xVal>
          <c:yVal>
            <c:numRef>
              <c:f>'Permitting Limits'!$E$6:$E$322</c:f>
              <c:numCache>
                <c:formatCode>_(* #,##0.0_);_(* \(#,##0.0\);_(* "-"??_);_(@_)</c:formatCode>
                <c:ptCount val="317"/>
                <c:pt idx="0">
                  <c:v>77.625570776255699</c:v>
                </c:pt>
                <c:pt idx="1">
                  <c:v>62.100456621004561</c:v>
                </c:pt>
                <c:pt idx="2">
                  <c:v>51.7503805175038</c:v>
                </c:pt>
                <c:pt idx="3">
                  <c:v>44.357469015003254</c:v>
                </c:pt>
                <c:pt idx="4">
                  <c:v>38.81278538812785</c:v>
                </c:pt>
                <c:pt idx="5">
                  <c:v>34.500253678335866</c:v>
                </c:pt>
                <c:pt idx="6">
                  <c:v>31.05022831050228</c:v>
                </c:pt>
                <c:pt idx="7">
                  <c:v>28.227480282274801</c:v>
                </c:pt>
                <c:pt idx="8">
                  <c:v>25.8751902587519</c:v>
                </c:pt>
                <c:pt idx="9">
                  <c:v>23.884791008078675</c:v>
                </c:pt>
                <c:pt idx="10">
                  <c:v>22.178734507501627</c:v>
                </c:pt>
                <c:pt idx="11">
                  <c:v>20.700152207001519</c:v>
                </c:pt>
                <c:pt idx="12">
                  <c:v>19.406392694063925</c:v>
                </c:pt>
                <c:pt idx="13">
                  <c:v>18.264840182648399</c:v>
                </c:pt>
                <c:pt idx="14">
                  <c:v>17.250126839167933</c:v>
                </c:pt>
                <c:pt idx="15">
                  <c:v>16.342225426580146</c:v>
                </c:pt>
                <c:pt idx="16">
                  <c:v>15.52511415525114</c:v>
                </c:pt>
                <c:pt idx="17">
                  <c:v>14.785823005001086</c:v>
                </c:pt>
                <c:pt idx="18">
                  <c:v>14.1137401411374</c:v>
                </c:pt>
                <c:pt idx="19">
                  <c:v>13.500099265435773</c:v>
                </c:pt>
                <c:pt idx="20">
                  <c:v>12.93759512937595</c:v>
                </c:pt>
                <c:pt idx="21">
                  <c:v>12.420091324200913</c:v>
                </c:pt>
                <c:pt idx="22">
                  <c:v>11.942395504039338</c:v>
                </c:pt>
                <c:pt idx="23">
                  <c:v>11.500084559445289</c:v>
                </c:pt>
                <c:pt idx="24">
                  <c:v>11.089367253750813</c:v>
                </c:pt>
                <c:pt idx="25">
                  <c:v>10.706975279483546</c:v>
                </c:pt>
                <c:pt idx="26">
                  <c:v>10.35007610350076</c:v>
                </c:pt>
                <c:pt idx="27">
                  <c:v>10.016202680807186</c:v>
                </c:pt>
                <c:pt idx="28">
                  <c:v>9.7031963470319624</c:v>
                </c:pt>
                <c:pt idx="29">
                  <c:v>9.4091600940916003</c:v>
                </c:pt>
                <c:pt idx="30">
                  <c:v>9.1324200913241995</c:v>
                </c:pt>
                <c:pt idx="31">
                  <c:v>8.8714938030006518</c:v>
                </c:pt>
                <c:pt idx="32">
                  <c:v>8.6250634195839666</c:v>
                </c:pt>
                <c:pt idx="33">
                  <c:v>8.3919535974330479</c:v>
                </c:pt>
                <c:pt idx="34">
                  <c:v>8.1711127132900732</c:v>
                </c:pt>
                <c:pt idx="35">
                  <c:v>7.9615970026928924</c:v>
                </c:pt>
                <c:pt idx="36">
                  <c:v>7.7625570776255701</c:v>
                </c:pt>
                <c:pt idx="37">
                  <c:v>7.573226417195678</c:v>
                </c:pt>
                <c:pt idx="38">
                  <c:v>7.3929115025005432</c:v>
                </c:pt>
                <c:pt idx="39">
                  <c:v>7.2209833280237863</c:v>
                </c:pt>
                <c:pt idx="40">
                  <c:v>7.0568700705687002</c:v>
                </c:pt>
                <c:pt idx="41">
                  <c:v>6.9000507356671736</c:v>
                </c:pt>
                <c:pt idx="42">
                  <c:v>6.7500496327178867</c:v>
                </c:pt>
                <c:pt idx="43">
                  <c:v>6.6064315554260169</c:v>
                </c:pt>
                <c:pt idx="44">
                  <c:v>6.468797564687975</c:v>
                </c:pt>
                <c:pt idx="45">
                  <c:v>6.3367812878576082</c:v>
                </c:pt>
                <c:pt idx="46">
                  <c:v>6.2100456621004563</c:v>
                </c:pt>
                <c:pt idx="47">
                  <c:v>6.0882800608828003</c:v>
                </c:pt>
                <c:pt idx="48">
                  <c:v>5.9711977520196688</c:v>
                </c:pt>
                <c:pt idx="49">
                  <c:v>5.858533643490996</c:v>
                </c:pt>
                <c:pt idx="50">
                  <c:v>5.7500422797226447</c:v>
                </c:pt>
                <c:pt idx="51">
                  <c:v>5.6454960564549603</c:v>
                </c:pt>
                <c:pt idx="52">
                  <c:v>5.5446836268754067</c:v>
                </c:pt>
                <c:pt idx="53">
                  <c:v>5.447408475526716</c:v>
                </c:pt>
                <c:pt idx="54">
                  <c:v>5.3534876397417728</c:v>
                </c:pt>
                <c:pt idx="55">
                  <c:v>5.2627505611020817</c:v>
                </c:pt>
                <c:pt idx="56">
                  <c:v>5.1750380517503798</c:v>
                </c:pt>
                <c:pt idx="57">
                  <c:v>5.0902013623774227</c:v>
                </c:pt>
                <c:pt idx="58">
                  <c:v>5.0081013404035932</c:v>
                </c:pt>
                <c:pt idx="59">
                  <c:v>4.9286076683336955</c:v>
                </c:pt>
                <c:pt idx="60">
                  <c:v>4.8515981735159812</c:v>
                </c:pt>
                <c:pt idx="61">
                  <c:v>4.7769582016157353</c:v>
                </c:pt>
                <c:pt idx="62">
                  <c:v>4.7045800470458001</c:v>
                </c:pt>
                <c:pt idx="63">
                  <c:v>4.6343624344033252</c:v>
                </c:pt>
                <c:pt idx="64">
                  <c:v>4.5662100456620998</c:v>
                </c:pt>
                <c:pt idx="65">
                  <c:v>4.5000330884785908</c:v>
                </c:pt>
                <c:pt idx="66">
                  <c:v>4.4357469015003259</c:v>
                </c:pt>
                <c:pt idx="67">
                  <c:v>4.3732715930284902</c:v>
                </c:pt>
                <c:pt idx="68">
                  <c:v>4.3125317097919833</c:v>
                </c:pt>
                <c:pt idx="69">
                  <c:v>4.2534559329455179</c:v>
                </c:pt>
                <c:pt idx="70">
                  <c:v>4.195976798716524</c:v>
                </c:pt>
                <c:pt idx="71">
                  <c:v>4.1400304414003042</c:v>
                </c:pt>
                <c:pt idx="72">
                  <c:v>4.0855563566450366</c:v>
                </c:pt>
                <c:pt idx="73">
                  <c:v>4.0324971831821141</c:v>
                </c:pt>
                <c:pt idx="74">
                  <c:v>3.9807985013464462</c:v>
                </c:pt>
                <c:pt idx="75">
                  <c:v>3.9304086468990227</c:v>
                </c:pt>
                <c:pt idx="76">
                  <c:v>3.8812785388127851</c:v>
                </c:pt>
                <c:pt idx="77">
                  <c:v>3.8333615198150963</c:v>
                </c:pt>
                <c:pt idx="78">
                  <c:v>3.786613208597839</c:v>
                </c:pt>
                <c:pt idx="79">
                  <c:v>3.7409913627111182</c:v>
                </c:pt>
                <c:pt idx="80">
                  <c:v>3.6964557512502716</c:v>
                </c:pt>
                <c:pt idx="81">
                  <c:v>3.6529680365296802</c:v>
                </c:pt>
                <c:pt idx="82">
                  <c:v>3.6104916640118931</c:v>
                </c:pt>
                <c:pt idx="83">
                  <c:v>3.5689917598278482</c:v>
                </c:pt>
                <c:pt idx="84">
                  <c:v>3.5284350352843501</c:v>
                </c:pt>
                <c:pt idx="85">
                  <c:v>3.4887896978092447</c:v>
                </c:pt>
                <c:pt idx="86">
                  <c:v>3.4500253678335868</c:v>
                </c:pt>
                <c:pt idx="87">
                  <c:v>3.4121130011540965</c:v>
                </c:pt>
                <c:pt idx="88">
                  <c:v>3.3750248163589434</c:v>
                </c:pt>
                <c:pt idx="89">
                  <c:v>3.338734226935729</c:v>
                </c:pt>
                <c:pt idx="90">
                  <c:v>3.3032157777130084</c:v>
                </c:pt>
                <c:pt idx="91">
                  <c:v>3.2684450853160296</c:v>
                </c:pt>
                <c:pt idx="92">
                  <c:v>3.2343987823439875</c:v>
                </c:pt>
                <c:pt idx="93">
                  <c:v>3.2010544650002348</c:v>
                </c:pt>
                <c:pt idx="94">
                  <c:v>3.1683906439288041</c:v>
                </c:pt>
                <c:pt idx="95">
                  <c:v>3.1363866980305333</c:v>
                </c:pt>
                <c:pt idx="96">
                  <c:v>3.1050228310502281</c:v>
                </c:pt>
                <c:pt idx="97">
                  <c:v>3.0742800307427998</c:v>
                </c:pt>
                <c:pt idx="98">
                  <c:v>3.0441400304414001</c:v>
                </c:pt>
                <c:pt idx="99">
                  <c:v>3.014585272864299</c:v>
                </c:pt>
                <c:pt idx="100">
                  <c:v>2.9855988760098344</c:v>
                </c:pt>
                <c:pt idx="101">
                  <c:v>2.9571646010002173</c:v>
                </c:pt>
                <c:pt idx="102">
                  <c:v>2.929266821745498</c:v>
                </c:pt>
                <c:pt idx="103">
                  <c:v>2.9018904963086243</c:v>
                </c:pt>
                <c:pt idx="104">
                  <c:v>2.8750211398613224</c:v>
                </c:pt>
                <c:pt idx="105">
                  <c:v>2.8486447991286497</c:v>
                </c:pt>
                <c:pt idx="106">
                  <c:v>2.8227480282274802</c:v>
                </c:pt>
                <c:pt idx="107">
                  <c:v>2.7973178658110163</c:v>
                </c:pt>
                <c:pt idx="108">
                  <c:v>2.7723418134377034</c:v>
                </c:pt>
                <c:pt idx="109">
                  <c:v>2.7478078150886973</c:v>
                </c:pt>
                <c:pt idx="110">
                  <c:v>2.723704237763358</c:v>
                </c:pt>
                <c:pt idx="111">
                  <c:v>2.7000198530871549</c:v>
                </c:pt>
                <c:pt idx="112">
                  <c:v>2.6767438198708864</c:v>
                </c:pt>
                <c:pt idx="113">
                  <c:v>2.6538656675642973</c:v>
                </c:pt>
                <c:pt idx="114">
                  <c:v>2.6313752805510409</c:v>
                </c:pt>
                <c:pt idx="115">
                  <c:v>2.6092628832354858</c:v>
                </c:pt>
                <c:pt idx="116">
                  <c:v>2.5875190258751899</c:v>
                </c:pt>
                <c:pt idx="117">
                  <c:v>2.5661345711158909</c:v>
                </c:pt>
                <c:pt idx="118">
                  <c:v>2.5451006811887114</c:v>
                </c:pt>
                <c:pt idx="119">
                  <c:v>2.5244088057318925</c:v>
                </c:pt>
                <c:pt idx="120">
                  <c:v>2.5040506702017966</c:v>
                </c:pt>
                <c:pt idx="121">
                  <c:v>2.4840182648401825</c:v>
                </c:pt>
                <c:pt idx="122">
                  <c:v>2.4643038341668477</c:v>
                </c:pt>
                <c:pt idx="123">
                  <c:v>2.4448998669686834</c:v>
                </c:pt>
                <c:pt idx="124">
                  <c:v>2.4257990867579906</c:v>
                </c:pt>
                <c:pt idx="125">
                  <c:v>2.4069944426745953</c:v>
                </c:pt>
                <c:pt idx="126">
                  <c:v>2.3884791008078676</c:v>
                </c:pt>
                <c:pt idx="127">
                  <c:v>2.3702464359162048</c:v>
                </c:pt>
                <c:pt idx="128">
                  <c:v>2.3522900235229001</c:v>
                </c:pt>
                <c:pt idx="129">
                  <c:v>2.3346036323685926</c:v>
                </c:pt>
                <c:pt idx="130">
                  <c:v>2.3171812172016626</c:v>
                </c:pt>
                <c:pt idx="131">
                  <c:v>2.3000169118890579</c:v>
                </c:pt>
                <c:pt idx="132">
                  <c:v>2.2831050228310499</c:v>
                </c:pt>
                <c:pt idx="133">
                  <c:v>2.2664400226643999</c:v>
                </c:pt>
                <c:pt idx="134">
                  <c:v>2.2500165442392954</c:v>
                </c:pt>
                <c:pt idx="135">
                  <c:v>2.233829374856279</c:v>
                </c:pt>
                <c:pt idx="136">
                  <c:v>2.217873450750163</c:v>
                </c:pt>
                <c:pt idx="137">
                  <c:v>2.2021438518086724</c:v>
                </c:pt>
                <c:pt idx="138">
                  <c:v>2.1866357965142451</c:v>
                </c:pt>
                <c:pt idx="139">
                  <c:v>2.1713446370980614</c:v>
                </c:pt>
                <c:pt idx="140">
                  <c:v>2.1562658548959917</c:v>
                </c:pt>
                <c:pt idx="141">
                  <c:v>2.1413950558967088</c:v>
                </c:pt>
                <c:pt idx="142">
                  <c:v>2.126727966472759</c:v>
                </c:pt>
                <c:pt idx="143">
                  <c:v>2.1122604292858695</c:v>
                </c:pt>
                <c:pt idx="144">
                  <c:v>2.097988399358262</c:v>
                </c:pt>
                <c:pt idx="145">
                  <c:v>2.0839079403021663</c:v>
                </c:pt>
                <c:pt idx="146">
                  <c:v>2.0700152207001521</c:v>
                </c:pt>
                <c:pt idx="147">
                  <c:v>2.0563065106292902</c:v>
                </c:pt>
                <c:pt idx="148">
                  <c:v>2.0427781783225183</c:v>
                </c:pt>
                <c:pt idx="149">
                  <c:v>2.0294266869609334</c:v>
                </c:pt>
                <c:pt idx="150">
                  <c:v>2.0162485915910571</c:v>
                </c:pt>
                <c:pt idx="151">
                  <c:v>2.0032405361614374</c:v>
                </c:pt>
                <c:pt idx="152">
                  <c:v>1.9903992506732231</c:v>
                </c:pt>
                <c:pt idx="153">
                  <c:v>1.9777215484396355</c:v>
                </c:pt>
                <c:pt idx="154">
                  <c:v>1.9652043234495113</c:v>
                </c:pt>
                <c:pt idx="155">
                  <c:v>1.952844547830332</c:v>
                </c:pt>
                <c:pt idx="156">
                  <c:v>1.9406392694063925</c:v>
                </c:pt>
                <c:pt idx="157">
                  <c:v>1.9285856093479676</c:v>
                </c:pt>
                <c:pt idx="158">
                  <c:v>1.9166807599075482</c:v>
                </c:pt>
                <c:pt idx="159">
                  <c:v>1.9049219822394037</c:v>
                </c:pt>
                <c:pt idx="160">
                  <c:v>1.8933066042989195</c:v>
                </c:pt>
                <c:pt idx="161">
                  <c:v>1.88183201881832</c:v>
                </c:pt>
                <c:pt idx="162">
                  <c:v>1.8704956813555591</c:v>
                </c:pt>
                <c:pt idx="163">
                  <c:v>1.8592951084133102</c:v>
                </c:pt>
                <c:pt idx="164">
                  <c:v>1.8482278756251358</c:v>
                </c:pt>
                <c:pt idx="165">
                  <c:v>1.837291616006052</c:v>
                </c:pt>
                <c:pt idx="166">
                  <c:v>1.8264840182648401</c:v>
                </c:pt>
                <c:pt idx="167">
                  <c:v>1.815802825175572</c:v>
                </c:pt>
                <c:pt idx="168">
                  <c:v>1.8052458320059466</c:v>
                </c:pt>
                <c:pt idx="169">
                  <c:v>1.7948108850001319</c:v>
                </c:pt>
                <c:pt idx="170">
                  <c:v>1.7844958799139241</c:v>
                </c:pt>
                <c:pt idx="171">
                  <c:v>1.7742987606001304</c:v>
                </c:pt>
                <c:pt idx="172">
                  <c:v>1.764217517642175</c:v>
                </c:pt>
                <c:pt idx="173">
                  <c:v>1.754250187034027</c:v>
                </c:pt>
                <c:pt idx="174">
                  <c:v>1.7443948489046224</c:v>
                </c:pt>
                <c:pt idx="175">
                  <c:v>1.7346496262850435</c:v>
                </c:pt>
                <c:pt idx="176">
                  <c:v>1.7250126839167934</c:v>
                </c:pt>
                <c:pt idx="177">
                  <c:v>1.7154822270995735</c:v>
                </c:pt>
                <c:pt idx="178">
                  <c:v>1.7060565005770483</c:v>
                </c:pt>
                <c:pt idx="179">
                  <c:v>1.6967337874591411</c:v>
                </c:pt>
                <c:pt idx="180">
                  <c:v>1.6875124081794717</c:v>
                </c:pt>
                <c:pt idx="181">
                  <c:v>1.6783907194866097</c:v>
                </c:pt>
                <c:pt idx="182">
                  <c:v>1.6693671134678645</c:v>
                </c:pt>
                <c:pt idx="183">
                  <c:v>1.6604400166044</c:v>
                </c:pt>
                <c:pt idx="184">
                  <c:v>1.6516078888565042</c:v>
                </c:pt>
                <c:pt idx="185">
                  <c:v>1.6428692227778985</c:v>
                </c:pt>
                <c:pt idx="186">
                  <c:v>1.6342225426580148</c:v>
                </c:pt>
                <c:pt idx="187">
                  <c:v>1.6256664036912187</c:v>
                </c:pt>
                <c:pt idx="188">
                  <c:v>1.6171993911719937</c:v>
                </c:pt>
                <c:pt idx="189">
                  <c:v>1.6088201197151439</c:v>
                </c:pt>
                <c:pt idx="190">
                  <c:v>1.6005272325001174</c:v>
                </c:pt>
                <c:pt idx="191">
                  <c:v>1.5923194005385783</c:v>
                </c:pt>
                <c:pt idx="192">
                  <c:v>1.584195321964402</c:v>
                </c:pt>
                <c:pt idx="193">
                  <c:v>1.5761537213452934</c:v>
                </c:pt>
                <c:pt idx="194">
                  <c:v>1.5681933490152666</c:v>
                </c:pt>
                <c:pt idx="195">
                  <c:v>1.5603129804272502</c:v>
                </c:pt>
                <c:pt idx="196">
                  <c:v>1.5525114155251141</c:v>
                </c:pt>
                <c:pt idx="197">
                  <c:v>1.5447874781344417</c:v>
                </c:pt>
                <c:pt idx="198">
                  <c:v>1.5371400153713999</c:v>
                </c:pt>
                <c:pt idx="199">
                  <c:v>1.5295678970690778</c:v>
                </c:pt>
                <c:pt idx="200">
                  <c:v>1.5220700152207001</c:v>
                </c:pt>
                <c:pt idx="201">
                  <c:v>1.5146452834391355</c:v>
                </c:pt>
                <c:pt idx="202">
                  <c:v>1.5072926364321495</c:v>
                </c:pt>
                <c:pt idx="203">
                  <c:v>1.5000110294928637</c:v>
                </c:pt>
                <c:pt idx="204">
                  <c:v>1.4927994380049172</c:v>
                </c:pt>
                <c:pt idx="205">
                  <c:v>1.4856568569618316</c:v>
                </c:pt>
                <c:pt idx="206">
                  <c:v>1.4785823005001086</c:v>
                </c:pt>
                <c:pt idx="207">
                  <c:v>1.4715748014456056</c:v>
                </c:pt>
                <c:pt idx="208">
                  <c:v>1.464633410872749</c:v>
                </c:pt>
                <c:pt idx="209">
                  <c:v>1.4577571976761634</c:v>
                </c:pt>
                <c:pt idx="210">
                  <c:v>1.4509452481543121</c:v>
                </c:pt>
                <c:pt idx="211">
                  <c:v>1.4441966656047571</c:v>
                </c:pt>
                <c:pt idx="212">
                  <c:v>1.4375105699306612</c:v>
                </c:pt>
                <c:pt idx="213">
                  <c:v>1.4308860972581696</c:v>
                </c:pt>
                <c:pt idx="214">
                  <c:v>1.4243223995643248</c:v>
                </c:pt>
                <c:pt idx="215">
                  <c:v>1.4178186443151726</c:v>
                </c:pt>
                <c:pt idx="216">
                  <c:v>1.4113740141137401</c:v>
                </c:pt>
                <c:pt idx="217">
                  <c:v>1.4049877063575693</c:v>
                </c:pt>
                <c:pt idx="218">
                  <c:v>1.3986589329055081</c:v>
                </c:pt>
                <c:pt idx="219">
                  <c:v>1.3923869197534655</c:v>
                </c:pt>
                <c:pt idx="220">
                  <c:v>1.3861709067188517</c:v>
                </c:pt>
                <c:pt idx="221">
                  <c:v>1.3800101471334347</c:v>
                </c:pt>
                <c:pt idx="222">
                  <c:v>1.3739039075443487</c:v>
                </c:pt>
                <c:pt idx="223">
                  <c:v>1.367851467423008</c:v>
                </c:pt>
                <c:pt idx="224">
                  <c:v>1.361852118881679</c:v>
                </c:pt>
                <c:pt idx="225">
                  <c:v>1.3559051663974795</c:v>
                </c:pt>
                <c:pt idx="226">
                  <c:v>1.3500099265435774</c:v>
                </c:pt>
                <c:pt idx="227">
                  <c:v>1.3441657277273715</c:v>
                </c:pt>
                <c:pt idx="228">
                  <c:v>1.3383719099354432</c:v>
                </c:pt>
                <c:pt idx="229">
                  <c:v>1.3326278244850764</c:v>
                </c:pt>
                <c:pt idx="230">
                  <c:v>1.3269328337821487</c:v>
                </c:pt>
                <c:pt idx="231">
                  <c:v>1.3212863110852033</c:v>
                </c:pt>
                <c:pt idx="232">
                  <c:v>1.3156876402755204</c:v>
                </c:pt>
                <c:pt idx="233">
                  <c:v>1.3101362156330076</c:v>
                </c:pt>
                <c:pt idx="234">
                  <c:v>1.3046314416177429</c:v>
                </c:pt>
                <c:pt idx="235">
                  <c:v>1.2991727326569991</c:v>
                </c:pt>
                <c:pt idx="236">
                  <c:v>1.2937595129375949</c:v>
                </c:pt>
                <c:pt idx="237">
                  <c:v>1.2883912162034141</c:v>
                </c:pt>
                <c:pt idx="238">
                  <c:v>1.2830672855579455</c:v>
                </c:pt>
                <c:pt idx="239">
                  <c:v>1.2777871732716988</c:v>
                </c:pt>
                <c:pt idx="240">
                  <c:v>1.2725503405943557</c:v>
                </c:pt>
                <c:pt idx="241">
                  <c:v>1.2673562575715216</c:v>
                </c:pt>
                <c:pt idx="242">
                  <c:v>1.2622044028659463</c:v>
                </c:pt>
                <c:pt idx="243">
                  <c:v>1.2570942635830882</c:v>
                </c:pt>
                <c:pt idx="244">
                  <c:v>1.2520253351008983</c:v>
                </c:pt>
                <c:pt idx="245">
                  <c:v>1.2469971209037061</c:v>
                </c:pt>
                <c:pt idx="246">
                  <c:v>1.2420091324200913</c:v>
                </c:pt>
                <c:pt idx="247">
                  <c:v>1.2370608888646326</c:v>
                </c:pt>
                <c:pt idx="248">
                  <c:v>1.2321519170834239</c:v>
                </c:pt>
                <c:pt idx="249">
                  <c:v>1.2272817514032521</c:v>
                </c:pt>
                <c:pt idx="250">
                  <c:v>1.2224499334843417</c:v>
                </c:pt>
                <c:pt idx="251">
                  <c:v>1.2176560121765601</c:v>
                </c:pt>
                <c:pt idx="252">
                  <c:v>1.2128995433789953</c:v>
                </c:pt>
                <c:pt idx="253">
                  <c:v>1.2081800899028123</c:v>
                </c:pt>
                <c:pt idx="254">
                  <c:v>1.2034972213372976</c:v>
                </c:pt>
                <c:pt idx="255">
                  <c:v>1.1988505139190069</c:v>
                </c:pt>
                <c:pt idx="256">
                  <c:v>1.1942395504039338</c:v>
                </c:pt>
                <c:pt idx="257">
                  <c:v>1.189663919942616</c:v>
                </c:pt>
                <c:pt idx="258">
                  <c:v>1.1851232179581024</c:v>
                </c:pt>
                <c:pt idx="259">
                  <c:v>1.1806170460267027</c:v>
                </c:pt>
                <c:pt idx="260">
                  <c:v>1.17614501176145</c:v>
                </c:pt>
                <c:pt idx="261">
                  <c:v>1.1717067286981993</c:v>
                </c:pt>
                <c:pt idx="262">
                  <c:v>1.1673018161842963</c:v>
                </c:pt>
                <c:pt idx="263">
                  <c:v>1.1629298992697483</c:v>
                </c:pt>
                <c:pt idx="264">
                  <c:v>1.1585906086008313</c:v>
                </c:pt>
                <c:pt idx="265">
                  <c:v>1.1542835803160698</c:v>
                </c:pt>
                <c:pt idx="266">
                  <c:v>1.1500084559445289</c:v>
                </c:pt>
                <c:pt idx="267">
                  <c:v>1.1457648823063571</c:v>
                </c:pt>
                <c:pt idx="268">
                  <c:v>1.1415525114155249</c:v>
                </c:pt>
                <c:pt idx="269">
                  <c:v>1.1373710003846988</c:v>
                </c:pt>
                <c:pt idx="270">
                  <c:v>1.1332200113322</c:v>
                </c:pt>
                <c:pt idx="271">
                  <c:v>1.1290992112909919</c:v>
                </c:pt>
                <c:pt idx="272">
                  <c:v>1.1250082721196477</c:v>
                </c:pt>
                <c:pt idx="273">
                  <c:v>1.1209468704152448</c:v>
                </c:pt>
                <c:pt idx="274">
                  <c:v>1.1169146874281395</c:v>
                </c:pt>
                <c:pt idx="275">
                  <c:v>1.1129114089785763</c:v>
                </c:pt>
                <c:pt idx="276">
                  <c:v>1.1089367253750815</c:v>
                </c:pt>
                <c:pt idx="277">
                  <c:v>1.1049903313346008</c:v>
                </c:pt>
                <c:pt idx="278">
                  <c:v>1.1010719259043362</c:v>
                </c:pt>
                <c:pt idx="279">
                  <c:v>1.0971812123852396</c:v>
                </c:pt>
                <c:pt idx="280">
                  <c:v>1.0933178982571226</c:v>
                </c:pt>
                <c:pt idx="281">
                  <c:v>1.0894816951053432</c:v>
                </c:pt>
                <c:pt idx="282">
                  <c:v>1.0856723185490307</c:v>
                </c:pt>
                <c:pt idx="283">
                  <c:v>1.0818894881708112</c:v>
                </c:pt>
                <c:pt idx="284">
                  <c:v>1.0781329274479958</c:v>
                </c:pt>
                <c:pt idx="285">
                  <c:v>1.0744023636852</c:v>
                </c:pt>
                <c:pt idx="286">
                  <c:v>1.0706975279483544</c:v>
                </c:pt>
                <c:pt idx="287">
                  <c:v>1.0670181550000783</c:v>
                </c:pt>
                <c:pt idx="288">
                  <c:v>1.0633639832363795</c:v>
                </c:pt>
                <c:pt idx="289">
                  <c:v>1.0597347546246512</c:v>
                </c:pt>
                <c:pt idx="290">
                  <c:v>1.0561302146429348</c:v>
                </c:pt>
                <c:pt idx="291">
                  <c:v>1.0525501122204162</c:v>
                </c:pt>
                <c:pt idx="292">
                  <c:v>1.048994199679131</c:v>
                </c:pt>
                <c:pt idx="293">
                  <c:v>1.0454622326768443</c:v>
                </c:pt>
                <c:pt idx="294">
                  <c:v>1.0419539701510832</c:v>
                </c:pt>
                <c:pt idx="295">
                  <c:v>1.0384691742642902</c:v>
                </c:pt>
                <c:pt idx="296">
                  <c:v>1.035007610350076</c:v>
                </c:pt>
                <c:pt idx="297">
                  <c:v>1.031569046860541</c:v>
                </c:pt>
                <c:pt idx="298">
                  <c:v>1.0281532553146451</c:v>
                </c:pt>
                <c:pt idx="299">
                  <c:v>1.0247600102476</c:v>
                </c:pt>
                <c:pt idx="300">
                  <c:v>1.0213890891612591</c:v>
                </c:pt>
                <c:pt idx="301">
                  <c:v>1.0180402724754847</c:v>
                </c:pt>
                <c:pt idx="302">
                  <c:v>1.0147133434804667</c:v>
                </c:pt>
                <c:pt idx="303">
                  <c:v>1.0114080882899765</c:v>
                </c:pt>
                <c:pt idx="304">
                  <c:v>1.0081242957955285</c:v>
                </c:pt>
                <c:pt idx="305">
                  <c:v>1.0048617576214329</c:v>
                </c:pt>
                <c:pt idx="306">
                  <c:v>1.0016202680807187</c:v>
                </c:pt>
                <c:pt idx="307">
                  <c:v>0.99839962413190608</c:v>
                </c:pt>
                <c:pt idx="308">
                  <c:v>0.99519962533661155</c:v>
                </c:pt>
                <c:pt idx="309">
                  <c:v>0.9920200738179642</c:v>
                </c:pt>
                <c:pt idx="310">
                  <c:v>0.98886077421981777</c:v>
                </c:pt>
                <c:pt idx="311">
                  <c:v>0.98572153366673909</c:v>
                </c:pt>
                <c:pt idx="312">
                  <c:v>0.98260216172475567</c:v>
                </c:pt>
                <c:pt idx="313">
                  <c:v>0.97950247036284799</c:v>
                </c:pt>
                <c:pt idx="314">
                  <c:v>0.97642227391516601</c:v>
                </c:pt>
                <c:pt idx="315">
                  <c:v>0.97336138904395864</c:v>
                </c:pt>
                <c:pt idx="316">
                  <c:v>0.97031963470319627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'Permitting Limits'!$F$5</c:f>
              <c:strCache>
                <c:ptCount val="1"/>
                <c:pt idx="0">
                  <c:v>PSD Permit
85% Removal</c:v>
                </c:pt>
              </c:strCache>
            </c:strRef>
          </c:tx>
          <c:spPr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'Permitting Limits'!$B$6:$B$322</c:f>
              <c:numCache>
                <c:formatCode>_(* #,##0_);_(* \(#,##0\);_(* "-"??_);_(@_)</c:formatCode>
                <c:ptCount val="317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  <c:pt idx="9">
                  <c:v>325</c:v>
                </c:pt>
                <c:pt idx="10">
                  <c:v>350</c:v>
                </c:pt>
                <c:pt idx="11">
                  <c:v>375</c:v>
                </c:pt>
                <c:pt idx="12">
                  <c:v>400</c:v>
                </c:pt>
                <c:pt idx="13">
                  <c:v>425</c:v>
                </c:pt>
                <c:pt idx="14">
                  <c:v>450</c:v>
                </c:pt>
                <c:pt idx="15">
                  <c:v>475</c:v>
                </c:pt>
                <c:pt idx="16">
                  <c:v>500</c:v>
                </c:pt>
                <c:pt idx="17">
                  <c:v>525</c:v>
                </c:pt>
                <c:pt idx="18">
                  <c:v>550</c:v>
                </c:pt>
                <c:pt idx="19">
                  <c:v>575</c:v>
                </c:pt>
                <c:pt idx="20">
                  <c:v>600</c:v>
                </c:pt>
                <c:pt idx="21">
                  <c:v>625</c:v>
                </c:pt>
                <c:pt idx="22">
                  <c:v>650</c:v>
                </c:pt>
                <c:pt idx="23">
                  <c:v>675</c:v>
                </c:pt>
                <c:pt idx="24">
                  <c:v>700</c:v>
                </c:pt>
                <c:pt idx="25">
                  <c:v>725</c:v>
                </c:pt>
                <c:pt idx="26">
                  <c:v>750</c:v>
                </c:pt>
                <c:pt idx="27">
                  <c:v>775</c:v>
                </c:pt>
                <c:pt idx="28">
                  <c:v>800</c:v>
                </c:pt>
                <c:pt idx="29">
                  <c:v>825</c:v>
                </c:pt>
                <c:pt idx="30">
                  <c:v>850</c:v>
                </c:pt>
                <c:pt idx="31">
                  <c:v>875</c:v>
                </c:pt>
                <c:pt idx="32">
                  <c:v>900</c:v>
                </c:pt>
                <c:pt idx="33">
                  <c:v>925</c:v>
                </c:pt>
                <c:pt idx="34">
                  <c:v>950</c:v>
                </c:pt>
                <c:pt idx="35">
                  <c:v>975</c:v>
                </c:pt>
                <c:pt idx="36">
                  <c:v>1000</c:v>
                </c:pt>
                <c:pt idx="37">
                  <c:v>1025</c:v>
                </c:pt>
                <c:pt idx="38">
                  <c:v>1050</c:v>
                </c:pt>
                <c:pt idx="39">
                  <c:v>1075</c:v>
                </c:pt>
                <c:pt idx="40">
                  <c:v>1100</c:v>
                </c:pt>
                <c:pt idx="41">
                  <c:v>1125</c:v>
                </c:pt>
                <c:pt idx="42">
                  <c:v>1150</c:v>
                </c:pt>
                <c:pt idx="43">
                  <c:v>1175</c:v>
                </c:pt>
                <c:pt idx="44">
                  <c:v>1200</c:v>
                </c:pt>
                <c:pt idx="45">
                  <c:v>1225</c:v>
                </c:pt>
                <c:pt idx="46">
                  <c:v>1250</c:v>
                </c:pt>
                <c:pt idx="47">
                  <c:v>1275</c:v>
                </c:pt>
                <c:pt idx="48">
                  <c:v>1300</c:v>
                </c:pt>
                <c:pt idx="49">
                  <c:v>1325</c:v>
                </c:pt>
                <c:pt idx="50">
                  <c:v>1350</c:v>
                </c:pt>
                <c:pt idx="51">
                  <c:v>1375</c:v>
                </c:pt>
                <c:pt idx="52">
                  <c:v>1400</c:v>
                </c:pt>
                <c:pt idx="53">
                  <c:v>1425</c:v>
                </c:pt>
                <c:pt idx="54">
                  <c:v>1450</c:v>
                </c:pt>
                <c:pt idx="55">
                  <c:v>1475</c:v>
                </c:pt>
                <c:pt idx="56">
                  <c:v>1500</c:v>
                </c:pt>
                <c:pt idx="57">
                  <c:v>1525</c:v>
                </c:pt>
                <c:pt idx="58">
                  <c:v>1550</c:v>
                </c:pt>
                <c:pt idx="59">
                  <c:v>1575</c:v>
                </c:pt>
                <c:pt idx="60">
                  <c:v>1600</c:v>
                </c:pt>
                <c:pt idx="61">
                  <c:v>1625</c:v>
                </c:pt>
                <c:pt idx="62">
                  <c:v>1650</c:v>
                </c:pt>
                <c:pt idx="63">
                  <c:v>1675</c:v>
                </c:pt>
                <c:pt idx="64">
                  <c:v>1700</c:v>
                </c:pt>
                <c:pt idx="65">
                  <c:v>1725</c:v>
                </c:pt>
                <c:pt idx="66">
                  <c:v>1750</c:v>
                </c:pt>
                <c:pt idx="67">
                  <c:v>1775</c:v>
                </c:pt>
                <c:pt idx="68">
                  <c:v>1800</c:v>
                </c:pt>
                <c:pt idx="69">
                  <c:v>1825</c:v>
                </c:pt>
                <c:pt idx="70">
                  <c:v>1850</c:v>
                </c:pt>
                <c:pt idx="71">
                  <c:v>1875</c:v>
                </c:pt>
                <c:pt idx="72">
                  <c:v>1900</c:v>
                </c:pt>
                <c:pt idx="73">
                  <c:v>1925</c:v>
                </c:pt>
                <c:pt idx="74">
                  <c:v>1950</c:v>
                </c:pt>
                <c:pt idx="75">
                  <c:v>1975</c:v>
                </c:pt>
                <c:pt idx="76">
                  <c:v>2000</c:v>
                </c:pt>
                <c:pt idx="77">
                  <c:v>2025</c:v>
                </c:pt>
                <c:pt idx="78">
                  <c:v>2050</c:v>
                </c:pt>
                <c:pt idx="79">
                  <c:v>2075</c:v>
                </c:pt>
                <c:pt idx="80">
                  <c:v>2100</c:v>
                </c:pt>
                <c:pt idx="81">
                  <c:v>2125</c:v>
                </c:pt>
                <c:pt idx="82">
                  <c:v>2150</c:v>
                </c:pt>
                <c:pt idx="83">
                  <c:v>2175</c:v>
                </c:pt>
                <c:pt idx="84">
                  <c:v>2200</c:v>
                </c:pt>
                <c:pt idx="85">
                  <c:v>2225</c:v>
                </c:pt>
                <c:pt idx="86">
                  <c:v>2250</c:v>
                </c:pt>
                <c:pt idx="87">
                  <c:v>2275</c:v>
                </c:pt>
                <c:pt idx="88">
                  <c:v>2300</c:v>
                </c:pt>
                <c:pt idx="89">
                  <c:v>2325</c:v>
                </c:pt>
                <c:pt idx="90">
                  <c:v>2350</c:v>
                </c:pt>
                <c:pt idx="91">
                  <c:v>2375</c:v>
                </c:pt>
                <c:pt idx="92">
                  <c:v>2400</c:v>
                </c:pt>
                <c:pt idx="93">
                  <c:v>2425</c:v>
                </c:pt>
                <c:pt idx="94">
                  <c:v>2450</c:v>
                </c:pt>
                <c:pt idx="95">
                  <c:v>2475</c:v>
                </c:pt>
                <c:pt idx="96">
                  <c:v>2500</c:v>
                </c:pt>
                <c:pt idx="97">
                  <c:v>2525</c:v>
                </c:pt>
                <c:pt idx="98">
                  <c:v>2550</c:v>
                </c:pt>
                <c:pt idx="99">
                  <c:v>2575</c:v>
                </c:pt>
                <c:pt idx="100">
                  <c:v>2600</c:v>
                </c:pt>
                <c:pt idx="101">
                  <c:v>2625</c:v>
                </c:pt>
                <c:pt idx="102">
                  <c:v>2650</c:v>
                </c:pt>
                <c:pt idx="103">
                  <c:v>2675</c:v>
                </c:pt>
                <c:pt idx="104">
                  <c:v>2700</c:v>
                </c:pt>
                <c:pt idx="105">
                  <c:v>2725</c:v>
                </c:pt>
                <c:pt idx="106">
                  <c:v>2750</c:v>
                </c:pt>
                <c:pt idx="107">
                  <c:v>2775</c:v>
                </c:pt>
                <c:pt idx="108">
                  <c:v>2800</c:v>
                </c:pt>
                <c:pt idx="109">
                  <c:v>2825</c:v>
                </c:pt>
                <c:pt idx="110">
                  <c:v>2850</c:v>
                </c:pt>
                <c:pt idx="111">
                  <c:v>2875</c:v>
                </c:pt>
                <c:pt idx="112">
                  <c:v>2900</c:v>
                </c:pt>
                <c:pt idx="113">
                  <c:v>2925</c:v>
                </c:pt>
                <c:pt idx="114">
                  <c:v>2950</c:v>
                </c:pt>
                <c:pt idx="115">
                  <c:v>2975</c:v>
                </c:pt>
                <c:pt idx="116">
                  <c:v>3000</c:v>
                </c:pt>
                <c:pt idx="117">
                  <c:v>3025</c:v>
                </c:pt>
                <c:pt idx="118">
                  <c:v>3050</c:v>
                </c:pt>
                <c:pt idx="119">
                  <c:v>3075</c:v>
                </c:pt>
                <c:pt idx="120">
                  <c:v>3100</c:v>
                </c:pt>
                <c:pt idx="121">
                  <c:v>3125</c:v>
                </c:pt>
                <c:pt idx="122">
                  <c:v>3150</c:v>
                </c:pt>
                <c:pt idx="123">
                  <c:v>3175</c:v>
                </c:pt>
                <c:pt idx="124">
                  <c:v>3200</c:v>
                </c:pt>
                <c:pt idx="125">
                  <c:v>3225</c:v>
                </c:pt>
                <c:pt idx="126">
                  <c:v>3250</c:v>
                </c:pt>
                <c:pt idx="127">
                  <c:v>3275</c:v>
                </c:pt>
                <c:pt idx="128">
                  <c:v>3300</c:v>
                </c:pt>
                <c:pt idx="129">
                  <c:v>3325</c:v>
                </c:pt>
                <c:pt idx="130">
                  <c:v>3350</c:v>
                </c:pt>
                <c:pt idx="131">
                  <c:v>3375</c:v>
                </c:pt>
                <c:pt idx="132">
                  <c:v>3400</c:v>
                </c:pt>
                <c:pt idx="133">
                  <c:v>3425</c:v>
                </c:pt>
                <c:pt idx="134">
                  <c:v>3450</c:v>
                </c:pt>
                <c:pt idx="135">
                  <c:v>3475</c:v>
                </c:pt>
                <c:pt idx="136">
                  <c:v>3500</c:v>
                </c:pt>
                <c:pt idx="137">
                  <c:v>3525</c:v>
                </c:pt>
                <c:pt idx="138">
                  <c:v>3550</c:v>
                </c:pt>
                <c:pt idx="139">
                  <c:v>3575</c:v>
                </c:pt>
                <c:pt idx="140">
                  <c:v>3600</c:v>
                </c:pt>
                <c:pt idx="141">
                  <c:v>3625</c:v>
                </c:pt>
                <c:pt idx="142">
                  <c:v>3650</c:v>
                </c:pt>
                <c:pt idx="143">
                  <c:v>3675</c:v>
                </c:pt>
                <c:pt idx="144">
                  <c:v>3700</c:v>
                </c:pt>
                <c:pt idx="145">
                  <c:v>3725</c:v>
                </c:pt>
                <c:pt idx="146">
                  <c:v>3750</c:v>
                </c:pt>
                <c:pt idx="147">
                  <c:v>3775</c:v>
                </c:pt>
                <c:pt idx="148">
                  <c:v>3800</c:v>
                </c:pt>
                <c:pt idx="149">
                  <c:v>3825</c:v>
                </c:pt>
                <c:pt idx="150">
                  <c:v>3850</c:v>
                </c:pt>
                <c:pt idx="151">
                  <c:v>3875</c:v>
                </c:pt>
                <c:pt idx="152">
                  <c:v>3900</c:v>
                </c:pt>
                <c:pt idx="153">
                  <c:v>3925</c:v>
                </c:pt>
                <c:pt idx="154">
                  <c:v>3950</c:v>
                </c:pt>
                <c:pt idx="155">
                  <c:v>3975</c:v>
                </c:pt>
                <c:pt idx="156">
                  <c:v>4000</c:v>
                </c:pt>
                <c:pt idx="157">
                  <c:v>4025</c:v>
                </c:pt>
                <c:pt idx="158">
                  <c:v>4050</c:v>
                </c:pt>
                <c:pt idx="159">
                  <c:v>4075</c:v>
                </c:pt>
                <c:pt idx="160">
                  <c:v>4100</c:v>
                </c:pt>
                <c:pt idx="161">
                  <c:v>4125</c:v>
                </c:pt>
                <c:pt idx="162">
                  <c:v>4150</c:v>
                </c:pt>
                <c:pt idx="163">
                  <c:v>4175</c:v>
                </c:pt>
                <c:pt idx="164">
                  <c:v>4200</c:v>
                </c:pt>
                <c:pt idx="165">
                  <c:v>4225</c:v>
                </c:pt>
                <c:pt idx="166">
                  <c:v>4250</c:v>
                </c:pt>
                <c:pt idx="167">
                  <c:v>4275</c:v>
                </c:pt>
                <c:pt idx="168">
                  <c:v>4300</c:v>
                </c:pt>
                <c:pt idx="169">
                  <c:v>4325</c:v>
                </c:pt>
                <c:pt idx="170">
                  <c:v>4350</c:v>
                </c:pt>
                <c:pt idx="171">
                  <c:v>4375</c:v>
                </c:pt>
                <c:pt idx="172">
                  <c:v>4400</c:v>
                </c:pt>
                <c:pt idx="173">
                  <c:v>4425</c:v>
                </c:pt>
                <c:pt idx="174">
                  <c:v>4450</c:v>
                </c:pt>
                <c:pt idx="175">
                  <c:v>4475</c:v>
                </c:pt>
                <c:pt idx="176">
                  <c:v>4500</c:v>
                </c:pt>
                <c:pt idx="177">
                  <c:v>4525</c:v>
                </c:pt>
                <c:pt idx="178">
                  <c:v>4550</c:v>
                </c:pt>
                <c:pt idx="179">
                  <c:v>4575</c:v>
                </c:pt>
                <c:pt idx="180">
                  <c:v>4600</c:v>
                </c:pt>
                <c:pt idx="181">
                  <c:v>4625</c:v>
                </c:pt>
                <c:pt idx="182">
                  <c:v>4650</c:v>
                </c:pt>
                <c:pt idx="183">
                  <c:v>4675</c:v>
                </c:pt>
                <c:pt idx="184">
                  <c:v>4700</c:v>
                </c:pt>
                <c:pt idx="185">
                  <c:v>4725</c:v>
                </c:pt>
                <c:pt idx="186">
                  <c:v>4750</c:v>
                </c:pt>
                <c:pt idx="187">
                  <c:v>4775</c:v>
                </c:pt>
                <c:pt idx="188">
                  <c:v>4800</c:v>
                </c:pt>
                <c:pt idx="189">
                  <c:v>4825</c:v>
                </c:pt>
                <c:pt idx="190">
                  <c:v>4850</c:v>
                </c:pt>
                <c:pt idx="191">
                  <c:v>4875</c:v>
                </c:pt>
                <c:pt idx="192">
                  <c:v>4900</c:v>
                </c:pt>
                <c:pt idx="193">
                  <c:v>4925</c:v>
                </c:pt>
                <c:pt idx="194">
                  <c:v>4950</c:v>
                </c:pt>
                <c:pt idx="195">
                  <c:v>4975</c:v>
                </c:pt>
                <c:pt idx="196">
                  <c:v>5000</c:v>
                </c:pt>
                <c:pt idx="197">
                  <c:v>5025</c:v>
                </c:pt>
                <c:pt idx="198">
                  <c:v>5050</c:v>
                </c:pt>
                <c:pt idx="199">
                  <c:v>5075</c:v>
                </c:pt>
                <c:pt idx="200">
                  <c:v>5100</c:v>
                </c:pt>
                <c:pt idx="201">
                  <c:v>5125</c:v>
                </c:pt>
                <c:pt idx="202">
                  <c:v>5150</c:v>
                </c:pt>
                <c:pt idx="203">
                  <c:v>5175</c:v>
                </c:pt>
                <c:pt idx="204">
                  <c:v>5200</c:v>
                </c:pt>
                <c:pt idx="205">
                  <c:v>5225</c:v>
                </c:pt>
                <c:pt idx="206">
                  <c:v>5250</c:v>
                </c:pt>
                <c:pt idx="207">
                  <c:v>5275</c:v>
                </c:pt>
                <c:pt idx="208">
                  <c:v>5300</c:v>
                </c:pt>
                <c:pt idx="209">
                  <c:v>5325</c:v>
                </c:pt>
                <c:pt idx="210">
                  <c:v>5350</c:v>
                </c:pt>
                <c:pt idx="211">
                  <c:v>5375</c:v>
                </c:pt>
                <c:pt idx="212">
                  <c:v>5400</c:v>
                </c:pt>
                <c:pt idx="213">
                  <c:v>5425</c:v>
                </c:pt>
                <c:pt idx="214">
                  <c:v>5450</c:v>
                </c:pt>
                <c:pt idx="215">
                  <c:v>5475</c:v>
                </c:pt>
                <c:pt idx="216">
                  <c:v>5500</c:v>
                </c:pt>
                <c:pt idx="217">
                  <c:v>5525</c:v>
                </c:pt>
                <c:pt idx="218">
                  <c:v>5550</c:v>
                </c:pt>
                <c:pt idx="219">
                  <c:v>5575</c:v>
                </c:pt>
                <c:pt idx="220">
                  <c:v>5600</c:v>
                </c:pt>
                <c:pt idx="221">
                  <c:v>5625</c:v>
                </c:pt>
                <c:pt idx="222">
                  <c:v>5650</c:v>
                </c:pt>
                <c:pt idx="223">
                  <c:v>5675</c:v>
                </c:pt>
                <c:pt idx="224">
                  <c:v>5700</c:v>
                </c:pt>
                <c:pt idx="225">
                  <c:v>5725</c:v>
                </c:pt>
                <c:pt idx="226">
                  <c:v>5750</c:v>
                </c:pt>
                <c:pt idx="227">
                  <c:v>5775</c:v>
                </c:pt>
                <c:pt idx="228">
                  <c:v>5800</c:v>
                </c:pt>
                <c:pt idx="229">
                  <c:v>5825</c:v>
                </c:pt>
                <c:pt idx="230">
                  <c:v>5850</c:v>
                </c:pt>
                <c:pt idx="231">
                  <c:v>5875</c:v>
                </c:pt>
                <c:pt idx="232">
                  <c:v>5900</c:v>
                </c:pt>
                <c:pt idx="233">
                  <c:v>5925</c:v>
                </c:pt>
                <c:pt idx="234">
                  <c:v>5950</c:v>
                </c:pt>
                <c:pt idx="235">
                  <c:v>5975</c:v>
                </c:pt>
                <c:pt idx="236">
                  <c:v>6000</c:v>
                </c:pt>
                <c:pt idx="237">
                  <c:v>6025</c:v>
                </c:pt>
                <c:pt idx="238">
                  <c:v>6050</c:v>
                </c:pt>
                <c:pt idx="239">
                  <c:v>6075</c:v>
                </c:pt>
                <c:pt idx="240">
                  <c:v>6100</c:v>
                </c:pt>
                <c:pt idx="241">
                  <c:v>6125</c:v>
                </c:pt>
                <c:pt idx="242">
                  <c:v>6150</c:v>
                </c:pt>
                <c:pt idx="243">
                  <c:v>6175</c:v>
                </c:pt>
                <c:pt idx="244">
                  <c:v>6200</c:v>
                </c:pt>
                <c:pt idx="245">
                  <c:v>6225</c:v>
                </c:pt>
                <c:pt idx="246">
                  <c:v>6250</c:v>
                </c:pt>
                <c:pt idx="247">
                  <c:v>6275</c:v>
                </c:pt>
                <c:pt idx="248">
                  <c:v>6300</c:v>
                </c:pt>
                <c:pt idx="249">
                  <c:v>6325</c:v>
                </c:pt>
                <c:pt idx="250">
                  <c:v>6350</c:v>
                </c:pt>
                <c:pt idx="251">
                  <c:v>6375</c:v>
                </c:pt>
                <c:pt idx="252">
                  <c:v>6400</c:v>
                </c:pt>
                <c:pt idx="253">
                  <c:v>6425</c:v>
                </c:pt>
                <c:pt idx="254">
                  <c:v>6450</c:v>
                </c:pt>
                <c:pt idx="255">
                  <c:v>6475</c:v>
                </c:pt>
                <c:pt idx="256">
                  <c:v>6500</c:v>
                </c:pt>
                <c:pt idx="257">
                  <c:v>6525</c:v>
                </c:pt>
                <c:pt idx="258">
                  <c:v>6550</c:v>
                </c:pt>
                <c:pt idx="259">
                  <c:v>6575</c:v>
                </c:pt>
                <c:pt idx="260">
                  <c:v>6600</c:v>
                </c:pt>
                <c:pt idx="261">
                  <c:v>6625</c:v>
                </c:pt>
                <c:pt idx="262">
                  <c:v>6650</c:v>
                </c:pt>
                <c:pt idx="263">
                  <c:v>6675</c:v>
                </c:pt>
                <c:pt idx="264">
                  <c:v>6700</c:v>
                </c:pt>
                <c:pt idx="265">
                  <c:v>6725</c:v>
                </c:pt>
                <c:pt idx="266">
                  <c:v>6750</c:v>
                </c:pt>
                <c:pt idx="267">
                  <c:v>6775</c:v>
                </c:pt>
                <c:pt idx="268">
                  <c:v>6800</c:v>
                </c:pt>
                <c:pt idx="269">
                  <c:v>6825</c:v>
                </c:pt>
                <c:pt idx="270">
                  <c:v>6850</c:v>
                </c:pt>
                <c:pt idx="271">
                  <c:v>6875</c:v>
                </c:pt>
                <c:pt idx="272">
                  <c:v>6900</c:v>
                </c:pt>
                <c:pt idx="273">
                  <c:v>6925</c:v>
                </c:pt>
                <c:pt idx="274">
                  <c:v>6950</c:v>
                </c:pt>
                <c:pt idx="275">
                  <c:v>6975</c:v>
                </c:pt>
                <c:pt idx="276">
                  <c:v>7000</c:v>
                </c:pt>
                <c:pt idx="277">
                  <c:v>7025</c:v>
                </c:pt>
                <c:pt idx="278">
                  <c:v>7050</c:v>
                </c:pt>
                <c:pt idx="279">
                  <c:v>7075</c:v>
                </c:pt>
                <c:pt idx="280">
                  <c:v>7100</c:v>
                </c:pt>
                <c:pt idx="281">
                  <c:v>7125</c:v>
                </c:pt>
                <c:pt idx="282">
                  <c:v>7150</c:v>
                </c:pt>
                <c:pt idx="283">
                  <c:v>7175</c:v>
                </c:pt>
                <c:pt idx="284">
                  <c:v>7200</c:v>
                </c:pt>
                <c:pt idx="285">
                  <c:v>7225</c:v>
                </c:pt>
                <c:pt idx="286">
                  <c:v>7250</c:v>
                </c:pt>
                <c:pt idx="287">
                  <c:v>7275</c:v>
                </c:pt>
                <c:pt idx="288">
                  <c:v>7300</c:v>
                </c:pt>
                <c:pt idx="289">
                  <c:v>7325</c:v>
                </c:pt>
                <c:pt idx="290">
                  <c:v>7350</c:v>
                </c:pt>
                <c:pt idx="291">
                  <c:v>7375</c:v>
                </c:pt>
                <c:pt idx="292">
                  <c:v>7400</c:v>
                </c:pt>
                <c:pt idx="293">
                  <c:v>7425</c:v>
                </c:pt>
                <c:pt idx="294">
                  <c:v>7450</c:v>
                </c:pt>
                <c:pt idx="295">
                  <c:v>7475</c:v>
                </c:pt>
                <c:pt idx="296">
                  <c:v>7500</c:v>
                </c:pt>
                <c:pt idx="297">
                  <c:v>7525</c:v>
                </c:pt>
                <c:pt idx="298">
                  <c:v>7550</c:v>
                </c:pt>
                <c:pt idx="299">
                  <c:v>7575</c:v>
                </c:pt>
                <c:pt idx="300">
                  <c:v>7600</c:v>
                </c:pt>
                <c:pt idx="301">
                  <c:v>7625</c:v>
                </c:pt>
                <c:pt idx="302">
                  <c:v>7650</c:v>
                </c:pt>
                <c:pt idx="303">
                  <c:v>7675</c:v>
                </c:pt>
                <c:pt idx="304">
                  <c:v>7700</c:v>
                </c:pt>
                <c:pt idx="305">
                  <c:v>7725</c:v>
                </c:pt>
                <c:pt idx="306">
                  <c:v>7750</c:v>
                </c:pt>
                <c:pt idx="307">
                  <c:v>7775</c:v>
                </c:pt>
                <c:pt idx="308">
                  <c:v>7800</c:v>
                </c:pt>
                <c:pt idx="309">
                  <c:v>7825</c:v>
                </c:pt>
                <c:pt idx="310">
                  <c:v>7850</c:v>
                </c:pt>
                <c:pt idx="311">
                  <c:v>7875</c:v>
                </c:pt>
                <c:pt idx="312">
                  <c:v>7900</c:v>
                </c:pt>
                <c:pt idx="313">
                  <c:v>7925</c:v>
                </c:pt>
                <c:pt idx="314">
                  <c:v>7950</c:v>
                </c:pt>
                <c:pt idx="315">
                  <c:v>7975</c:v>
                </c:pt>
                <c:pt idx="316">
                  <c:v>8000</c:v>
                </c:pt>
              </c:numCache>
            </c:numRef>
          </c:xVal>
          <c:yVal>
            <c:numRef>
              <c:f>'Permitting Limits'!$F$6:$F$322</c:f>
              <c:numCache>
                <c:formatCode>_(* #,##0.00_);_(* \(#,##0.00\);_(* "-"??_);_(@_)</c:formatCode>
                <c:ptCount val="317"/>
                <c:pt idx="0">
                  <c:v>517.503805175038</c:v>
                </c:pt>
                <c:pt idx="1">
                  <c:v>414.0030441400304</c:v>
                </c:pt>
                <c:pt idx="2">
                  <c:v>345.00253678335866</c:v>
                </c:pt>
                <c:pt idx="3">
                  <c:v>295.71646010002172</c:v>
                </c:pt>
                <c:pt idx="4">
                  <c:v>258.751902587519</c:v>
                </c:pt>
                <c:pt idx="5">
                  <c:v>230.0016911889058</c:v>
                </c:pt>
                <c:pt idx="6">
                  <c:v>207.0015220700152</c:v>
                </c:pt>
                <c:pt idx="7">
                  <c:v>188.18320188183202</c:v>
                </c:pt>
                <c:pt idx="8">
                  <c:v>172.50126839167933</c:v>
                </c:pt>
                <c:pt idx="9">
                  <c:v>159.23194005385784</c:v>
                </c:pt>
                <c:pt idx="10">
                  <c:v>147.85823005001086</c:v>
                </c:pt>
                <c:pt idx="11">
                  <c:v>138.00101471334347</c:v>
                </c:pt>
                <c:pt idx="12">
                  <c:v>129.3759512937595</c:v>
                </c:pt>
                <c:pt idx="13">
                  <c:v>121.765601217656</c:v>
                </c:pt>
                <c:pt idx="14">
                  <c:v>115.0008455944529</c:v>
                </c:pt>
                <c:pt idx="15">
                  <c:v>108.94816951053431</c:v>
                </c:pt>
                <c:pt idx="16">
                  <c:v>103.5007610350076</c:v>
                </c:pt>
                <c:pt idx="17">
                  <c:v>98.572153366673916</c:v>
                </c:pt>
                <c:pt idx="18">
                  <c:v>94.09160094091601</c:v>
                </c:pt>
                <c:pt idx="19">
                  <c:v>90.000661769571821</c:v>
                </c:pt>
                <c:pt idx="20">
                  <c:v>86.250634195839666</c:v>
                </c:pt>
                <c:pt idx="21">
                  <c:v>82.800608828006091</c:v>
                </c:pt>
                <c:pt idx="22">
                  <c:v>79.61597002692892</c:v>
                </c:pt>
                <c:pt idx="23">
                  <c:v>76.667230396301932</c:v>
                </c:pt>
                <c:pt idx="24">
                  <c:v>73.92911502500543</c:v>
                </c:pt>
                <c:pt idx="25">
                  <c:v>71.379835196556968</c:v>
                </c:pt>
                <c:pt idx="26">
                  <c:v>69.000507356671733</c:v>
                </c:pt>
                <c:pt idx="27">
                  <c:v>66.774684538714581</c:v>
                </c:pt>
                <c:pt idx="28">
                  <c:v>64.68797564687975</c:v>
                </c:pt>
                <c:pt idx="29">
                  <c:v>62.727733960610671</c:v>
                </c:pt>
                <c:pt idx="30">
                  <c:v>60.882800608827999</c:v>
                </c:pt>
                <c:pt idx="31">
                  <c:v>59.143292020004345</c:v>
                </c:pt>
                <c:pt idx="32">
                  <c:v>57.500422797226449</c:v>
                </c:pt>
                <c:pt idx="33">
                  <c:v>55.946357316220322</c:v>
                </c:pt>
                <c:pt idx="34">
                  <c:v>54.474084755267157</c:v>
                </c:pt>
                <c:pt idx="35">
                  <c:v>53.077313351285952</c:v>
                </c:pt>
                <c:pt idx="36">
                  <c:v>51.7503805175038</c:v>
                </c:pt>
                <c:pt idx="37">
                  <c:v>50.488176114637852</c:v>
                </c:pt>
                <c:pt idx="38">
                  <c:v>49.286076683336958</c:v>
                </c:pt>
                <c:pt idx="39">
                  <c:v>48.139888853491911</c:v>
                </c:pt>
                <c:pt idx="40">
                  <c:v>47.045800470458005</c:v>
                </c:pt>
                <c:pt idx="41">
                  <c:v>46.000338237781158</c:v>
                </c:pt>
                <c:pt idx="42">
                  <c:v>45.00033088478591</c:v>
                </c:pt>
                <c:pt idx="43">
                  <c:v>44.042877036173451</c:v>
                </c:pt>
                <c:pt idx="44">
                  <c:v>43.125317097919833</c:v>
                </c:pt>
                <c:pt idx="45">
                  <c:v>42.245208585717393</c:v>
                </c:pt>
                <c:pt idx="46">
                  <c:v>41.400304414003045</c:v>
                </c:pt>
                <c:pt idx="47">
                  <c:v>40.588533739218668</c:v>
                </c:pt>
                <c:pt idx="48">
                  <c:v>39.80798501346446</c:v>
                </c:pt>
                <c:pt idx="49">
                  <c:v>39.056890956606644</c:v>
                </c:pt>
                <c:pt idx="50">
                  <c:v>38.333615198150966</c:v>
                </c:pt>
                <c:pt idx="51">
                  <c:v>37.636640376366401</c:v>
                </c:pt>
                <c:pt idx="52">
                  <c:v>36.964557512502715</c:v>
                </c:pt>
                <c:pt idx="53">
                  <c:v>36.31605650351144</c:v>
                </c:pt>
                <c:pt idx="54">
                  <c:v>35.689917598278484</c:v>
                </c:pt>
                <c:pt idx="55">
                  <c:v>35.085003740680548</c:v>
                </c:pt>
                <c:pt idx="56">
                  <c:v>34.500253678335866</c:v>
                </c:pt>
                <c:pt idx="57">
                  <c:v>33.934675749182823</c:v>
                </c:pt>
                <c:pt idx="58">
                  <c:v>33.387342269357291</c:v>
                </c:pt>
                <c:pt idx="59">
                  <c:v>32.85738445555797</c:v>
                </c:pt>
                <c:pt idx="60">
                  <c:v>32.343987823439875</c:v>
                </c:pt>
                <c:pt idx="61">
                  <c:v>31.84638801077157</c:v>
                </c:pt>
                <c:pt idx="62">
                  <c:v>31.363866980305335</c:v>
                </c:pt>
                <c:pt idx="63">
                  <c:v>30.895749562688835</c:v>
                </c:pt>
                <c:pt idx="64">
                  <c:v>30.441400304414</c:v>
                </c:pt>
                <c:pt idx="65">
                  <c:v>30.000220589857275</c:v>
                </c:pt>
                <c:pt idx="66">
                  <c:v>29.571646010002173</c:v>
                </c:pt>
                <c:pt idx="67">
                  <c:v>29.155143953523268</c:v>
                </c:pt>
                <c:pt idx="68">
                  <c:v>28.750211398613224</c:v>
                </c:pt>
                <c:pt idx="69">
                  <c:v>28.356372886303454</c:v>
                </c:pt>
                <c:pt idx="70">
                  <c:v>27.973178658110161</c:v>
                </c:pt>
                <c:pt idx="71">
                  <c:v>27.600202942668695</c:v>
                </c:pt>
                <c:pt idx="72">
                  <c:v>27.237042377633578</c:v>
                </c:pt>
                <c:pt idx="73">
                  <c:v>26.883314554547429</c:v>
                </c:pt>
                <c:pt idx="74">
                  <c:v>26.538656675642976</c:v>
                </c:pt>
                <c:pt idx="75">
                  <c:v>26.202724312660152</c:v>
                </c:pt>
                <c:pt idx="76">
                  <c:v>25.8751902587519</c:v>
                </c:pt>
                <c:pt idx="77">
                  <c:v>25.555743465433977</c:v>
                </c:pt>
                <c:pt idx="78">
                  <c:v>25.244088057318926</c:v>
                </c:pt>
                <c:pt idx="79">
                  <c:v>24.939942418074121</c:v>
                </c:pt>
                <c:pt idx="80">
                  <c:v>24.643038341668479</c:v>
                </c:pt>
                <c:pt idx="81">
                  <c:v>24.353120243531201</c:v>
                </c:pt>
                <c:pt idx="82">
                  <c:v>24.069944426745955</c:v>
                </c:pt>
                <c:pt idx="83">
                  <c:v>23.793278398852323</c:v>
                </c:pt>
                <c:pt idx="84">
                  <c:v>23.522900235229002</c:v>
                </c:pt>
                <c:pt idx="85">
                  <c:v>23.258597985394967</c:v>
                </c:pt>
                <c:pt idx="86">
                  <c:v>23.000169118890579</c:v>
                </c:pt>
                <c:pt idx="87">
                  <c:v>22.747420007693979</c:v>
                </c:pt>
                <c:pt idx="88">
                  <c:v>22.500165442392955</c:v>
                </c:pt>
                <c:pt idx="89">
                  <c:v>22.258228179571528</c:v>
                </c:pt>
                <c:pt idx="90">
                  <c:v>22.021438518086725</c:v>
                </c:pt>
                <c:pt idx="91">
                  <c:v>21.789633902106864</c:v>
                </c:pt>
                <c:pt idx="92">
                  <c:v>21.562658548959917</c:v>
                </c:pt>
                <c:pt idx="93">
                  <c:v>21.340363100001568</c:v>
                </c:pt>
                <c:pt idx="94">
                  <c:v>21.122604292858696</c:v>
                </c:pt>
                <c:pt idx="95">
                  <c:v>20.909244653536888</c:v>
                </c:pt>
                <c:pt idx="96">
                  <c:v>20.700152207001523</c:v>
                </c:pt>
                <c:pt idx="97">
                  <c:v>20.495200204951999</c:v>
                </c:pt>
                <c:pt idx="98">
                  <c:v>20.294266869609334</c:v>
                </c:pt>
                <c:pt idx="99">
                  <c:v>20.097235152428659</c:v>
                </c:pt>
                <c:pt idx="100">
                  <c:v>19.90399250673223</c:v>
                </c:pt>
                <c:pt idx="101">
                  <c:v>19.714430673334782</c:v>
                </c:pt>
                <c:pt idx="102">
                  <c:v>19.528445478303322</c:v>
                </c:pt>
                <c:pt idx="103">
                  <c:v>19.345936642057495</c:v>
                </c:pt>
                <c:pt idx="104">
                  <c:v>19.166807599075483</c:v>
                </c:pt>
                <c:pt idx="105">
                  <c:v>18.990965327524332</c:v>
                </c:pt>
                <c:pt idx="106">
                  <c:v>18.818320188183201</c:v>
                </c:pt>
                <c:pt idx="107">
                  <c:v>18.648785772073442</c:v>
                </c:pt>
                <c:pt idx="108">
                  <c:v>18.482278756251358</c:v>
                </c:pt>
                <c:pt idx="109">
                  <c:v>18.318718767257984</c:v>
                </c:pt>
                <c:pt idx="110">
                  <c:v>18.15802825175572</c:v>
                </c:pt>
                <c:pt idx="111">
                  <c:v>18.000132353914367</c:v>
                </c:pt>
                <c:pt idx="112">
                  <c:v>17.844958799139242</c:v>
                </c:pt>
                <c:pt idx="113">
                  <c:v>17.692437783761982</c:v>
                </c:pt>
                <c:pt idx="114">
                  <c:v>17.542501870340274</c:v>
                </c:pt>
                <c:pt idx="115">
                  <c:v>17.395085888236572</c:v>
                </c:pt>
                <c:pt idx="116">
                  <c:v>17.250126839167933</c:v>
                </c:pt>
                <c:pt idx="117">
                  <c:v>17.107563807439274</c:v>
                </c:pt>
                <c:pt idx="118">
                  <c:v>16.967337874591411</c:v>
                </c:pt>
                <c:pt idx="119">
                  <c:v>16.829392038212617</c:v>
                </c:pt>
                <c:pt idx="120">
                  <c:v>16.693671134678645</c:v>
                </c:pt>
                <c:pt idx="121">
                  <c:v>16.560121765601217</c:v>
                </c:pt>
                <c:pt idx="122">
                  <c:v>16.428692227778985</c:v>
                </c:pt>
                <c:pt idx="123">
                  <c:v>16.299332446457889</c:v>
                </c:pt>
                <c:pt idx="124">
                  <c:v>16.171993911719937</c:v>
                </c:pt>
                <c:pt idx="125">
                  <c:v>16.046629617830636</c:v>
                </c:pt>
                <c:pt idx="126">
                  <c:v>15.923194005385785</c:v>
                </c:pt>
                <c:pt idx="127">
                  <c:v>15.801642906108032</c:v>
                </c:pt>
                <c:pt idx="128">
                  <c:v>15.681933490152668</c:v>
                </c:pt>
                <c:pt idx="129">
                  <c:v>15.564024215790617</c:v>
                </c:pt>
                <c:pt idx="130">
                  <c:v>15.447874781344417</c:v>
                </c:pt>
                <c:pt idx="131">
                  <c:v>15.333446079260387</c:v>
                </c:pt>
                <c:pt idx="132">
                  <c:v>15.220700152207</c:v>
                </c:pt>
                <c:pt idx="133">
                  <c:v>15.109600151096</c:v>
                </c:pt>
                <c:pt idx="134">
                  <c:v>15.000110294928637</c:v>
                </c:pt>
                <c:pt idx="135">
                  <c:v>14.892195832375194</c:v>
                </c:pt>
                <c:pt idx="136">
                  <c:v>14.785823005001086</c:v>
                </c:pt>
                <c:pt idx="137">
                  <c:v>14.680959012057818</c:v>
                </c:pt>
                <c:pt idx="138">
                  <c:v>14.577571976761634</c:v>
                </c:pt>
                <c:pt idx="139">
                  <c:v>14.475630913987077</c:v>
                </c:pt>
                <c:pt idx="140">
                  <c:v>14.375105699306612</c:v>
                </c:pt>
                <c:pt idx="141">
                  <c:v>14.275967039311393</c:v>
                </c:pt>
                <c:pt idx="142">
                  <c:v>14.178186443151727</c:v>
                </c:pt>
                <c:pt idx="143">
                  <c:v>14.081736195239131</c:v>
                </c:pt>
                <c:pt idx="144">
                  <c:v>13.98658932905508</c:v>
                </c:pt>
                <c:pt idx="145">
                  <c:v>13.892719602014443</c:v>
                </c:pt>
                <c:pt idx="146">
                  <c:v>13.800101471334347</c:v>
                </c:pt>
                <c:pt idx="147">
                  <c:v>13.708710070861935</c:v>
                </c:pt>
                <c:pt idx="148">
                  <c:v>13.618521188816789</c:v>
                </c:pt>
                <c:pt idx="149">
                  <c:v>13.529511246406223</c:v>
                </c:pt>
                <c:pt idx="150">
                  <c:v>13.441657277273714</c:v>
                </c:pt>
                <c:pt idx="151">
                  <c:v>13.354936907742916</c:v>
                </c:pt>
                <c:pt idx="152">
                  <c:v>13.269328337821488</c:v>
                </c:pt>
                <c:pt idx="153">
                  <c:v>13.184810322930904</c:v>
                </c:pt>
                <c:pt idx="154">
                  <c:v>13.101362156330076</c:v>
                </c:pt>
                <c:pt idx="155">
                  <c:v>13.018963652202213</c:v>
                </c:pt>
                <c:pt idx="156">
                  <c:v>12.93759512937595</c:v>
                </c:pt>
                <c:pt idx="157">
                  <c:v>12.857237395653119</c:v>
                </c:pt>
                <c:pt idx="158">
                  <c:v>12.777871732716989</c:v>
                </c:pt>
                <c:pt idx="159">
                  <c:v>12.699479881596025</c:v>
                </c:pt>
                <c:pt idx="160">
                  <c:v>12.622044028659463</c:v>
                </c:pt>
                <c:pt idx="161">
                  <c:v>12.545546792122133</c:v>
                </c:pt>
                <c:pt idx="162">
                  <c:v>12.469971209037061</c:v>
                </c:pt>
                <c:pt idx="163">
                  <c:v>12.395300722755403</c:v>
                </c:pt>
                <c:pt idx="164">
                  <c:v>12.32151917083424</c:v>
                </c:pt>
                <c:pt idx="165">
                  <c:v>12.248610773373681</c:v>
                </c:pt>
                <c:pt idx="166">
                  <c:v>12.176560121765601</c:v>
                </c:pt>
                <c:pt idx="167">
                  <c:v>12.105352167837147</c:v>
                </c:pt>
                <c:pt idx="168">
                  <c:v>12.034972213372978</c:v>
                </c:pt>
                <c:pt idx="169">
                  <c:v>11.96540590000088</c:v>
                </c:pt>
                <c:pt idx="170">
                  <c:v>11.896639199426161</c:v>
                </c:pt>
                <c:pt idx="171">
                  <c:v>11.828658404000869</c:v>
                </c:pt>
                <c:pt idx="172">
                  <c:v>11.761450117614501</c:v>
                </c:pt>
                <c:pt idx="173">
                  <c:v>11.695001246893513</c:v>
                </c:pt>
                <c:pt idx="174">
                  <c:v>11.629298992697484</c:v>
                </c:pt>
                <c:pt idx="175">
                  <c:v>11.56433084190029</c:v>
                </c:pt>
                <c:pt idx="176">
                  <c:v>11.500084559445289</c:v>
                </c:pt>
                <c:pt idx="177">
                  <c:v>11.436548180663824</c:v>
                </c:pt>
                <c:pt idx="178">
                  <c:v>11.373710003846989</c:v>
                </c:pt>
                <c:pt idx="179">
                  <c:v>11.311558583060942</c:v>
                </c:pt>
                <c:pt idx="180">
                  <c:v>11.250082721196478</c:v>
                </c:pt>
                <c:pt idx="181">
                  <c:v>11.189271463244065</c:v>
                </c:pt>
                <c:pt idx="182">
                  <c:v>11.129114089785764</c:v>
                </c:pt>
                <c:pt idx="183">
                  <c:v>11.069600110696001</c:v>
                </c:pt>
                <c:pt idx="184">
                  <c:v>11.010719259043363</c:v>
                </c:pt>
                <c:pt idx="185">
                  <c:v>10.95246148518599</c:v>
                </c:pt>
                <c:pt idx="186">
                  <c:v>10.894816951053432</c:v>
                </c:pt>
                <c:pt idx="187">
                  <c:v>10.837776024608125</c:v>
                </c:pt>
                <c:pt idx="188">
                  <c:v>10.781329274479958</c:v>
                </c:pt>
                <c:pt idx="189">
                  <c:v>10.725467464767627</c:v>
                </c:pt>
                <c:pt idx="190">
                  <c:v>10.670181550000784</c:v>
                </c:pt>
                <c:pt idx="191">
                  <c:v>10.615462670257189</c:v>
                </c:pt>
                <c:pt idx="192">
                  <c:v>10.561302146429348</c:v>
                </c:pt>
                <c:pt idx="193">
                  <c:v>10.507691475635291</c:v>
                </c:pt>
                <c:pt idx="194">
                  <c:v>10.454622326768444</c:v>
                </c:pt>
                <c:pt idx="195">
                  <c:v>10.402086536181669</c:v>
                </c:pt>
                <c:pt idx="196">
                  <c:v>10.350076103500761</c:v>
                </c:pt>
                <c:pt idx="197">
                  <c:v>10.298583187562945</c:v>
                </c:pt>
                <c:pt idx="198">
                  <c:v>10.247600102476</c:v>
                </c:pt>
                <c:pt idx="199">
                  <c:v>10.197119313793852</c:v>
                </c:pt>
                <c:pt idx="200">
                  <c:v>10.147133434804667</c:v>
                </c:pt>
                <c:pt idx="201">
                  <c:v>10.09763522292757</c:v>
                </c:pt>
                <c:pt idx="202">
                  <c:v>10.04861757621433</c:v>
                </c:pt>
                <c:pt idx="203">
                  <c:v>10.000073529952425</c:v>
                </c:pt>
                <c:pt idx="204">
                  <c:v>9.951996253366115</c:v>
                </c:pt>
                <c:pt idx="205">
                  <c:v>9.9043790464122115</c:v>
                </c:pt>
                <c:pt idx="206">
                  <c:v>9.8572153366673909</c:v>
                </c:pt>
                <c:pt idx="207">
                  <c:v>9.8104986763040376</c:v>
                </c:pt>
                <c:pt idx="208">
                  <c:v>9.7642227391516609</c:v>
                </c:pt>
                <c:pt idx="209">
                  <c:v>9.7183813178410894</c:v>
                </c:pt>
                <c:pt idx="210">
                  <c:v>9.6729683210287476</c:v>
                </c:pt>
                <c:pt idx="211">
                  <c:v>9.6279777706983811</c:v>
                </c:pt>
                <c:pt idx="212">
                  <c:v>9.5834037995377415</c:v>
                </c:pt>
                <c:pt idx="213">
                  <c:v>9.5392406483877981</c:v>
                </c:pt>
                <c:pt idx="214">
                  <c:v>9.4954826637621661</c:v>
                </c:pt>
                <c:pt idx="215">
                  <c:v>9.4521242954344835</c:v>
                </c:pt>
                <c:pt idx="216">
                  <c:v>9.4091600940916003</c:v>
                </c:pt>
                <c:pt idx="217">
                  <c:v>9.3665847090504624</c:v>
                </c:pt>
                <c:pt idx="218">
                  <c:v>9.3243928860367209</c:v>
                </c:pt>
                <c:pt idx="219">
                  <c:v>9.2825794650231046</c:v>
                </c:pt>
                <c:pt idx="220">
                  <c:v>9.2411393781256788</c:v>
                </c:pt>
                <c:pt idx="221">
                  <c:v>9.2000676475562315</c:v>
                </c:pt>
                <c:pt idx="222">
                  <c:v>9.1593593836289919</c:v>
                </c:pt>
                <c:pt idx="223">
                  <c:v>9.1190097828200543</c:v>
                </c:pt>
                <c:pt idx="224">
                  <c:v>9.0790141258778601</c:v>
                </c:pt>
                <c:pt idx="225">
                  <c:v>9.0393677759831963</c:v>
                </c:pt>
                <c:pt idx="226">
                  <c:v>9.0000661769571835</c:v>
                </c:pt>
                <c:pt idx="227">
                  <c:v>8.9611048515158114</c:v>
                </c:pt>
                <c:pt idx="228">
                  <c:v>8.922479399569621</c:v>
                </c:pt>
                <c:pt idx="229">
                  <c:v>8.8841854965671772</c:v>
                </c:pt>
                <c:pt idx="230">
                  <c:v>8.8462188918809908</c:v>
                </c:pt>
                <c:pt idx="231">
                  <c:v>8.8085754072346898</c:v>
                </c:pt>
                <c:pt idx="232">
                  <c:v>8.7712509351701371</c:v>
                </c:pt>
                <c:pt idx="233">
                  <c:v>8.7342414375533846</c:v>
                </c:pt>
                <c:pt idx="234">
                  <c:v>8.6975429441182861</c:v>
                </c:pt>
                <c:pt idx="235">
                  <c:v>8.661151551046661</c:v>
                </c:pt>
                <c:pt idx="236">
                  <c:v>8.6250634195839666</c:v>
                </c:pt>
                <c:pt idx="237">
                  <c:v>8.5892747746894287</c:v>
                </c:pt>
                <c:pt idx="238">
                  <c:v>8.5537819037196368</c:v>
                </c:pt>
                <c:pt idx="239">
                  <c:v>8.5185811551446591</c:v>
                </c:pt>
                <c:pt idx="240">
                  <c:v>8.4836689372957057</c:v>
                </c:pt>
                <c:pt idx="241">
                  <c:v>8.4490417171434782</c:v>
                </c:pt>
                <c:pt idx="242">
                  <c:v>8.4146960191063087</c:v>
                </c:pt>
                <c:pt idx="243">
                  <c:v>8.3806284238872557</c:v>
                </c:pt>
                <c:pt idx="244">
                  <c:v>8.3468355673393226</c:v>
                </c:pt>
                <c:pt idx="245">
                  <c:v>8.3133141393580416</c:v>
                </c:pt>
                <c:pt idx="246">
                  <c:v>8.2800608828006084</c:v>
                </c:pt>
                <c:pt idx="247">
                  <c:v>8.2470725924308841</c:v>
                </c:pt>
                <c:pt idx="248">
                  <c:v>8.2143461138894924</c:v>
                </c:pt>
                <c:pt idx="249">
                  <c:v>8.1818783426883481</c:v>
                </c:pt>
                <c:pt idx="250">
                  <c:v>8.1496662232289445</c:v>
                </c:pt>
                <c:pt idx="251">
                  <c:v>8.1177067478437337</c:v>
                </c:pt>
                <c:pt idx="252">
                  <c:v>8.0859969558599687</c:v>
                </c:pt>
                <c:pt idx="253">
                  <c:v>8.0545339326854162</c:v>
                </c:pt>
                <c:pt idx="254">
                  <c:v>8.0233148089153179</c:v>
                </c:pt>
                <c:pt idx="255">
                  <c:v>7.9923367594600458</c:v>
                </c:pt>
                <c:pt idx="256">
                  <c:v>7.9615970026928924</c:v>
                </c:pt>
                <c:pt idx="257">
                  <c:v>7.9310927996174403</c:v>
                </c:pt>
                <c:pt idx="258">
                  <c:v>7.9008214530540162</c:v>
                </c:pt>
                <c:pt idx="259">
                  <c:v>7.8707803068446847</c:v>
                </c:pt>
                <c:pt idx="260">
                  <c:v>7.8409667450763338</c:v>
                </c:pt>
                <c:pt idx="261">
                  <c:v>7.8113781913213289</c:v>
                </c:pt>
                <c:pt idx="262">
                  <c:v>7.7820121078953086</c:v>
                </c:pt>
                <c:pt idx="263">
                  <c:v>7.7528659951316561</c:v>
                </c:pt>
                <c:pt idx="264">
                  <c:v>7.7239373906722086</c:v>
                </c:pt>
                <c:pt idx="265">
                  <c:v>7.695223868773799</c:v>
                </c:pt>
                <c:pt idx="266">
                  <c:v>7.6667230396301935</c:v>
                </c:pt>
                <c:pt idx="267">
                  <c:v>7.6384325487090479</c:v>
                </c:pt>
                <c:pt idx="268">
                  <c:v>7.6103500761034999</c:v>
                </c:pt>
                <c:pt idx="269">
                  <c:v>7.5824733358979923</c:v>
                </c:pt>
                <c:pt idx="270">
                  <c:v>7.554800075548</c:v>
                </c:pt>
                <c:pt idx="271">
                  <c:v>7.5273280752732799</c:v>
                </c:pt>
                <c:pt idx="272">
                  <c:v>7.5000551474643187</c:v>
                </c:pt>
                <c:pt idx="273">
                  <c:v>7.4729791361016318</c:v>
                </c:pt>
                <c:pt idx="274">
                  <c:v>7.4460979161875969</c:v>
                </c:pt>
                <c:pt idx="275">
                  <c:v>7.4194093931905094</c:v>
                </c:pt>
                <c:pt idx="276">
                  <c:v>7.3929115025005432</c:v>
                </c:pt>
                <c:pt idx="277">
                  <c:v>7.3666022088973389</c:v>
                </c:pt>
                <c:pt idx="278">
                  <c:v>7.3404795060289088</c:v>
                </c:pt>
                <c:pt idx="279">
                  <c:v>7.3145414159015978</c:v>
                </c:pt>
                <c:pt idx="280">
                  <c:v>7.288785988380817</c:v>
                </c:pt>
                <c:pt idx="281">
                  <c:v>7.263211300702288</c:v>
                </c:pt>
                <c:pt idx="282">
                  <c:v>7.2378154569935385</c:v>
                </c:pt>
                <c:pt idx="283">
                  <c:v>7.2125965878054084</c:v>
                </c:pt>
                <c:pt idx="284">
                  <c:v>7.1875528496533061</c:v>
                </c:pt>
                <c:pt idx="285">
                  <c:v>7.1626824245680005</c:v>
                </c:pt>
                <c:pt idx="286">
                  <c:v>7.1379835196556964</c:v>
                </c:pt>
                <c:pt idx="287">
                  <c:v>7.113454366667189</c:v>
                </c:pt>
                <c:pt idx="288">
                  <c:v>7.0890932215758635</c:v>
                </c:pt>
                <c:pt idx="289">
                  <c:v>7.0648983641643417</c:v>
                </c:pt>
                <c:pt idx="290">
                  <c:v>7.0408680976195654</c:v>
                </c:pt>
                <c:pt idx="291">
                  <c:v>7.0170007481361081</c:v>
                </c:pt>
                <c:pt idx="292">
                  <c:v>6.9932946645275402</c:v>
                </c:pt>
                <c:pt idx="293">
                  <c:v>6.9697482178456296</c:v>
                </c:pt>
                <c:pt idx="294">
                  <c:v>6.9463598010072216</c:v>
                </c:pt>
                <c:pt idx="295">
                  <c:v>6.9231278284286013</c:v>
                </c:pt>
                <c:pt idx="296">
                  <c:v>6.9000507356671736</c:v>
                </c:pt>
                <c:pt idx="297">
                  <c:v>6.8771269790702734</c:v>
                </c:pt>
                <c:pt idx="298">
                  <c:v>6.8543550354309675</c:v>
                </c:pt>
                <c:pt idx="299">
                  <c:v>6.8317334016506672</c:v>
                </c:pt>
                <c:pt idx="300">
                  <c:v>6.8092605944083946</c:v>
                </c:pt>
                <c:pt idx="301">
                  <c:v>6.7869351498365651</c:v>
                </c:pt>
                <c:pt idx="302">
                  <c:v>6.7647556232031114</c:v>
                </c:pt>
                <c:pt idx="303">
                  <c:v>6.7427205885998438</c:v>
                </c:pt>
                <c:pt idx="304">
                  <c:v>6.7208286386368572</c:v>
                </c:pt>
                <c:pt idx="305">
                  <c:v>6.6990783841428865</c:v>
                </c:pt>
                <c:pt idx="306">
                  <c:v>6.6774684538714579</c:v>
                </c:pt>
                <c:pt idx="307">
                  <c:v>6.6559974942127074</c:v>
                </c:pt>
                <c:pt idx="308">
                  <c:v>6.634664168910744</c:v>
                </c:pt>
                <c:pt idx="309">
                  <c:v>6.6134671587864284</c:v>
                </c:pt>
                <c:pt idx="310">
                  <c:v>6.592405161465452</c:v>
                </c:pt>
                <c:pt idx="311">
                  <c:v>6.5714768911115939</c:v>
                </c:pt>
                <c:pt idx="312">
                  <c:v>6.550681078165038</c:v>
                </c:pt>
                <c:pt idx="313">
                  <c:v>6.5300164690856537</c:v>
                </c:pt>
                <c:pt idx="314">
                  <c:v>6.5094818261011067</c:v>
                </c:pt>
                <c:pt idx="315">
                  <c:v>6.4890759269597247</c:v>
                </c:pt>
                <c:pt idx="316">
                  <c:v>6.468797564687975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6267504"/>
        <c:axId val="276267896"/>
      </c:scatterChart>
      <c:valAx>
        <c:axId val="276267504"/>
        <c:scaling>
          <c:orientation val="minMax"/>
          <c:max val="6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</a:t>
                </a:r>
                <a:r>
                  <a:rPr lang="en-US" baseline="-25000"/>
                  <a:t>2</a:t>
                </a:r>
                <a:r>
                  <a:rPr lang="en-US"/>
                  <a:t>S PPM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276267896"/>
        <c:crosses val="autoZero"/>
        <c:crossBetween val="midCat"/>
      </c:valAx>
      <c:valAx>
        <c:axId val="276267896"/>
        <c:scaling>
          <c:orientation val="minMax"/>
          <c:max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Flow Rate (mmscfd)</a:t>
                </a:r>
              </a:p>
            </c:rich>
          </c:tx>
          <c:layout/>
          <c:overlay val="0"/>
        </c:title>
        <c:numFmt formatCode="_(* #,##0.0_);_(* \(#,##0.0\);_(* &quot;-&quot;??_);_(@_)" sourceLinked="1"/>
        <c:majorTickMark val="out"/>
        <c:minorTickMark val="in"/>
        <c:tickLblPos val="nextTo"/>
        <c:crossAx val="276267504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0F3B5-6F8A-40C7-ACA4-F63AEB58BB31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CA858D3-BE54-458B-9784-12086559550E}">
      <dgm:prSet phldrT="[Text]" custT="1"/>
      <dgm:spPr/>
      <dgm:t>
        <a:bodyPr/>
        <a:lstStyle/>
        <a:p>
          <a:r>
            <a:rPr lang="en-US" sz="1600" dirty="0" smtClean="0"/>
            <a:t>H2S emitted from Amine Unit Regeneration System</a:t>
          </a:r>
          <a:endParaRPr lang="en-US" sz="1600" dirty="0"/>
        </a:p>
      </dgm:t>
    </dgm:pt>
    <dgm:pt modelId="{8005DE20-2E0E-4C59-8153-533AB1A92BF3}" type="parTrans" cxnId="{68AB4117-4838-4995-8616-65CDF6CB964A}">
      <dgm:prSet/>
      <dgm:spPr/>
      <dgm:t>
        <a:bodyPr/>
        <a:lstStyle/>
        <a:p>
          <a:endParaRPr lang="en-US" sz="1200"/>
        </a:p>
      </dgm:t>
    </dgm:pt>
    <dgm:pt modelId="{217AC028-878A-4602-92FA-1187BC3DB6EE}" type="sibTrans" cxnId="{68AB4117-4838-4995-8616-65CDF6CB964A}">
      <dgm:prSet/>
      <dgm:spPr/>
      <dgm:t>
        <a:bodyPr/>
        <a:lstStyle/>
        <a:p>
          <a:endParaRPr lang="en-US" sz="1200"/>
        </a:p>
      </dgm:t>
    </dgm:pt>
    <dgm:pt modelId="{CF3E0D6C-2421-4BD6-89DF-A7F6688DE083}">
      <dgm:prSet phldrT="[Text]" custT="1"/>
      <dgm:spPr/>
      <dgm:t>
        <a:bodyPr/>
        <a:lstStyle/>
        <a:p>
          <a:r>
            <a:rPr lang="en-US" sz="1600" dirty="0" smtClean="0"/>
            <a:t>Oxidation into SO</a:t>
          </a:r>
          <a:r>
            <a:rPr lang="en-US" sz="1600" baseline="-25000" dirty="0" smtClean="0"/>
            <a:t>2</a:t>
          </a:r>
          <a:endParaRPr lang="en-US" sz="1600" dirty="0" smtClean="0"/>
        </a:p>
        <a:p>
          <a:r>
            <a:rPr lang="en-US" sz="1600" dirty="0" smtClean="0"/>
            <a:t>(Flare or Thermal Oxidizer)</a:t>
          </a:r>
          <a:endParaRPr lang="en-US" sz="1600" dirty="0"/>
        </a:p>
      </dgm:t>
    </dgm:pt>
    <dgm:pt modelId="{0F28BFF8-06B2-46D9-8E73-DBD89869DC57}" type="parTrans" cxnId="{6BF828AC-A8B0-4C4E-A3C5-8D3EB7CA0914}">
      <dgm:prSet/>
      <dgm:spPr/>
      <dgm:t>
        <a:bodyPr/>
        <a:lstStyle/>
        <a:p>
          <a:endParaRPr lang="en-US" sz="1200"/>
        </a:p>
      </dgm:t>
    </dgm:pt>
    <dgm:pt modelId="{45C619A9-ACF9-46F1-A158-43B612CE88B0}" type="sibTrans" cxnId="{6BF828AC-A8B0-4C4E-A3C5-8D3EB7CA0914}">
      <dgm:prSet/>
      <dgm:spPr/>
      <dgm:t>
        <a:bodyPr/>
        <a:lstStyle/>
        <a:p>
          <a:endParaRPr lang="en-US" sz="1200"/>
        </a:p>
      </dgm:t>
    </dgm:pt>
    <dgm:pt modelId="{22D85795-6C47-4A11-A6A4-3F9372DA643F}">
      <dgm:prSet phldrT="[Text]" custT="1"/>
      <dgm:spPr/>
      <dgm:t>
        <a:bodyPr/>
        <a:lstStyle/>
        <a:p>
          <a:r>
            <a:rPr lang="en-US" sz="1600" dirty="0" smtClean="0"/>
            <a:t>Acid Gas Injection</a:t>
          </a:r>
          <a:endParaRPr lang="en-US" sz="1600" dirty="0"/>
        </a:p>
      </dgm:t>
    </dgm:pt>
    <dgm:pt modelId="{437BCF7D-3A37-49F8-9F36-BC57BD5631D4}" type="parTrans" cxnId="{805522BA-01CF-4CB3-887E-3D09E017C217}">
      <dgm:prSet/>
      <dgm:spPr/>
      <dgm:t>
        <a:bodyPr/>
        <a:lstStyle/>
        <a:p>
          <a:endParaRPr lang="en-US" sz="1200"/>
        </a:p>
      </dgm:t>
    </dgm:pt>
    <dgm:pt modelId="{4EB2167F-38E1-466D-857E-2959E8525798}" type="sibTrans" cxnId="{805522BA-01CF-4CB3-887E-3D09E017C217}">
      <dgm:prSet/>
      <dgm:spPr/>
      <dgm:t>
        <a:bodyPr/>
        <a:lstStyle/>
        <a:p>
          <a:endParaRPr lang="en-US" sz="1200"/>
        </a:p>
      </dgm:t>
    </dgm:pt>
    <dgm:pt modelId="{583A671F-1772-440A-9645-930251F6B731}">
      <dgm:prSet phldrT="[Text]" custT="1"/>
      <dgm:spPr/>
      <dgm:t>
        <a:bodyPr/>
        <a:lstStyle/>
        <a:p>
          <a:r>
            <a:rPr lang="en-US" sz="1600" dirty="0" smtClean="0"/>
            <a:t>Claus or Liquid Redox Process</a:t>
          </a:r>
          <a:endParaRPr lang="en-US" sz="1600" dirty="0"/>
        </a:p>
      </dgm:t>
    </dgm:pt>
    <dgm:pt modelId="{84AA99D0-0040-4C68-93A6-29D07DAAA22A}" type="parTrans" cxnId="{88D967D0-2580-4996-B383-B2C0E6F21164}">
      <dgm:prSet/>
      <dgm:spPr/>
      <dgm:t>
        <a:bodyPr/>
        <a:lstStyle/>
        <a:p>
          <a:endParaRPr lang="en-US" sz="1200"/>
        </a:p>
      </dgm:t>
    </dgm:pt>
    <dgm:pt modelId="{F975C656-DF6B-4BC8-9A08-8E2A2BDB59F0}" type="sibTrans" cxnId="{88D967D0-2580-4996-B383-B2C0E6F21164}">
      <dgm:prSet/>
      <dgm:spPr/>
      <dgm:t>
        <a:bodyPr/>
        <a:lstStyle/>
        <a:p>
          <a:endParaRPr lang="en-US" sz="1200"/>
        </a:p>
      </dgm:t>
    </dgm:pt>
    <dgm:pt modelId="{3D7C16F3-5198-4A86-8FBB-DD4A8FEF6A78}" type="pres">
      <dgm:prSet presAssocID="{A4B0F3B5-6F8A-40C7-ACA4-F63AEB58BB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EF61BC-8112-44FE-8F00-264AC19A406A}" type="pres">
      <dgm:prSet presAssocID="{5CA858D3-BE54-458B-9784-12086559550E}" presName="hierRoot1" presStyleCnt="0">
        <dgm:presLayoutVars>
          <dgm:hierBranch val="init"/>
        </dgm:presLayoutVars>
      </dgm:prSet>
      <dgm:spPr/>
    </dgm:pt>
    <dgm:pt modelId="{750B44EE-F000-485E-8244-04368FEB08D9}" type="pres">
      <dgm:prSet presAssocID="{5CA858D3-BE54-458B-9784-12086559550E}" presName="rootComposite1" presStyleCnt="0"/>
      <dgm:spPr/>
    </dgm:pt>
    <dgm:pt modelId="{A686C261-8019-4FFE-B086-F6925A5CF4D8}" type="pres">
      <dgm:prSet presAssocID="{5CA858D3-BE54-458B-9784-1208655955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2A5ACA-D4C7-4913-BDC7-EA590BAEC75B}" type="pres">
      <dgm:prSet presAssocID="{5CA858D3-BE54-458B-9784-1208655955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7B9DD35-7458-477A-B173-BB66CD7AD745}" type="pres">
      <dgm:prSet presAssocID="{5CA858D3-BE54-458B-9784-12086559550E}" presName="hierChild2" presStyleCnt="0"/>
      <dgm:spPr/>
    </dgm:pt>
    <dgm:pt modelId="{555FFB7A-E716-4A9F-8B36-FCCE09A25017}" type="pres">
      <dgm:prSet presAssocID="{0F28BFF8-06B2-46D9-8E73-DBD89869DC5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D5853CA-FC7C-4B38-BB36-FFE59CA12604}" type="pres">
      <dgm:prSet presAssocID="{CF3E0D6C-2421-4BD6-89DF-A7F6688DE083}" presName="hierRoot2" presStyleCnt="0">
        <dgm:presLayoutVars>
          <dgm:hierBranch val="init"/>
        </dgm:presLayoutVars>
      </dgm:prSet>
      <dgm:spPr/>
    </dgm:pt>
    <dgm:pt modelId="{109333E0-E093-46E8-B4F0-7B04F157D677}" type="pres">
      <dgm:prSet presAssocID="{CF3E0D6C-2421-4BD6-89DF-A7F6688DE083}" presName="rootComposite" presStyleCnt="0"/>
      <dgm:spPr/>
    </dgm:pt>
    <dgm:pt modelId="{627FEAB9-334F-4D27-BBF1-3D03D42A47AC}" type="pres">
      <dgm:prSet presAssocID="{CF3E0D6C-2421-4BD6-89DF-A7F6688DE08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16C6C6-641B-4258-BA82-D6C7E4D73C80}" type="pres">
      <dgm:prSet presAssocID="{CF3E0D6C-2421-4BD6-89DF-A7F6688DE083}" presName="rootConnector" presStyleLbl="node2" presStyleIdx="0" presStyleCnt="3"/>
      <dgm:spPr/>
      <dgm:t>
        <a:bodyPr/>
        <a:lstStyle/>
        <a:p>
          <a:endParaRPr lang="en-US"/>
        </a:p>
      </dgm:t>
    </dgm:pt>
    <dgm:pt modelId="{B5476600-DCF5-4439-916A-29FEC2F680AE}" type="pres">
      <dgm:prSet presAssocID="{CF3E0D6C-2421-4BD6-89DF-A7F6688DE083}" presName="hierChild4" presStyleCnt="0"/>
      <dgm:spPr/>
    </dgm:pt>
    <dgm:pt modelId="{A169086A-DFD0-49C1-81AA-23552EE063C2}" type="pres">
      <dgm:prSet presAssocID="{CF3E0D6C-2421-4BD6-89DF-A7F6688DE083}" presName="hierChild5" presStyleCnt="0"/>
      <dgm:spPr/>
    </dgm:pt>
    <dgm:pt modelId="{10B68782-092C-420F-9F5C-EF60360D356E}" type="pres">
      <dgm:prSet presAssocID="{437BCF7D-3A37-49F8-9F36-BC57BD5631D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FF04CB7-F97F-4129-940D-CB0076549B47}" type="pres">
      <dgm:prSet presAssocID="{22D85795-6C47-4A11-A6A4-3F9372DA643F}" presName="hierRoot2" presStyleCnt="0">
        <dgm:presLayoutVars>
          <dgm:hierBranch val="init"/>
        </dgm:presLayoutVars>
      </dgm:prSet>
      <dgm:spPr/>
    </dgm:pt>
    <dgm:pt modelId="{E1841DDD-FD6A-4553-B3F6-C46EB0BAC352}" type="pres">
      <dgm:prSet presAssocID="{22D85795-6C47-4A11-A6A4-3F9372DA643F}" presName="rootComposite" presStyleCnt="0"/>
      <dgm:spPr/>
    </dgm:pt>
    <dgm:pt modelId="{3BFC47D8-DB18-4F8B-8C86-5CC14A118C70}" type="pres">
      <dgm:prSet presAssocID="{22D85795-6C47-4A11-A6A4-3F9372DA643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EDF2D5-D7E2-4BA1-BE02-1E6E6FA7D9FC}" type="pres">
      <dgm:prSet presAssocID="{22D85795-6C47-4A11-A6A4-3F9372DA643F}" presName="rootConnector" presStyleLbl="node2" presStyleIdx="1" presStyleCnt="3"/>
      <dgm:spPr/>
      <dgm:t>
        <a:bodyPr/>
        <a:lstStyle/>
        <a:p>
          <a:endParaRPr lang="en-US"/>
        </a:p>
      </dgm:t>
    </dgm:pt>
    <dgm:pt modelId="{74EBA91A-3D04-442D-87A3-85280ABB4D2E}" type="pres">
      <dgm:prSet presAssocID="{22D85795-6C47-4A11-A6A4-3F9372DA643F}" presName="hierChild4" presStyleCnt="0"/>
      <dgm:spPr/>
    </dgm:pt>
    <dgm:pt modelId="{F1038513-96A3-48E0-8815-79E56A7D5423}" type="pres">
      <dgm:prSet presAssocID="{22D85795-6C47-4A11-A6A4-3F9372DA643F}" presName="hierChild5" presStyleCnt="0"/>
      <dgm:spPr/>
    </dgm:pt>
    <dgm:pt modelId="{86F88167-B7AC-4C89-8052-BE6AAEEAB0E8}" type="pres">
      <dgm:prSet presAssocID="{84AA99D0-0040-4C68-93A6-29D07DAAA22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2094945-9A90-4209-AE61-ED28CCFD0EDB}" type="pres">
      <dgm:prSet presAssocID="{583A671F-1772-440A-9645-930251F6B731}" presName="hierRoot2" presStyleCnt="0">
        <dgm:presLayoutVars>
          <dgm:hierBranch val="init"/>
        </dgm:presLayoutVars>
      </dgm:prSet>
      <dgm:spPr/>
    </dgm:pt>
    <dgm:pt modelId="{43602233-9A47-49DE-AE7E-07913DAD9B7F}" type="pres">
      <dgm:prSet presAssocID="{583A671F-1772-440A-9645-930251F6B731}" presName="rootComposite" presStyleCnt="0"/>
      <dgm:spPr/>
    </dgm:pt>
    <dgm:pt modelId="{CABEA4E4-EF98-45BB-8B3D-D62A4F3C988D}" type="pres">
      <dgm:prSet presAssocID="{583A671F-1772-440A-9645-930251F6B73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B9C8DF-D748-4C88-BE1B-CF8106CA8C18}" type="pres">
      <dgm:prSet presAssocID="{583A671F-1772-440A-9645-930251F6B731}" presName="rootConnector" presStyleLbl="node2" presStyleIdx="2" presStyleCnt="3"/>
      <dgm:spPr/>
      <dgm:t>
        <a:bodyPr/>
        <a:lstStyle/>
        <a:p>
          <a:endParaRPr lang="en-US"/>
        </a:p>
      </dgm:t>
    </dgm:pt>
    <dgm:pt modelId="{584A8A18-8612-4296-9563-8C96A882B4B9}" type="pres">
      <dgm:prSet presAssocID="{583A671F-1772-440A-9645-930251F6B731}" presName="hierChild4" presStyleCnt="0"/>
      <dgm:spPr/>
    </dgm:pt>
    <dgm:pt modelId="{274B1A90-8AF5-4C92-BF38-8A230E2DC9FC}" type="pres">
      <dgm:prSet presAssocID="{583A671F-1772-440A-9645-930251F6B731}" presName="hierChild5" presStyleCnt="0"/>
      <dgm:spPr/>
    </dgm:pt>
    <dgm:pt modelId="{1CE0F51D-3A5E-4434-8F15-F0C9F74929F1}" type="pres">
      <dgm:prSet presAssocID="{5CA858D3-BE54-458B-9784-12086559550E}" presName="hierChild3" presStyleCnt="0"/>
      <dgm:spPr/>
    </dgm:pt>
  </dgm:ptLst>
  <dgm:cxnLst>
    <dgm:cxn modelId="{DA172643-5724-4DF9-B43F-C18B614D6C24}" type="presOf" srcId="{CF3E0D6C-2421-4BD6-89DF-A7F6688DE083}" destId="{D616C6C6-641B-4258-BA82-D6C7E4D73C80}" srcOrd="1" destOrd="0" presId="urn:microsoft.com/office/officeart/2005/8/layout/orgChart1"/>
    <dgm:cxn modelId="{BECAF661-6186-48D8-B2F2-5A0DC8F3886F}" type="presOf" srcId="{5CA858D3-BE54-458B-9784-12086559550E}" destId="{9F2A5ACA-D4C7-4913-BDC7-EA590BAEC75B}" srcOrd="1" destOrd="0" presId="urn:microsoft.com/office/officeart/2005/8/layout/orgChart1"/>
    <dgm:cxn modelId="{ADE2EEE4-19A3-4512-8B96-7750FE0D273F}" type="presOf" srcId="{0F28BFF8-06B2-46D9-8E73-DBD89869DC57}" destId="{555FFB7A-E716-4A9F-8B36-FCCE09A25017}" srcOrd="0" destOrd="0" presId="urn:microsoft.com/office/officeart/2005/8/layout/orgChart1"/>
    <dgm:cxn modelId="{DDDF324E-D7B6-4C60-90D8-688E45AB9B26}" type="presOf" srcId="{22D85795-6C47-4A11-A6A4-3F9372DA643F}" destId="{3BFC47D8-DB18-4F8B-8C86-5CC14A118C70}" srcOrd="0" destOrd="0" presId="urn:microsoft.com/office/officeart/2005/8/layout/orgChart1"/>
    <dgm:cxn modelId="{805522BA-01CF-4CB3-887E-3D09E017C217}" srcId="{5CA858D3-BE54-458B-9784-12086559550E}" destId="{22D85795-6C47-4A11-A6A4-3F9372DA643F}" srcOrd="1" destOrd="0" parTransId="{437BCF7D-3A37-49F8-9F36-BC57BD5631D4}" sibTransId="{4EB2167F-38E1-466D-857E-2959E8525798}"/>
    <dgm:cxn modelId="{8D5459C4-FFD4-4AA7-A115-F6CC04A314DB}" type="presOf" srcId="{583A671F-1772-440A-9645-930251F6B731}" destId="{E8B9C8DF-D748-4C88-BE1B-CF8106CA8C18}" srcOrd="1" destOrd="0" presId="urn:microsoft.com/office/officeart/2005/8/layout/orgChart1"/>
    <dgm:cxn modelId="{18EB00D0-A8E0-4809-8853-13AE1D5BC32C}" type="presOf" srcId="{5CA858D3-BE54-458B-9784-12086559550E}" destId="{A686C261-8019-4FFE-B086-F6925A5CF4D8}" srcOrd="0" destOrd="0" presId="urn:microsoft.com/office/officeart/2005/8/layout/orgChart1"/>
    <dgm:cxn modelId="{CA08C276-7DBA-476C-BD30-16AC6D4F03D9}" type="presOf" srcId="{583A671F-1772-440A-9645-930251F6B731}" destId="{CABEA4E4-EF98-45BB-8B3D-D62A4F3C988D}" srcOrd="0" destOrd="0" presId="urn:microsoft.com/office/officeart/2005/8/layout/orgChart1"/>
    <dgm:cxn modelId="{6BF828AC-A8B0-4C4E-A3C5-8D3EB7CA0914}" srcId="{5CA858D3-BE54-458B-9784-12086559550E}" destId="{CF3E0D6C-2421-4BD6-89DF-A7F6688DE083}" srcOrd="0" destOrd="0" parTransId="{0F28BFF8-06B2-46D9-8E73-DBD89869DC57}" sibTransId="{45C619A9-ACF9-46F1-A158-43B612CE88B0}"/>
    <dgm:cxn modelId="{CAA6E583-C1B0-4EE9-95AF-28343CDE3D24}" type="presOf" srcId="{CF3E0D6C-2421-4BD6-89DF-A7F6688DE083}" destId="{627FEAB9-334F-4D27-BBF1-3D03D42A47AC}" srcOrd="0" destOrd="0" presId="urn:microsoft.com/office/officeart/2005/8/layout/orgChart1"/>
    <dgm:cxn modelId="{88D967D0-2580-4996-B383-B2C0E6F21164}" srcId="{5CA858D3-BE54-458B-9784-12086559550E}" destId="{583A671F-1772-440A-9645-930251F6B731}" srcOrd="2" destOrd="0" parTransId="{84AA99D0-0040-4C68-93A6-29D07DAAA22A}" sibTransId="{F975C656-DF6B-4BC8-9A08-8E2A2BDB59F0}"/>
    <dgm:cxn modelId="{B6AC3572-75CA-4106-BB32-EC8F02269EB3}" type="presOf" srcId="{84AA99D0-0040-4C68-93A6-29D07DAAA22A}" destId="{86F88167-B7AC-4C89-8052-BE6AAEEAB0E8}" srcOrd="0" destOrd="0" presId="urn:microsoft.com/office/officeart/2005/8/layout/orgChart1"/>
    <dgm:cxn modelId="{023E662D-EC9F-47C4-8DBC-89F1A75A867E}" type="presOf" srcId="{A4B0F3B5-6F8A-40C7-ACA4-F63AEB58BB31}" destId="{3D7C16F3-5198-4A86-8FBB-DD4A8FEF6A78}" srcOrd="0" destOrd="0" presId="urn:microsoft.com/office/officeart/2005/8/layout/orgChart1"/>
    <dgm:cxn modelId="{68AB4117-4838-4995-8616-65CDF6CB964A}" srcId="{A4B0F3B5-6F8A-40C7-ACA4-F63AEB58BB31}" destId="{5CA858D3-BE54-458B-9784-12086559550E}" srcOrd="0" destOrd="0" parTransId="{8005DE20-2E0E-4C59-8153-533AB1A92BF3}" sibTransId="{217AC028-878A-4602-92FA-1187BC3DB6EE}"/>
    <dgm:cxn modelId="{29E0D77A-F5AC-469F-AEAE-DC43D8136963}" type="presOf" srcId="{437BCF7D-3A37-49F8-9F36-BC57BD5631D4}" destId="{10B68782-092C-420F-9F5C-EF60360D356E}" srcOrd="0" destOrd="0" presId="urn:microsoft.com/office/officeart/2005/8/layout/orgChart1"/>
    <dgm:cxn modelId="{72D31C3F-3DF3-42AB-99ED-E2CF9BC329B5}" type="presOf" srcId="{22D85795-6C47-4A11-A6A4-3F9372DA643F}" destId="{2FEDF2D5-D7E2-4BA1-BE02-1E6E6FA7D9FC}" srcOrd="1" destOrd="0" presId="urn:microsoft.com/office/officeart/2005/8/layout/orgChart1"/>
    <dgm:cxn modelId="{0A6927F7-43F2-4C8D-9D2E-E4311F170E34}" type="presParOf" srcId="{3D7C16F3-5198-4A86-8FBB-DD4A8FEF6A78}" destId="{91EF61BC-8112-44FE-8F00-264AC19A406A}" srcOrd="0" destOrd="0" presId="urn:microsoft.com/office/officeart/2005/8/layout/orgChart1"/>
    <dgm:cxn modelId="{1E5BA5EE-6D44-4227-B92C-CB9890A06158}" type="presParOf" srcId="{91EF61BC-8112-44FE-8F00-264AC19A406A}" destId="{750B44EE-F000-485E-8244-04368FEB08D9}" srcOrd="0" destOrd="0" presId="urn:microsoft.com/office/officeart/2005/8/layout/orgChart1"/>
    <dgm:cxn modelId="{A5664581-1178-44A6-8DBC-67C5EC56120F}" type="presParOf" srcId="{750B44EE-F000-485E-8244-04368FEB08D9}" destId="{A686C261-8019-4FFE-B086-F6925A5CF4D8}" srcOrd="0" destOrd="0" presId="urn:microsoft.com/office/officeart/2005/8/layout/orgChart1"/>
    <dgm:cxn modelId="{04B3EC18-02DB-4F8A-BB73-FC4DB1C3C7CD}" type="presParOf" srcId="{750B44EE-F000-485E-8244-04368FEB08D9}" destId="{9F2A5ACA-D4C7-4913-BDC7-EA590BAEC75B}" srcOrd="1" destOrd="0" presId="urn:microsoft.com/office/officeart/2005/8/layout/orgChart1"/>
    <dgm:cxn modelId="{6463F5CB-4A4D-4CDB-81D8-3FDA90D7EBB7}" type="presParOf" srcId="{91EF61BC-8112-44FE-8F00-264AC19A406A}" destId="{E7B9DD35-7458-477A-B173-BB66CD7AD745}" srcOrd="1" destOrd="0" presId="urn:microsoft.com/office/officeart/2005/8/layout/orgChart1"/>
    <dgm:cxn modelId="{098BB137-2434-42F5-A914-1CA74E32E84F}" type="presParOf" srcId="{E7B9DD35-7458-477A-B173-BB66CD7AD745}" destId="{555FFB7A-E716-4A9F-8B36-FCCE09A25017}" srcOrd="0" destOrd="0" presId="urn:microsoft.com/office/officeart/2005/8/layout/orgChart1"/>
    <dgm:cxn modelId="{15E49AC7-1AE8-46DF-A222-2A6D28099555}" type="presParOf" srcId="{E7B9DD35-7458-477A-B173-BB66CD7AD745}" destId="{CD5853CA-FC7C-4B38-BB36-FFE59CA12604}" srcOrd="1" destOrd="0" presId="urn:microsoft.com/office/officeart/2005/8/layout/orgChart1"/>
    <dgm:cxn modelId="{ECEF1962-59F8-434C-9730-7D74BDA5E7F9}" type="presParOf" srcId="{CD5853CA-FC7C-4B38-BB36-FFE59CA12604}" destId="{109333E0-E093-46E8-B4F0-7B04F157D677}" srcOrd="0" destOrd="0" presId="urn:microsoft.com/office/officeart/2005/8/layout/orgChart1"/>
    <dgm:cxn modelId="{2D856BC6-9E26-49F2-BB92-EB92A54EEF0D}" type="presParOf" srcId="{109333E0-E093-46E8-B4F0-7B04F157D677}" destId="{627FEAB9-334F-4D27-BBF1-3D03D42A47AC}" srcOrd="0" destOrd="0" presId="urn:microsoft.com/office/officeart/2005/8/layout/orgChart1"/>
    <dgm:cxn modelId="{6E08DD63-BCE4-45AD-A90B-B435B2EC398A}" type="presParOf" srcId="{109333E0-E093-46E8-B4F0-7B04F157D677}" destId="{D616C6C6-641B-4258-BA82-D6C7E4D73C80}" srcOrd="1" destOrd="0" presId="urn:microsoft.com/office/officeart/2005/8/layout/orgChart1"/>
    <dgm:cxn modelId="{9E38DF95-1C38-4350-891F-561CE88B44F3}" type="presParOf" srcId="{CD5853CA-FC7C-4B38-BB36-FFE59CA12604}" destId="{B5476600-DCF5-4439-916A-29FEC2F680AE}" srcOrd="1" destOrd="0" presId="urn:microsoft.com/office/officeart/2005/8/layout/orgChart1"/>
    <dgm:cxn modelId="{5D3A2000-78A3-4553-83D8-23D1D9F8E43A}" type="presParOf" srcId="{CD5853CA-FC7C-4B38-BB36-FFE59CA12604}" destId="{A169086A-DFD0-49C1-81AA-23552EE063C2}" srcOrd="2" destOrd="0" presId="urn:microsoft.com/office/officeart/2005/8/layout/orgChart1"/>
    <dgm:cxn modelId="{C7AB1895-6079-4297-8E3A-B9B4A30D745C}" type="presParOf" srcId="{E7B9DD35-7458-477A-B173-BB66CD7AD745}" destId="{10B68782-092C-420F-9F5C-EF60360D356E}" srcOrd="2" destOrd="0" presId="urn:microsoft.com/office/officeart/2005/8/layout/orgChart1"/>
    <dgm:cxn modelId="{58025418-C176-475D-896C-16FD59BA88FC}" type="presParOf" srcId="{E7B9DD35-7458-477A-B173-BB66CD7AD745}" destId="{EFF04CB7-F97F-4129-940D-CB0076549B47}" srcOrd="3" destOrd="0" presId="urn:microsoft.com/office/officeart/2005/8/layout/orgChart1"/>
    <dgm:cxn modelId="{39AE3503-5B51-4B2B-9B7E-D98147F76C7B}" type="presParOf" srcId="{EFF04CB7-F97F-4129-940D-CB0076549B47}" destId="{E1841DDD-FD6A-4553-B3F6-C46EB0BAC352}" srcOrd="0" destOrd="0" presId="urn:microsoft.com/office/officeart/2005/8/layout/orgChart1"/>
    <dgm:cxn modelId="{E3A58454-4F04-44BC-B72F-621F1917EB17}" type="presParOf" srcId="{E1841DDD-FD6A-4553-B3F6-C46EB0BAC352}" destId="{3BFC47D8-DB18-4F8B-8C86-5CC14A118C70}" srcOrd="0" destOrd="0" presId="urn:microsoft.com/office/officeart/2005/8/layout/orgChart1"/>
    <dgm:cxn modelId="{9CCD8B9B-7604-43C7-BB4F-B5B0907CC6AF}" type="presParOf" srcId="{E1841DDD-FD6A-4553-B3F6-C46EB0BAC352}" destId="{2FEDF2D5-D7E2-4BA1-BE02-1E6E6FA7D9FC}" srcOrd="1" destOrd="0" presId="urn:microsoft.com/office/officeart/2005/8/layout/orgChart1"/>
    <dgm:cxn modelId="{DB45365E-4196-48A0-BBF6-BADA6EA5249C}" type="presParOf" srcId="{EFF04CB7-F97F-4129-940D-CB0076549B47}" destId="{74EBA91A-3D04-442D-87A3-85280ABB4D2E}" srcOrd="1" destOrd="0" presId="urn:microsoft.com/office/officeart/2005/8/layout/orgChart1"/>
    <dgm:cxn modelId="{C5DA55B5-1244-4379-B688-272BCB9FEC3A}" type="presParOf" srcId="{EFF04CB7-F97F-4129-940D-CB0076549B47}" destId="{F1038513-96A3-48E0-8815-79E56A7D5423}" srcOrd="2" destOrd="0" presId="urn:microsoft.com/office/officeart/2005/8/layout/orgChart1"/>
    <dgm:cxn modelId="{924F7B65-0788-4AE9-BCEB-6EC2C667E091}" type="presParOf" srcId="{E7B9DD35-7458-477A-B173-BB66CD7AD745}" destId="{86F88167-B7AC-4C89-8052-BE6AAEEAB0E8}" srcOrd="4" destOrd="0" presId="urn:microsoft.com/office/officeart/2005/8/layout/orgChart1"/>
    <dgm:cxn modelId="{6FED957C-B71F-4F01-824C-252E60F5D015}" type="presParOf" srcId="{E7B9DD35-7458-477A-B173-BB66CD7AD745}" destId="{E2094945-9A90-4209-AE61-ED28CCFD0EDB}" srcOrd="5" destOrd="0" presId="urn:microsoft.com/office/officeart/2005/8/layout/orgChart1"/>
    <dgm:cxn modelId="{DBD88EDC-EC9D-4026-916C-4F9553C99FFD}" type="presParOf" srcId="{E2094945-9A90-4209-AE61-ED28CCFD0EDB}" destId="{43602233-9A47-49DE-AE7E-07913DAD9B7F}" srcOrd="0" destOrd="0" presId="urn:microsoft.com/office/officeart/2005/8/layout/orgChart1"/>
    <dgm:cxn modelId="{4D2FE5A5-5380-4588-A228-FA20A02B201F}" type="presParOf" srcId="{43602233-9A47-49DE-AE7E-07913DAD9B7F}" destId="{CABEA4E4-EF98-45BB-8B3D-D62A4F3C988D}" srcOrd="0" destOrd="0" presId="urn:microsoft.com/office/officeart/2005/8/layout/orgChart1"/>
    <dgm:cxn modelId="{C18CBCA9-BA5E-4050-8E27-9A4DCBCB8FFB}" type="presParOf" srcId="{43602233-9A47-49DE-AE7E-07913DAD9B7F}" destId="{E8B9C8DF-D748-4C88-BE1B-CF8106CA8C18}" srcOrd="1" destOrd="0" presId="urn:microsoft.com/office/officeart/2005/8/layout/orgChart1"/>
    <dgm:cxn modelId="{EA9B0287-EEAD-415F-BC42-C25D8B3E1DC5}" type="presParOf" srcId="{E2094945-9A90-4209-AE61-ED28CCFD0EDB}" destId="{584A8A18-8612-4296-9563-8C96A882B4B9}" srcOrd="1" destOrd="0" presId="urn:microsoft.com/office/officeart/2005/8/layout/orgChart1"/>
    <dgm:cxn modelId="{4FAC9443-1B8B-4A6D-8557-E7BD73E4832D}" type="presParOf" srcId="{E2094945-9A90-4209-AE61-ED28CCFD0EDB}" destId="{274B1A90-8AF5-4C92-BF38-8A230E2DC9FC}" srcOrd="2" destOrd="0" presId="urn:microsoft.com/office/officeart/2005/8/layout/orgChart1"/>
    <dgm:cxn modelId="{3A183E40-917D-4037-9F8E-8EC7359A21F6}" type="presParOf" srcId="{91EF61BC-8112-44FE-8F00-264AC19A406A}" destId="{1CE0F51D-3A5E-4434-8F15-F0C9F74929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88167-B7AC-4C89-8052-BE6AAEEAB0E8}">
      <dsp:nvSpPr>
        <dsp:cNvPr id="0" name=""/>
        <dsp:cNvSpPr/>
      </dsp:nvSpPr>
      <dsp:spPr>
        <a:xfrm>
          <a:off x="3209192" y="1145507"/>
          <a:ext cx="2270526" cy="394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29"/>
              </a:lnTo>
              <a:lnTo>
                <a:pt x="2270526" y="197029"/>
              </a:lnTo>
              <a:lnTo>
                <a:pt x="2270526" y="3940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68782-092C-420F-9F5C-EF60360D356E}">
      <dsp:nvSpPr>
        <dsp:cNvPr id="0" name=""/>
        <dsp:cNvSpPr/>
      </dsp:nvSpPr>
      <dsp:spPr>
        <a:xfrm>
          <a:off x="3163472" y="1145507"/>
          <a:ext cx="91440" cy="394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0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FFB7A-E716-4A9F-8B36-FCCE09A25017}">
      <dsp:nvSpPr>
        <dsp:cNvPr id="0" name=""/>
        <dsp:cNvSpPr/>
      </dsp:nvSpPr>
      <dsp:spPr>
        <a:xfrm>
          <a:off x="938665" y="1145507"/>
          <a:ext cx="2270526" cy="394058"/>
        </a:xfrm>
        <a:custGeom>
          <a:avLst/>
          <a:gdLst/>
          <a:ahLst/>
          <a:cxnLst/>
          <a:rect l="0" t="0" r="0" b="0"/>
          <a:pathLst>
            <a:path>
              <a:moveTo>
                <a:pt x="2270526" y="0"/>
              </a:moveTo>
              <a:lnTo>
                <a:pt x="2270526" y="197029"/>
              </a:lnTo>
              <a:lnTo>
                <a:pt x="0" y="197029"/>
              </a:lnTo>
              <a:lnTo>
                <a:pt x="0" y="3940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6C261-8019-4FFE-B086-F6925A5CF4D8}">
      <dsp:nvSpPr>
        <dsp:cNvPr id="0" name=""/>
        <dsp:cNvSpPr/>
      </dsp:nvSpPr>
      <dsp:spPr>
        <a:xfrm>
          <a:off x="2270957" y="207273"/>
          <a:ext cx="1876468" cy="938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H2S emitted from Amine Unit Regeneration System</a:t>
          </a:r>
          <a:endParaRPr lang="en-US" sz="1600" kern="1200" dirty="0"/>
        </a:p>
      </dsp:txBody>
      <dsp:txXfrm>
        <a:off x="2270957" y="207273"/>
        <a:ext cx="1876468" cy="938234"/>
      </dsp:txXfrm>
    </dsp:sp>
    <dsp:sp modelId="{627FEAB9-334F-4D27-BBF1-3D03D42A47AC}">
      <dsp:nvSpPr>
        <dsp:cNvPr id="0" name=""/>
        <dsp:cNvSpPr/>
      </dsp:nvSpPr>
      <dsp:spPr>
        <a:xfrm>
          <a:off x="430" y="1539565"/>
          <a:ext cx="1876468" cy="938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Oxidation into SO</a:t>
          </a:r>
          <a:r>
            <a:rPr lang="en-US" sz="1600" kern="1200" baseline="-25000" dirty="0" smtClean="0"/>
            <a:t>2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(Flare or Thermal Oxidizer)</a:t>
          </a:r>
          <a:endParaRPr lang="en-US" sz="1600" kern="1200" dirty="0"/>
        </a:p>
      </dsp:txBody>
      <dsp:txXfrm>
        <a:off x="430" y="1539565"/>
        <a:ext cx="1876468" cy="938234"/>
      </dsp:txXfrm>
    </dsp:sp>
    <dsp:sp modelId="{3BFC47D8-DB18-4F8B-8C86-5CC14A118C70}">
      <dsp:nvSpPr>
        <dsp:cNvPr id="0" name=""/>
        <dsp:cNvSpPr/>
      </dsp:nvSpPr>
      <dsp:spPr>
        <a:xfrm>
          <a:off x="2270957" y="1539565"/>
          <a:ext cx="1876468" cy="938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Acid Gas Injection</a:t>
          </a:r>
          <a:endParaRPr lang="en-US" sz="1600" kern="1200" dirty="0"/>
        </a:p>
      </dsp:txBody>
      <dsp:txXfrm>
        <a:off x="2270957" y="1539565"/>
        <a:ext cx="1876468" cy="938234"/>
      </dsp:txXfrm>
    </dsp:sp>
    <dsp:sp modelId="{CABEA4E4-EF98-45BB-8B3D-D62A4F3C988D}">
      <dsp:nvSpPr>
        <dsp:cNvPr id="0" name=""/>
        <dsp:cNvSpPr/>
      </dsp:nvSpPr>
      <dsp:spPr>
        <a:xfrm>
          <a:off x="4541484" y="1539565"/>
          <a:ext cx="1876468" cy="9382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Claus or Liquid Redox Process</a:t>
          </a:r>
          <a:endParaRPr lang="en-US" sz="1600" kern="1200" dirty="0"/>
        </a:p>
      </dsp:txBody>
      <dsp:txXfrm>
        <a:off x="4541484" y="1539565"/>
        <a:ext cx="1876468" cy="938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0.21269</cdr:x>
      <cdr:y>0.39037</cdr:y>
    </cdr:from>
    <cdr:to>
      <cdr:x>0.40415</cdr:x>
      <cdr:y>0.60023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1839948" y="2454088"/>
          <a:ext cx="1656287" cy="1319279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bg1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0.10894</cdr:x>
      <cdr:y>0.72413</cdr:y>
    </cdr:from>
    <cdr:to>
      <cdr:x>0.3432</cdr:x>
      <cdr:y>0.8088</cdr:y>
    </cdr:to>
    <cdr:sp macro="" textlink="">
      <cdr:nvSpPr>
        <cdr:cNvPr id="7" name="TextBox 1"/>
        <cdr:cNvSpPr txBox="1"/>
      </cdr:nvSpPr>
      <cdr:spPr>
        <a:xfrm xmlns:a="http://schemas.openxmlformats.org/drawingml/2006/main" rot="2276018">
          <a:off x="941664" y="4543609"/>
          <a:ext cx="2024912" cy="531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250 Ton Per Year SO</a:t>
          </a:r>
          <a:r>
            <a:rPr lang="en-US" sz="1200" baseline="-25000" dirty="0"/>
            <a:t>2</a:t>
          </a:r>
          <a:r>
            <a:rPr lang="en-US" sz="1200" dirty="0"/>
            <a:t> Emissions</a:t>
          </a:r>
          <a:r>
            <a:rPr lang="en-US" sz="1200" baseline="0" dirty="0"/>
            <a:t> </a:t>
          </a:r>
          <a:r>
            <a:rPr lang="en-US" sz="1200" baseline="0" dirty="0" smtClean="0"/>
            <a:t>“Limit”</a:t>
          </a:r>
          <a:endParaRPr lang="en-US" sz="1200" baseline="0" dirty="0"/>
        </a:p>
        <a:p xmlns:a="http://schemas.openxmlformats.org/drawingml/2006/main">
          <a:pPr algn="ctr"/>
          <a:endParaRPr lang="en-US" sz="1200" dirty="0"/>
        </a:p>
      </cdr:txBody>
    </cdr:sp>
  </cdr:relSizeAnchor>
  <cdr:relSizeAnchor xmlns:cdr="http://schemas.openxmlformats.org/drawingml/2006/chartDrawing">
    <cdr:from>
      <cdr:x>0.16911</cdr:x>
      <cdr:y>0.4519</cdr:y>
    </cdr:from>
    <cdr:to>
      <cdr:x>0.4381</cdr:x>
      <cdr:y>0.50458</cdr:y>
    </cdr:to>
    <cdr:sp macro="" textlink="">
      <cdr:nvSpPr>
        <cdr:cNvPr id="8" name="TextBox 1"/>
        <cdr:cNvSpPr txBox="1"/>
      </cdr:nvSpPr>
      <cdr:spPr>
        <a:xfrm xmlns:a="http://schemas.openxmlformats.org/drawingml/2006/main" rot="19176184">
          <a:off x="1296541" y="2455443"/>
          <a:ext cx="2062308" cy="286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&lt;250 TPY Control with DSI</a:t>
          </a:r>
          <a:endParaRPr lang="en-US" sz="1200" baseline="0" dirty="0"/>
        </a:p>
        <a:p xmlns:a="http://schemas.openxmlformats.org/drawingml/2006/main">
          <a:pPr algn="ctr"/>
          <a:r>
            <a:rPr lang="en-US" sz="1200" baseline="0" dirty="0"/>
            <a:t>85% Control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14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89803" dir="2700000" algn="ctr" rotWithShape="0">
              <a:srgbClr val="333333"/>
            </a:outerShdw>
          </a:effectLst>
        </p:spPr>
        <p:txBody>
          <a:bodyPr vert="horz" wrap="none" lIns="95517" tIns="47757" rIns="95517" bIns="47757" numCol="1" anchor="ctr" anchorCtr="0" compatLnSpc="1">
            <a:prstTxWarp prst="textNoShape">
              <a:avLst/>
            </a:prstTxWarp>
          </a:bodyPr>
          <a:lstStyle>
            <a:lvl1pPr algn="l" defTabSz="9572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5475" cy="4714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89803" dir="2700000" algn="ctr" rotWithShape="0">
              <a:srgbClr val="333333"/>
            </a:outerShdw>
          </a:effectLst>
        </p:spPr>
        <p:txBody>
          <a:bodyPr vert="horz" wrap="none" lIns="95517" tIns="47757" rIns="95517" bIns="47757" numCol="1" anchor="ctr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65475" cy="469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89803" dir="2700000" algn="ctr" rotWithShape="0">
              <a:srgbClr val="333333"/>
            </a:outerShdw>
          </a:effectLst>
        </p:spPr>
        <p:txBody>
          <a:bodyPr vert="horz" wrap="none" lIns="95517" tIns="47757" rIns="95517" bIns="47757" numCol="1" anchor="b" anchorCtr="0" compatLnSpc="1">
            <a:prstTxWarp prst="textNoShape">
              <a:avLst/>
            </a:prstTxWarp>
          </a:bodyPr>
          <a:lstStyle>
            <a:lvl1pPr algn="l" defTabSz="9572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4313"/>
            <a:ext cx="3165475" cy="469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5517" tIns="47757" rIns="95517" bIns="47757" numCol="1" anchor="b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200"/>
            </a:lvl1pPr>
          </a:lstStyle>
          <a:p>
            <a:pPr>
              <a:defRPr/>
            </a:pPr>
            <a:fld id="{96EB141B-E5B2-48E1-9125-7281AAE71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25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7" tIns="47757" rIns="95517" bIns="47757" numCol="1" anchor="t" anchorCtr="0" compatLnSpc="1">
            <a:prstTxWarp prst="textNoShape">
              <a:avLst/>
            </a:prstTxWarp>
          </a:bodyPr>
          <a:lstStyle>
            <a:lvl1pPr algn="l" defTabSz="9572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54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7" tIns="47757" rIns="95517" bIns="47757" numCol="1" anchor="t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7775" y="706438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2950"/>
            <a:ext cx="5354638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7" tIns="47757" rIns="95517" bIns="47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4313"/>
            <a:ext cx="3165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7" tIns="47757" rIns="95517" bIns="47757" numCol="1" anchor="b" anchorCtr="0" compatLnSpc="1">
            <a:prstTxWarp prst="textNoShape">
              <a:avLst/>
            </a:prstTxWarp>
          </a:bodyPr>
          <a:lstStyle>
            <a:lvl1pPr algn="l" defTabSz="9572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4313"/>
            <a:ext cx="3165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7" tIns="47757" rIns="95517" bIns="47757" numCol="1" anchor="b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200"/>
            </a:lvl1pPr>
          </a:lstStyle>
          <a:p>
            <a:pPr>
              <a:defRPr/>
            </a:pPr>
            <a:fld id="{36D6CDA6-C351-458C-9242-01F1BA1F29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63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D6CDA6-C351-458C-9242-01F1BA1F2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3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77220-E800-40C1-B3C8-8A923995392C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274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684E5-7590-42F9-8810-952B8E6C6425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59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685800" y="137247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517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"/>
          <a:stretch/>
        </p:blipFill>
        <p:spPr bwMode="auto">
          <a:xfrm>
            <a:off x="0" y="1"/>
            <a:ext cx="9144001" cy="141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1225" y="6553200"/>
            <a:ext cx="65817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ucc_gradient_h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400800"/>
            <a:ext cx="1666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04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746504"/>
            <a:ext cx="7772400" cy="4437529"/>
          </a:xfrm>
        </p:spPr>
        <p:txBody>
          <a:bodyPr/>
          <a:lstStyle>
            <a:lvl1pPr marL="342900" indent="-342900">
              <a:buClr>
                <a:srgbClr val="EE8E00"/>
              </a:buClr>
              <a:buFont typeface="Wingdings" pitchFamily="2" charset="2"/>
              <a:buChar char="§"/>
              <a:defRPr/>
            </a:lvl1pPr>
            <a:lvl3pPr>
              <a:buClr>
                <a:srgbClr val="002060"/>
              </a:buClr>
              <a:defRPr/>
            </a:lvl3pPr>
            <a:lvl4pPr>
              <a:buClr>
                <a:schemeClr val="bg1">
                  <a:lumMod val="65000"/>
                </a:schemeClr>
              </a:buClr>
              <a:defRPr/>
            </a:lvl4pPr>
            <a:lvl5pPr>
              <a:buClr>
                <a:srgbClr val="92D05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6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46504"/>
            <a:ext cx="3810000" cy="4114800"/>
          </a:xfrm>
        </p:spPr>
        <p:txBody>
          <a:bodyPr/>
          <a:lstStyle>
            <a:lvl1pPr marL="342900" indent="-342900">
              <a:buClr>
                <a:srgbClr val="EE8E00"/>
              </a:buClr>
              <a:buFont typeface="Wingdings" pitchFamily="2" charset="2"/>
              <a:buChar char="§"/>
              <a:defRPr/>
            </a:lvl1pPr>
            <a:lvl2pPr>
              <a:defRPr sz="1800"/>
            </a:lvl2pPr>
            <a:lvl3pPr>
              <a:buClr>
                <a:srgbClr val="002060"/>
              </a:buClr>
              <a:defRPr sz="1800"/>
            </a:lvl3pPr>
            <a:lvl4pPr marL="1658938" indent="-287338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800"/>
            </a:lvl4pPr>
            <a:lvl5pPr>
              <a:buClr>
                <a:srgbClr val="99CC00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46504"/>
            <a:ext cx="3810000" cy="4114800"/>
          </a:xfrm>
        </p:spPr>
        <p:txBody>
          <a:bodyPr/>
          <a:lstStyle>
            <a:lvl1pPr marL="342900" indent="-342900">
              <a:buClr>
                <a:srgbClr val="EE8E00"/>
              </a:buClr>
              <a:buFont typeface="Wingdings" pitchFamily="2" charset="2"/>
              <a:buChar char="§"/>
              <a:defRPr/>
            </a:lvl1pPr>
            <a:lvl2pPr>
              <a:defRPr sz="1800"/>
            </a:lvl2pPr>
            <a:lvl3pPr>
              <a:buClr>
                <a:srgbClr val="002060"/>
              </a:buClr>
              <a:defRPr sz="1800"/>
            </a:lvl3pPr>
            <a:lvl4pPr marL="1714500" indent="-34290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800"/>
            </a:lvl4pPr>
            <a:lvl5pPr>
              <a:buClr>
                <a:srgbClr val="99CC00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69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85800" y="1774732"/>
            <a:ext cx="7666038" cy="3783386"/>
          </a:xfrm>
        </p:spPr>
        <p:txBody>
          <a:bodyPr/>
          <a:lstStyle>
            <a:lvl1pPr>
              <a:buClr>
                <a:srgbClr val="EE8E00"/>
              </a:buClr>
              <a:defRPr sz="2800">
                <a:solidFill>
                  <a:schemeClr val="tx1"/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Agenda Sections</a:t>
            </a:r>
          </a:p>
        </p:txBody>
      </p:sp>
    </p:spTree>
    <p:extLst>
      <p:ext uri="{BB962C8B-B14F-4D97-AF65-F5344CB8AC3E}">
        <p14:creationId xmlns:p14="http://schemas.microsoft.com/office/powerpoint/2010/main" val="252028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85800" y="1774732"/>
            <a:ext cx="7666038" cy="385762"/>
          </a:xfrm>
        </p:spPr>
        <p:txBody>
          <a:bodyPr/>
          <a:lstStyle>
            <a:lvl1pPr>
              <a:defRPr sz="2400"/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1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85800" y="2258829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2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85800" y="2742926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3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85800" y="3227023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4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85800" y="3711120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11188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85800" y="1774732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1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85800" y="2258829"/>
            <a:ext cx="7666038" cy="385762"/>
          </a:xfrm>
        </p:spPr>
        <p:txBody>
          <a:bodyPr/>
          <a:lstStyle>
            <a:lvl1pPr>
              <a:buClr>
                <a:srgbClr val="EE8E00"/>
              </a:buClr>
              <a:defRPr sz="2400">
                <a:solidFill>
                  <a:schemeClr val="tx1"/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2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85800" y="2742926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3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85800" y="3227023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4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85800" y="3711120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1529057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85800" y="1774732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1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85800" y="2258829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2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85800" y="2742926"/>
            <a:ext cx="7666038" cy="385762"/>
          </a:xfrm>
        </p:spPr>
        <p:txBody>
          <a:bodyPr/>
          <a:lstStyle>
            <a:lvl1pPr>
              <a:buClr>
                <a:srgbClr val="EE8E00"/>
              </a:buClr>
              <a:defRPr sz="2400">
                <a:solidFill>
                  <a:schemeClr val="tx1"/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3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85800" y="3227023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4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85800" y="3711120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12750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2188" y="6611938"/>
            <a:ext cx="274637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A54E16-0C38-4AD1-8C43-88AB59E79A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85800" y="1774732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1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85800" y="2258829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2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85800" y="2742926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3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85800" y="3227023"/>
            <a:ext cx="7666038" cy="385762"/>
          </a:xfrm>
        </p:spPr>
        <p:txBody>
          <a:bodyPr/>
          <a:lstStyle>
            <a:lvl1pPr>
              <a:buClr>
                <a:srgbClr val="EE8E00"/>
              </a:buClr>
              <a:defRPr sz="2400">
                <a:solidFill>
                  <a:schemeClr val="tx1"/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4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85800" y="3711120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4250949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2188" y="6611938"/>
            <a:ext cx="274637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A54E16-0C38-4AD1-8C43-88AB59E79A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85800" y="1774732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1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85800" y="2258829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2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85800" y="2742926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3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85800" y="3227023"/>
            <a:ext cx="7666038" cy="385762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4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85800" y="3711120"/>
            <a:ext cx="7666038" cy="385762"/>
          </a:xfrm>
        </p:spPr>
        <p:txBody>
          <a:bodyPr/>
          <a:lstStyle>
            <a:lvl1pPr>
              <a:buClr>
                <a:srgbClr val="EE8E00"/>
              </a:buClr>
              <a:defRPr sz="2400">
                <a:solidFill>
                  <a:schemeClr val="tx1"/>
                </a:solidFill>
              </a:defRPr>
            </a:lvl1pPr>
            <a:lvl2pPr marL="339725" indent="-2857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baseline="0">
                <a:solidFill>
                  <a:schemeClr val="bg1">
                    <a:lumMod val="65000"/>
                  </a:schemeClr>
                </a:solidFill>
              </a:defRPr>
            </a:lvl2pPr>
            <a:lvl3pPr marL="344488" indent="-2286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3403018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2188" y="6611938"/>
            <a:ext cx="274637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A54E16-0C38-4AD1-8C43-88AB59E79A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1"/>
          </p:nvPr>
        </p:nvSpPr>
        <p:spPr>
          <a:xfrm>
            <a:off x="511175" y="1730375"/>
            <a:ext cx="8229600" cy="4149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79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78423" y="18841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For more information, please contact: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" y="430305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P:</a:t>
            </a:r>
            <a:r>
              <a:rPr lang="en-US" sz="24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847.473.5900 ext.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11990" y="4297995"/>
            <a:ext cx="2496904" cy="46672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Extension Here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760810"/>
            <a:ext cx="9144000" cy="492499"/>
          </a:xfrm>
        </p:spPr>
        <p:txBody>
          <a:bodyPr/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 dirty="0" smtClean="0"/>
              <a:t>Email Address Here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" y="3056965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United Conveyor Corporation</a:t>
            </a:r>
          </a:p>
          <a:p>
            <a:pPr algn="ctr"/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2100 Norman Dr. W</a:t>
            </a:r>
          </a:p>
          <a:p>
            <a:pPr algn="ctr"/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Waukegan, IL 60085</a:t>
            </a: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335778"/>
            <a:ext cx="9144000" cy="865187"/>
          </a:xfr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 smtClean="0"/>
              <a:t>First Name Last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1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3" y="0"/>
            <a:ext cx="7445116" cy="1143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6504"/>
            <a:ext cx="7772400" cy="4114800"/>
          </a:xfrm>
        </p:spPr>
        <p:txBody>
          <a:bodyPr/>
          <a:lstStyle>
            <a:lvl1pPr marL="342900" indent="-342900">
              <a:buClr>
                <a:srgbClr val="EE8E00"/>
              </a:buClr>
              <a:buFont typeface="Wingdings" pitchFamily="2" charset="2"/>
              <a:buChar char="§"/>
              <a:defRPr sz="2400"/>
            </a:lvl1pPr>
            <a:lvl3pPr>
              <a:buClr>
                <a:srgbClr val="002060"/>
              </a:buClr>
              <a:defRPr/>
            </a:lvl3pPr>
            <a:lvl4pPr>
              <a:buClr>
                <a:schemeClr val="bg1">
                  <a:lumMod val="65000"/>
                </a:schemeClr>
              </a:buClr>
              <a:defRPr/>
            </a:lvl4pPr>
            <a:lvl5pPr>
              <a:buClr>
                <a:srgbClr val="99CC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7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2060"/>
              </a:buClr>
              <a:buSzPct val="120000"/>
              <a:buFont typeface="Arial" pitchFamily="34" charset="0"/>
              <a:buChar char="•"/>
              <a:defRPr sz="2000"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Calibri" pitchFamily="34" charset="0"/>
              <a:buChar char="»"/>
              <a:defRPr/>
            </a:lvl3pPr>
            <a:lvl4pPr>
              <a:defRPr sz="1600"/>
            </a:lvl4pPr>
            <a:lvl5pPr marL="2057400" indent="-228600">
              <a:buClr>
                <a:srgbClr val="00B050"/>
              </a:buClr>
              <a:buFont typeface="Calibri" pitchFamily="34" charset="0"/>
              <a:buChar char="▫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7013448" cy="530352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610B85-FD59-49B6-BA82-4AEE9C63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1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2060"/>
              </a:buClr>
              <a:buSzPct val="120000"/>
              <a:buFont typeface="Arial" pitchFamily="34" charset="0"/>
              <a:buChar char="•"/>
              <a:defRPr sz="2000"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Calibri" pitchFamily="34" charset="0"/>
              <a:buChar char="»"/>
              <a:defRPr/>
            </a:lvl3pPr>
            <a:lvl4pPr>
              <a:defRPr sz="1600"/>
            </a:lvl4pPr>
            <a:lvl5pPr marL="2057400" indent="-228600">
              <a:buClr>
                <a:srgbClr val="00B050"/>
              </a:buClr>
              <a:buFont typeface="Calibri" pitchFamily="34" charset="0"/>
              <a:buChar char="▫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792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63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marL="0" indent="0" algn="l">
              <a:defRPr sz="4000" b="1" cap="all">
                <a:solidFill>
                  <a:srgbClr val="EE8E00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6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46504"/>
            <a:ext cx="3810000" cy="4114800"/>
          </a:xfrm>
        </p:spPr>
        <p:txBody>
          <a:bodyPr/>
          <a:lstStyle>
            <a:lvl1pPr marL="342900" indent="-342900">
              <a:buClr>
                <a:srgbClr val="EE8E00"/>
              </a:buClr>
              <a:buFont typeface="Wingdings" pitchFamily="2" charset="2"/>
              <a:buChar char="§"/>
              <a:defRPr sz="2000"/>
            </a:lvl1pPr>
            <a:lvl2pPr>
              <a:defRPr sz="2000"/>
            </a:lvl2pPr>
            <a:lvl3pPr>
              <a:buClr>
                <a:srgbClr val="002060"/>
              </a:buClr>
              <a:defRPr sz="2000"/>
            </a:lvl3pPr>
            <a:lvl4pPr>
              <a:buClr>
                <a:schemeClr val="bg1">
                  <a:lumMod val="65000"/>
                </a:schemeClr>
              </a:buClr>
              <a:defRPr sz="2000"/>
            </a:lvl4pPr>
            <a:lvl5pPr>
              <a:buClr>
                <a:srgbClr val="99C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6504"/>
            <a:ext cx="3810000" cy="4114800"/>
          </a:xfrm>
        </p:spPr>
        <p:txBody>
          <a:bodyPr/>
          <a:lstStyle>
            <a:lvl1pPr marL="342900" indent="-342900">
              <a:buClr>
                <a:srgbClr val="EE8E00"/>
              </a:buClr>
              <a:buFont typeface="Wingdings" pitchFamily="2" charset="2"/>
              <a:buChar char="§"/>
              <a:defRPr sz="2000"/>
            </a:lvl1pPr>
            <a:lvl2pPr>
              <a:defRPr sz="2000"/>
            </a:lvl2pPr>
            <a:lvl3pPr>
              <a:buClr>
                <a:srgbClr val="002060"/>
              </a:buClr>
              <a:defRPr sz="2000"/>
            </a:lvl3pPr>
            <a:lvl4pPr>
              <a:buClr>
                <a:schemeClr val="bg1">
                  <a:lumMod val="65000"/>
                </a:schemeClr>
              </a:buClr>
              <a:defRPr sz="2000"/>
            </a:lvl4pPr>
            <a:lvl5pPr>
              <a:buClr>
                <a:srgbClr val="99C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7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4130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81063"/>
            <a:ext cx="4040188" cy="3951288"/>
          </a:xfrm>
        </p:spPr>
        <p:txBody>
          <a:bodyPr/>
          <a:lstStyle>
            <a:lvl1pPr marL="342900" indent="-342900">
              <a:buClr>
                <a:srgbClr val="EE8E00"/>
              </a:buClr>
              <a:buFont typeface="Wingdings" pitchFamily="2" charset="2"/>
              <a:buChar char="§"/>
              <a:defRPr sz="2000"/>
            </a:lvl1pPr>
            <a:lvl2pPr>
              <a:defRPr sz="1800"/>
            </a:lvl2pPr>
            <a:lvl3pPr>
              <a:buClr>
                <a:srgbClr val="002060"/>
              </a:buClr>
              <a:defRPr sz="1800"/>
            </a:lvl3pPr>
            <a:lvl4pPr>
              <a:buClr>
                <a:schemeClr val="bg1">
                  <a:lumMod val="65000"/>
                </a:schemeClr>
              </a:buClr>
              <a:defRPr sz="1800"/>
            </a:lvl4pPr>
            <a:lvl5pPr>
              <a:buClr>
                <a:srgbClr val="99CC00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672" y="174130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672" y="2381063"/>
            <a:ext cx="4041775" cy="3951288"/>
          </a:xfrm>
        </p:spPr>
        <p:txBody>
          <a:bodyPr/>
          <a:lstStyle>
            <a:lvl1pPr marL="342900" indent="-342900">
              <a:buClr>
                <a:srgbClr val="EE8E00"/>
              </a:buClr>
              <a:buFont typeface="Wingdings" pitchFamily="2" charset="2"/>
              <a:buChar char="§"/>
              <a:defRPr sz="2000"/>
            </a:lvl1pPr>
            <a:lvl2pPr>
              <a:defRPr sz="1800"/>
            </a:lvl2pPr>
            <a:lvl3pPr>
              <a:buClr>
                <a:srgbClr val="002060"/>
              </a:buClr>
              <a:defRPr sz="1800"/>
            </a:lvl3pPr>
            <a:lvl4pPr>
              <a:buClr>
                <a:schemeClr val="bg1">
                  <a:lumMod val="65000"/>
                </a:schemeClr>
              </a:buClr>
              <a:defRPr sz="1800"/>
            </a:lvl4pPr>
            <a:lvl5pPr>
              <a:buClr>
                <a:srgbClr val="99CC00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9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592" y="1746504"/>
            <a:ext cx="5111750" cy="4537755"/>
          </a:xfrm>
        </p:spPr>
        <p:txBody>
          <a:bodyPr/>
          <a:lstStyle>
            <a:lvl1pPr marL="342900" indent="-342900">
              <a:buClr>
                <a:srgbClr val="EE8E00"/>
              </a:buClr>
              <a:buFont typeface="Wingdings" pitchFamily="2" charset="2"/>
              <a:buChar char="§"/>
              <a:defRPr sz="2000"/>
            </a:lvl1pPr>
            <a:lvl2pPr>
              <a:defRPr sz="2000"/>
            </a:lvl2pPr>
            <a:lvl3pPr>
              <a:buClr>
                <a:srgbClr val="002060"/>
              </a:buClr>
              <a:defRPr sz="2000"/>
            </a:lvl3pPr>
            <a:lvl4pPr>
              <a:buClr>
                <a:schemeClr val="bg1">
                  <a:lumMod val="65000"/>
                </a:schemeClr>
              </a:buClr>
              <a:defRPr sz="2000"/>
            </a:lvl4pPr>
            <a:lvl5pPr>
              <a:buClr>
                <a:srgbClr val="99CC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746504"/>
            <a:ext cx="3008313" cy="45377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6724" y="0"/>
            <a:ext cx="7305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1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74375"/>
            <a:ext cx="5486400" cy="3553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23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46504"/>
            <a:ext cx="3810000" cy="4114800"/>
          </a:xfrm>
        </p:spPr>
        <p:txBody>
          <a:bodyPr/>
          <a:lstStyle>
            <a:lvl1pPr marL="342900" indent="-342900">
              <a:buClr>
                <a:srgbClr val="EE8E00"/>
              </a:buClr>
              <a:buFont typeface="Wingdings" pitchFamily="2" charset="2"/>
              <a:buChar char="§"/>
              <a:defRPr/>
            </a:lvl1pPr>
            <a:lvl2pPr>
              <a:defRPr sz="1800"/>
            </a:lvl2pPr>
            <a:lvl3pPr>
              <a:buClr>
                <a:srgbClr val="002060"/>
              </a:buClr>
              <a:defRPr sz="1800"/>
            </a:lvl3pPr>
            <a:lvl4pPr>
              <a:buClr>
                <a:schemeClr val="bg1">
                  <a:lumMod val="65000"/>
                </a:schemeClr>
              </a:buClr>
              <a:defRPr sz="1800"/>
            </a:lvl4pPr>
            <a:lvl5pPr>
              <a:buClr>
                <a:srgbClr val="99CC00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46504"/>
            <a:ext cx="3810000" cy="1981200"/>
          </a:xfrm>
        </p:spPr>
        <p:txBody>
          <a:bodyPr/>
          <a:lstStyle>
            <a:lvl1pPr marL="342900" indent="-342900">
              <a:buClr>
                <a:srgbClr val="EE8E00"/>
              </a:buClr>
              <a:buFont typeface="Wingdings" pitchFamily="2" charset="2"/>
              <a:buChar char="§"/>
              <a:defRPr/>
            </a:lvl1pPr>
            <a:lvl2pPr>
              <a:defRPr sz="1800"/>
            </a:lvl2pPr>
            <a:lvl3pPr>
              <a:buClr>
                <a:srgbClr val="002060"/>
              </a:buClr>
              <a:defRPr sz="1800"/>
            </a:lvl3pPr>
            <a:lvl4pPr>
              <a:buClr>
                <a:schemeClr val="bg1">
                  <a:lumMod val="65000"/>
                </a:schemeClr>
              </a:buClr>
              <a:defRPr sz="1800"/>
            </a:lvl4pPr>
            <a:lvl5pPr>
              <a:buClr>
                <a:srgbClr val="92D050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99640"/>
            <a:ext cx="3810000" cy="1981200"/>
          </a:xfrm>
        </p:spPr>
        <p:txBody>
          <a:bodyPr/>
          <a:lstStyle>
            <a:lvl1pPr marL="342900" indent="-342900">
              <a:buClr>
                <a:srgbClr val="EE8E00"/>
              </a:buClr>
              <a:buFont typeface="Wingdings" pitchFamily="2" charset="2"/>
              <a:buChar char="§"/>
              <a:defRPr/>
            </a:lvl1pPr>
            <a:lvl2pPr>
              <a:defRPr sz="1800"/>
            </a:lvl2pPr>
            <a:lvl3pPr>
              <a:buClr>
                <a:srgbClr val="002060"/>
              </a:buClr>
              <a:defRPr sz="1800"/>
            </a:lvl3pPr>
            <a:lvl4pPr>
              <a:buClr>
                <a:schemeClr val="bg1">
                  <a:lumMod val="65000"/>
                </a:schemeClr>
              </a:buClr>
              <a:defRPr sz="1800"/>
            </a:lvl4pPr>
            <a:lvl5pPr>
              <a:buClr>
                <a:srgbClr val="92D050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2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746504"/>
            <a:ext cx="38100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46504"/>
            <a:ext cx="3810000" cy="4114800"/>
          </a:xfrm>
        </p:spPr>
        <p:txBody>
          <a:bodyPr/>
          <a:lstStyle>
            <a:lvl1pPr marL="342900" indent="-342900">
              <a:buClr>
                <a:srgbClr val="EE8E00"/>
              </a:buClr>
              <a:buFont typeface="Wingdings" pitchFamily="2" charset="2"/>
              <a:buChar char="§"/>
              <a:defRPr/>
            </a:lvl1pPr>
            <a:lvl2pPr>
              <a:defRPr sz="1800"/>
            </a:lvl2pPr>
            <a:lvl3pPr>
              <a:buClr>
                <a:srgbClr val="002060"/>
              </a:buClr>
              <a:defRPr sz="1800"/>
            </a:lvl3pPr>
            <a:lvl4pPr>
              <a:buClr>
                <a:schemeClr val="bg1">
                  <a:lumMod val="65000"/>
                </a:schemeClr>
              </a:buClr>
              <a:defRPr sz="1800"/>
            </a:lvl4pPr>
            <a:lvl5pPr>
              <a:buClr>
                <a:srgbClr val="92D050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5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3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181225" y="6553200"/>
            <a:ext cx="65817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0" descr="ucc_gradient_h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1000" y="6400800"/>
            <a:ext cx="1666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6724" y="0"/>
            <a:ext cx="7305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4811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8772" y="6553200"/>
            <a:ext cx="6831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0" dirty="0" smtClean="0">
                <a:solidFill>
                  <a:srgbClr val="FF0000"/>
                </a:solidFill>
                <a:latin typeface="Calibri"/>
                <a:cs typeface="Calibri"/>
              </a:rPr>
              <a:t>–  CONFIDENTIAL – 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                                             ©2017.  United Conveyor Corporation.  All Rights Reserved.</a:t>
            </a:r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"/>
          <a:stretch/>
        </p:blipFill>
        <p:spPr bwMode="auto">
          <a:xfrm>
            <a:off x="0" y="1"/>
            <a:ext cx="9144000" cy="129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00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E8E00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65000"/>
          </a:schemeClr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arrethCondron@unitedconveyor.com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/>
          <a:srcRect r="1639"/>
          <a:stretch>
            <a:fillRect/>
          </a:stretch>
        </p:blipFill>
        <p:spPr bwMode="auto">
          <a:xfrm>
            <a:off x="0" y="1364300"/>
            <a:ext cx="91440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97084" y="5034019"/>
            <a:ext cx="714983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2400" cap="all" dirty="0" smtClean="0"/>
              <a:t>DSI: AN ALTERNATIVE </a:t>
            </a:r>
            <a:r>
              <a:rPr lang="en-US" sz="2400" cap="all" dirty="0"/>
              <a:t>TO WET SCRUBBING FOR SO</a:t>
            </a:r>
            <a:r>
              <a:rPr lang="en-US" sz="2400" cap="all" baseline="-25000" dirty="0"/>
              <a:t>2</a:t>
            </a:r>
            <a:r>
              <a:rPr lang="en-US" sz="2400" cap="all" dirty="0"/>
              <a:t> AND SO</a:t>
            </a:r>
            <a:r>
              <a:rPr lang="en-US" sz="2400" cap="all" baseline="-25000" dirty="0"/>
              <a:t>3</a:t>
            </a:r>
            <a:r>
              <a:rPr lang="en-US" sz="2400" cap="all" dirty="0"/>
              <a:t> </a:t>
            </a:r>
            <a:r>
              <a:rPr lang="en-US" sz="2400" cap="all" dirty="0" smtClean="0"/>
              <a:t>REMOVAL</a:t>
            </a:r>
            <a:endParaRPr lang="en-US" sz="2800" cap="all" dirty="0"/>
          </a:p>
          <a:p>
            <a:pPr algn="ctr">
              <a:tabLst>
                <a:tab pos="4630738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IPEC October 2018</a:t>
            </a:r>
          </a:p>
          <a:p>
            <a:pPr algn="ctr">
              <a:tabLst>
                <a:tab pos="4630738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Jon Norman, P.E.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8" y="0"/>
            <a:ext cx="7445116" cy="1143000"/>
          </a:xfrm>
        </p:spPr>
        <p:txBody>
          <a:bodyPr/>
          <a:lstStyle/>
          <a:p>
            <a:r>
              <a:rPr lang="en-US" dirty="0" smtClean="0"/>
              <a:t>Natural Gas Processing </a:t>
            </a:r>
            <a:br>
              <a:rPr lang="en-US" dirty="0" smtClean="0"/>
            </a:br>
            <a:r>
              <a:rPr lang="en-US" dirty="0" smtClean="0"/>
              <a:t>Joint Technology with Spartan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460754"/>
            <a:ext cx="4754880" cy="1419606"/>
          </a:xfrm>
        </p:spPr>
        <p:txBody>
          <a:bodyPr/>
          <a:lstStyle/>
          <a:p>
            <a:r>
              <a:rPr lang="en-US" dirty="0"/>
              <a:t>Spartan Energy is a provider of </a:t>
            </a:r>
            <a:r>
              <a:rPr lang="en-US" dirty="0" smtClean="0"/>
              <a:t>natural gas </a:t>
            </a:r>
            <a:r>
              <a:rPr lang="en-US" dirty="0"/>
              <a:t>treating and processing </a:t>
            </a:r>
            <a:r>
              <a:rPr lang="en-US" dirty="0" smtClean="0"/>
              <a:t>equipment and services globally</a:t>
            </a:r>
          </a:p>
          <a:p>
            <a:r>
              <a:rPr lang="en-US" dirty="0" smtClean="0"/>
              <a:t>Spartan provides turnkey installation, commissioning, operations and maintenance services</a:t>
            </a:r>
          </a:p>
          <a:p>
            <a:r>
              <a:rPr lang="en-US" dirty="0" smtClean="0"/>
              <a:t>With Patent Pending technology, DSI is used to reduce SO</a:t>
            </a:r>
            <a:r>
              <a:rPr lang="en-US" baseline="-25000" dirty="0" smtClean="0"/>
              <a:t>2</a:t>
            </a:r>
            <a:r>
              <a:rPr lang="en-US" dirty="0" smtClean="0"/>
              <a:t> from thermal oxidizer after amine unit regeneration</a:t>
            </a:r>
          </a:p>
          <a:p>
            <a:endParaRPr lang="en-US" sz="20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40" y="3664585"/>
            <a:ext cx="3548380" cy="2661284"/>
          </a:xfrm>
          <a:prstGeom prst="rect">
            <a:avLst/>
          </a:prstGeom>
        </p:spPr>
      </p:pic>
      <p:pic>
        <p:nvPicPr>
          <p:cNvPr id="5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2739" y="1301432"/>
            <a:ext cx="3548382" cy="266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6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 Disposal Considerations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326775"/>
              </p:ext>
            </p:extLst>
          </p:nvPr>
        </p:nvGraphicFramePr>
        <p:xfrm>
          <a:off x="1323242" y="1229213"/>
          <a:ext cx="6418384" cy="2685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84639" y="4000500"/>
          <a:ext cx="8695591" cy="11125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83776"/>
                <a:gridCol w="2268417"/>
                <a:gridCol w="2303583"/>
                <a:gridCol w="20398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 to 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  <a:r>
                        <a:rPr lang="en-US" baseline="0" dirty="0" smtClean="0"/>
                        <a:t> to 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Regulatory Burden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 to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3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Amine Process with DSI</a:t>
            </a:r>
            <a:endParaRPr lang="en-US" dirty="0"/>
          </a:p>
        </p:txBody>
      </p:sp>
      <p:pic>
        <p:nvPicPr>
          <p:cNvPr id="4" name="Picture 3" descr="C:\Users\jbyers\AppData\Local\Microsoft\Windows\Temporary Internet Files\Content.Word\DSI PF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51"/>
          <a:stretch/>
        </p:blipFill>
        <p:spPr bwMode="auto">
          <a:xfrm>
            <a:off x="465513" y="1362725"/>
            <a:ext cx="8359831" cy="486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5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405184"/>
            <a:ext cx="19053" cy="47632"/>
          </a:xfrm>
          <a:prstGeom prst="rect">
            <a:avLst/>
          </a:prstGeom>
        </p:spPr>
      </p:pic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8" y="1746250"/>
            <a:ext cx="7502843" cy="4114800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0972" y="0"/>
            <a:ext cx="74451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Description of Amine Process with DSI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803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3" y="293914"/>
            <a:ext cx="7445116" cy="892629"/>
          </a:xfrm>
        </p:spPr>
        <p:txBody>
          <a:bodyPr/>
          <a:lstStyle/>
          <a:p>
            <a:r>
              <a:rPr lang="en-US" dirty="0" smtClean="0"/>
              <a:t>Silo and Blower/Mill Trailer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14017" name="Picture 1"/>
          <p:cNvPicPr>
            <a:picLocks noChangeAspect="1" noChangeArrowheads="1"/>
          </p:cNvPicPr>
          <p:nvPr/>
        </p:nvPicPr>
        <p:blipFill>
          <a:blip r:embed="rId2" cstate="print"/>
          <a:srcRect b="6802"/>
          <a:stretch>
            <a:fillRect/>
          </a:stretch>
        </p:blipFill>
        <p:spPr bwMode="auto">
          <a:xfrm>
            <a:off x="1105469" y="1269242"/>
            <a:ext cx="6933062" cy="484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17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78" y="0"/>
            <a:ext cx="7342213" cy="1143000"/>
          </a:xfrm>
        </p:spPr>
        <p:txBody>
          <a:bodyPr/>
          <a:lstStyle/>
          <a:p>
            <a:r>
              <a:rPr lang="en-US" dirty="0" smtClean="0"/>
              <a:t>Production Limits at PSD Permit Limit with DSI 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/>
          </p:nvPr>
        </p:nvGraphicFramePr>
        <p:xfrm>
          <a:off x="738553" y="1143000"/>
          <a:ext cx="7666894" cy="543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19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Sulfur Removal and Disposal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27538" y="1820008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5512" y="1397000"/>
          <a:ext cx="8133365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6673"/>
                <a:gridCol w="1626673"/>
                <a:gridCol w="1626673"/>
                <a:gridCol w="1626673"/>
                <a:gridCol w="16266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Solution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Scavenger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Liquid Redox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Sulfur Recovery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Unit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Acid Gas Injection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Liquid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or Solid media used to remove H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S from process gas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Removal of H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 using a reduction/oxidation reaction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using a catalyst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Recovers H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 as elemental sulfur through the Claus Reaction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Injection of H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 and other acid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gases into a non-producing formation to prevent emission into atmosphere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889983" y="4406900"/>
          <a:ext cx="1626673" cy="19024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6673"/>
              </a:tblGrid>
              <a:tr h="5362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DSI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36624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Sorbent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injection to remove SO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from an acid gas stream </a:t>
                      </a:r>
                      <a:endParaRPr lang="en-US" sz="1400" baseline="-25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Up Arrow 6"/>
          <p:cNvSpPr/>
          <p:nvPr/>
        </p:nvSpPr>
        <p:spPr bwMode="auto">
          <a:xfrm>
            <a:off x="3451860" y="3726180"/>
            <a:ext cx="502920" cy="594360"/>
          </a:xfrm>
          <a:prstGeom prst="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Options have </a:t>
            </a:r>
            <a:r>
              <a:rPr lang="en-US" dirty="0" smtClean="0"/>
              <a:t>Benefits </a:t>
            </a:r>
            <a:r>
              <a:rPr lang="en-US" dirty="0"/>
              <a:t>and </a:t>
            </a:r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27538" y="1820008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5512" y="1397000"/>
          <a:ext cx="8133366" cy="4424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5561"/>
                <a:gridCol w="1355561"/>
                <a:gridCol w="1355561"/>
                <a:gridCol w="1355561"/>
                <a:gridCol w="1355561"/>
                <a:gridCol w="13555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Solution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Scavenger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DSI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Liquid Redox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Sulfur Recovery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Unit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Acid Gas Injection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Sulfur Removal “Sweet Spot”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&lt;0.5 TPD 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0.3-2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TPD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&lt;15 TPD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&gt;10 TPD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High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 Volumes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High H2S in gas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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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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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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Removal of CO2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Amine Required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Amine Required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Amine Required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Amine Required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Amine Required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Anticipated Life of Production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Short-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Long Term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Short-Medium Term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Long Term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Long Term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Long Term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Availability of Existing Infrastructure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Limited Infrastructure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Needed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Temporary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New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New Facility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Great if Available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Operational Complexity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Minimal Complexity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Minimal Complexity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Moderate Complexity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High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Complexity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High Complexity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Cost 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Considerations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Low Capital /High Variable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Low Capital/ Moderate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Variable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Moderate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Capital / Low Variable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High Capital / Low Variable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High Capital / Low Variable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1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9" y="1367405"/>
            <a:ext cx="8206721" cy="4852142"/>
          </a:xfrm>
          <a:prstGeom prst="rect">
            <a:avLst/>
          </a:prstGeom>
          <a:noFill/>
          <a:ln>
            <a:solidFill>
              <a:prstClr val="black"/>
            </a:solidFill>
          </a:ln>
        </p:spPr>
      </p:pic>
    </p:spTree>
    <p:extLst>
      <p:ext uri="{BB962C8B-B14F-4D97-AF65-F5344CB8AC3E}">
        <p14:creationId xmlns:p14="http://schemas.microsoft.com/office/powerpoint/2010/main" val="27612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DSI System for Turnarounds</a:t>
            </a:r>
            <a:endParaRPr lang="en-US" b="0" dirty="0"/>
          </a:p>
        </p:txBody>
      </p:sp>
      <p:pic>
        <p:nvPicPr>
          <p:cNvPr id="5" name="Picture 2" descr="C:\Users\erifle\Pictures\Mill Photos\100_4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57" y="3286121"/>
            <a:ext cx="2157944" cy="2877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VIPER Mill at Night Photo 2.JPG"/>
          <p:cNvPicPr>
            <a:picLocks noChangeAspect="1"/>
          </p:cNvPicPr>
          <p:nvPr/>
        </p:nvPicPr>
        <p:blipFill>
          <a:blip r:embed="rId3" cstate="print"/>
          <a:srcRect r="2163"/>
          <a:stretch>
            <a:fillRect/>
          </a:stretch>
        </p:blipFill>
        <p:spPr>
          <a:xfrm>
            <a:off x="3060156" y="3425677"/>
            <a:ext cx="3571868" cy="2738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L:\WinWord\UCC DSI\UCC-DSI Demonstrations and Contracts\Projects\Apache\Pictures\Demo Allen\IMG_72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3" y="2690657"/>
            <a:ext cx="2604870" cy="347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513" y="1753849"/>
            <a:ext cx="8310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system leased for 3 to 6 months to control SO2 during turnarounds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89" y="0"/>
            <a:ext cx="7445116" cy="1143000"/>
          </a:xfrm>
        </p:spPr>
        <p:txBody>
          <a:bodyPr/>
          <a:lstStyle/>
          <a:p>
            <a:r>
              <a:rPr lang="en-US" dirty="0" smtClean="0"/>
              <a:t>UCC Dry Sorbent Injection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25" y="2008537"/>
            <a:ext cx="8650773" cy="4267200"/>
          </a:xfrm>
        </p:spPr>
        <p:txBody>
          <a:bodyPr>
            <a:normAutofit/>
          </a:bodyPr>
          <a:lstStyle/>
          <a:p>
            <a:pPr marL="5143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r>
              <a:rPr lang="en-US" b="1" dirty="0" smtClean="0"/>
              <a:t>Dry Sorbent Injection (DSI) Experience for Air Pollution Control</a:t>
            </a:r>
            <a:endParaRPr lang="en-US" sz="2000" b="1" dirty="0" smtClean="0"/>
          </a:p>
          <a:p>
            <a:pPr marL="914400" lvl="2" indent="-342900">
              <a:lnSpc>
                <a:spcPct val="90000"/>
              </a:lnSpc>
              <a:spcBef>
                <a:spcPts val="6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Over 120 </a:t>
            </a:r>
            <a:r>
              <a:rPr lang="en-US" dirty="0"/>
              <a:t>full-scale DSI </a:t>
            </a:r>
            <a:r>
              <a:rPr lang="en-US" dirty="0" smtClean="0"/>
              <a:t>tests and temporary systems</a:t>
            </a:r>
          </a:p>
          <a:p>
            <a:pPr marL="914400" lvl="2" indent="-342900">
              <a:lnSpc>
                <a:spcPct val="90000"/>
              </a:lnSpc>
              <a:spcBef>
                <a:spcPts val="6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About 100 </a:t>
            </a:r>
            <a:r>
              <a:rPr lang="en-US" dirty="0"/>
              <a:t>permanent systems </a:t>
            </a:r>
            <a:r>
              <a:rPr lang="en-US" dirty="0" smtClean="0"/>
              <a:t>total</a:t>
            </a:r>
          </a:p>
          <a:p>
            <a:pPr marL="914400" lvl="2" indent="-342900">
              <a:lnSpc>
                <a:spcPct val="90000"/>
              </a:lnSpc>
              <a:spcBef>
                <a:spcPts val="6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Approximately 2/3 of the DSI systems used for SO</a:t>
            </a:r>
            <a:r>
              <a:rPr lang="en-US" baseline="-25000" dirty="0"/>
              <a:t>X</a:t>
            </a:r>
            <a:r>
              <a:rPr lang="en-US" dirty="0" smtClean="0"/>
              <a:t> reduction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03"/>
          <a:stretch/>
        </p:blipFill>
        <p:spPr bwMode="auto">
          <a:xfrm>
            <a:off x="648854" y="3610634"/>
            <a:ext cx="4837622" cy="266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3"/>
          <a:stretch/>
        </p:blipFill>
        <p:spPr>
          <a:xfrm>
            <a:off x="5712903" y="3619808"/>
            <a:ext cx="2703680" cy="265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5513" y="1177540"/>
            <a:ext cx="8485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UCC is a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98 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year old global firm specializing in engineered 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Clr>
                <a:srgbClr val="FF9900"/>
              </a:buClr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     material handling solutions 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for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power and industrial customers</a:t>
            </a:r>
            <a:endParaRPr lang="en-US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9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457200" y="347472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194" name="Picture 2" descr="C:\Users\erifle\Pictures\Mill Photos\100_4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12" y="1454527"/>
            <a:ext cx="3463001" cy="461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047" y="1507067"/>
            <a:ext cx="992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7476" y="4508072"/>
            <a:ext cx="2998337" cy="116955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UCC VIPER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®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Mill</a:t>
            </a:r>
          </a:p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(Two Sizes)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tph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tph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1624" y="1371600"/>
            <a:ext cx="4571866" cy="4114800"/>
          </a:xfrm>
        </p:spPr>
        <p:txBody>
          <a:bodyPr/>
          <a:lstStyle/>
          <a:p>
            <a:pPr>
              <a:buClr>
                <a:srgbClr val="EE8E00"/>
              </a:buClr>
            </a:pPr>
            <a:r>
              <a:rPr lang="en-US" b="1" dirty="0"/>
              <a:t>Greatest opportunity for </a:t>
            </a:r>
            <a:r>
              <a:rPr lang="en-US" b="1" dirty="0" smtClean="0"/>
              <a:t>increased performance </a:t>
            </a:r>
            <a:r>
              <a:rPr lang="en-US" b="1" dirty="0"/>
              <a:t>is to reduce particle </a:t>
            </a:r>
            <a:r>
              <a:rPr lang="en-US" b="1" dirty="0" smtClean="0"/>
              <a:t>size</a:t>
            </a:r>
            <a:endParaRPr lang="en-US" b="1" dirty="0"/>
          </a:p>
          <a:p>
            <a:pPr lvl="1">
              <a:lnSpc>
                <a:spcPct val="150000"/>
              </a:lnSpc>
              <a:buClr>
                <a:srgbClr val="EE8E00"/>
              </a:buClr>
            </a:pPr>
            <a:r>
              <a:rPr lang="en-US" dirty="0"/>
              <a:t>Increased surface area for reaction </a:t>
            </a:r>
          </a:p>
          <a:p>
            <a:pPr lvl="1">
              <a:buClr>
                <a:srgbClr val="EE8E00"/>
              </a:buClr>
            </a:pPr>
            <a:r>
              <a:rPr lang="en-US" dirty="0"/>
              <a:t>Increased number of </a:t>
            </a:r>
            <a:r>
              <a:rPr lang="en-US" dirty="0" smtClean="0"/>
              <a:t>particles/collisions</a:t>
            </a:r>
            <a:endParaRPr lang="en-US" dirty="0"/>
          </a:p>
          <a:p>
            <a:pPr lvl="1">
              <a:lnSpc>
                <a:spcPct val="150000"/>
              </a:lnSpc>
              <a:buClr>
                <a:srgbClr val="EE8E00"/>
              </a:buClr>
            </a:pPr>
            <a:r>
              <a:rPr lang="en-US" dirty="0"/>
              <a:t>Increased </a:t>
            </a:r>
            <a:r>
              <a:rPr lang="en-US" dirty="0" smtClean="0"/>
              <a:t>dispersion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013" y="2417"/>
            <a:ext cx="8229600" cy="1143000"/>
          </a:xfrm>
        </p:spPr>
        <p:txBody>
          <a:bodyPr/>
          <a:lstStyle/>
          <a:p>
            <a:pPr lvl="0"/>
            <a:r>
              <a:rPr lang="en-US" kern="1200" dirty="0" smtClean="0">
                <a:latin typeface="Calibri" panose="020F0502020204030204" pitchFamily="34" charset="0"/>
              </a:rPr>
              <a:t>UCC VIPER® Mill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VIPER® Mill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99" y="1548894"/>
            <a:ext cx="2810333" cy="2102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24" y="1548894"/>
            <a:ext cx="2769565" cy="207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44499" y="1241117"/>
            <a:ext cx="2816478" cy="307777"/>
          </a:xfrm>
          <a:prstGeom prst="rect">
            <a:avLst/>
          </a:prstGeom>
          <a:solidFill>
            <a:srgbClr val="0034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Unmilled Trona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4499" y="3613902"/>
            <a:ext cx="2810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kern="0" dirty="0" smtClean="0">
                <a:solidFill>
                  <a:srgbClr val="224476"/>
                </a:solidFill>
                <a:latin typeface="Calibri" pitchFamily="34" charset="0"/>
              </a:rPr>
              <a:t>25-40 </a:t>
            </a:r>
            <a:r>
              <a:rPr lang="en-US" sz="1400" b="1" kern="0" dirty="0" smtClean="0">
                <a:solidFill>
                  <a:srgbClr val="224476"/>
                </a:solidFill>
                <a:latin typeface="Symbol" pitchFamily="18" charset="2"/>
              </a:rPr>
              <a:t>m</a:t>
            </a:r>
            <a:r>
              <a:rPr lang="en-US" sz="1400" b="1" kern="0" dirty="0" smtClean="0">
                <a:solidFill>
                  <a:srgbClr val="224476"/>
                </a:solidFill>
                <a:latin typeface="Calibri" pitchFamily="34" charset="0"/>
              </a:rPr>
              <a:t>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1900" y="3593535"/>
            <a:ext cx="273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kern="0" dirty="0" smtClean="0">
                <a:solidFill>
                  <a:srgbClr val="224476"/>
                </a:solidFill>
                <a:latin typeface="Calibri" pitchFamily="34" charset="0"/>
              </a:rPr>
              <a:t>12-15 </a:t>
            </a:r>
            <a:r>
              <a:rPr lang="en-US" sz="1400" b="1" kern="0" dirty="0" smtClean="0">
                <a:solidFill>
                  <a:srgbClr val="224476"/>
                </a:solidFill>
                <a:latin typeface="Symbol" pitchFamily="18" charset="2"/>
              </a:rPr>
              <a:t>m</a:t>
            </a:r>
            <a:r>
              <a:rPr lang="en-US" sz="1400" b="1" kern="0" dirty="0" smtClean="0">
                <a:solidFill>
                  <a:srgbClr val="224476"/>
                </a:solidFill>
                <a:latin typeface="Calibri" pitchFamily="34" charset="0"/>
              </a:rPr>
              <a:t>m 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24424" y="1241117"/>
            <a:ext cx="2769565" cy="307777"/>
          </a:xfrm>
          <a:prstGeom prst="rect">
            <a:avLst/>
          </a:prstGeom>
          <a:solidFill>
            <a:srgbClr val="00345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Milled Trona</a:t>
            </a:r>
          </a:p>
        </p:txBody>
      </p:sp>
      <p:pic>
        <p:nvPicPr>
          <p:cNvPr id="15" name="Picture 14" descr="SBC SEM Photo 1 Unmilled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59" y="4200214"/>
            <a:ext cx="2785118" cy="200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BC SEM Photo 2 Milled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99" y="4200214"/>
            <a:ext cx="2732089" cy="202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691819" y="3911546"/>
            <a:ext cx="2791958" cy="307777"/>
          </a:xfrm>
          <a:prstGeom prst="rect">
            <a:avLst/>
          </a:prstGeom>
          <a:solidFill>
            <a:srgbClr val="00345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err="1"/>
              <a:t>Unmilled</a:t>
            </a:r>
            <a:r>
              <a:rPr lang="en-US" dirty="0"/>
              <a:t> SBC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61898" y="3892585"/>
            <a:ext cx="2732089" cy="307629"/>
          </a:xfrm>
          <a:prstGeom prst="rect">
            <a:avLst/>
          </a:prstGeom>
          <a:solidFill>
            <a:srgbClr val="00345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Milled SBC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02266" y="6161538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kern="0" dirty="0" smtClean="0">
                <a:solidFill>
                  <a:srgbClr val="224476"/>
                </a:solidFill>
                <a:latin typeface="Calibri" pitchFamily="34" charset="0"/>
              </a:rPr>
              <a:t>150-180 </a:t>
            </a:r>
            <a:r>
              <a:rPr lang="en-US" sz="1400" b="1" kern="0" dirty="0" smtClean="0">
                <a:solidFill>
                  <a:srgbClr val="224476"/>
                </a:solidFill>
                <a:latin typeface="Symbol" pitchFamily="18" charset="2"/>
              </a:rPr>
              <a:t>m</a:t>
            </a:r>
            <a:r>
              <a:rPr lang="en-US" sz="1400" b="1" kern="0" dirty="0" smtClean="0">
                <a:solidFill>
                  <a:srgbClr val="224476"/>
                </a:solidFill>
                <a:latin typeface="Calibri" pitchFamily="34" charset="0"/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61901" y="6156107"/>
            <a:ext cx="26946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kern="0" dirty="0" smtClean="0">
                <a:solidFill>
                  <a:srgbClr val="224476"/>
                </a:solidFill>
                <a:latin typeface="Calibri" pitchFamily="34" charset="0"/>
              </a:rPr>
              <a:t>15-19 </a:t>
            </a:r>
            <a:r>
              <a:rPr lang="en-US" sz="1400" b="1" kern="0" dirty="0" smtClean="0">
                <a:solidFill>
                  <a:srgbClr val="224476"/>
                </a:solidFill>
                <a:latin typeface="Symbol" pitchFamily="18" charset="2"/>
              </a:rPr>
              <a:t>m</a:t>
            </a:r>
            <a:r>
              <a:rPr lang="en-US" sz="1400" b="1" kern="0" dirty="0" smtClean="0">
                <a:solidFill>
                  <a:srgbClr val="224476"/>
                </a:solidFill>
                <a:latin typeface="Calibri" pitchFamily="34" charset="0"/>
              </a:rPr>
              <a:t>m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722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05675" cy="1143000"/>
          </a:xfrm>
        </p:spPr>
        <p:txBody>
          <a:bodyPr/>
          <a:lstStyle/>
          <a:p>
            <a:r>
              <a:rPr lang="en-US" dirty="0" smtClean="0"/>
              <a:t> Filter Separator and Waste Handling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780" y="1473231"/>
            <a:ext cx="3810000" cy="4114800"/>
          </a:xfrm>
        </p:spPr>
        <p:txBody>
          <a:bodyPr/>
          <a:lstStyle/>
          <a:p>
            <a:r>
              <a:rPr lang="en-US" sz="2400" b="1" dirty="0" smtClean="0"/>
              <a:t>Collects spent sorbent</a:t>
            </a:r>
          </a:p>
          <a:p>
            <a:r>
              <a:rPr lang="en-US" sz="2400" b="1" dirty="0" smtClean="0"/>
              <a:t>byproduct directed into two disposal containers using screw feeders</a:t>
            </a:r>
          </a:p>
          <a:p>
            <a:r>
              <a:rPr lang="en-US" sz="2400" b="1" dirty="0" smtClean="0"/>
              <a:t>Byproduct disposal is non-hazardous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786203" y="5918262"/>
            <a:ext cx="1708879" cy="5396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endParaRPr lang="en-US" sz="2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86203" y="5918262"/>
            <a:ext cx="1963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endParaRPr lang="en-US" sz="24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03" y="1160332"/>
            <a:ext cx="1839034" cy="52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344" y="1445801"/>
            <a:ext cx="4630366" cy="4525963"/>
          </a:xfrm>
        </p:spPr>
        <p:txBody>
          <a:bodyPr/>
          <a:lstStyle/>
          <a:p>
            <a:pPr marL="347472" indent="-347472">
              <a:spcBef>
                <a:spcPts val="672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Can be used for any SO</a:t>
            </a:r>
            <a:r>
              <a:rPr lang="en-US" sz="2400" b="1" baseline="-25000" dirty="0" smtClean="0"/>
              <a:t>X</a:t>
            </a:r>
            <a:r>
              <a:rPr lang="en-US" sz="2400" b="1" dirty="0" smtClean="0"/>
              <a:t> stream in Processing or Refining plant </a:t>
            </a:r>
          </a:p>
          <a:p>
            <a:pPr marL="747522" lvl="1" indent="-347472">
              <a:spcBef>
                <a:spcPts val="672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Recent Example: pet coke calcining</a:t>
            </a:r>
          </a:p>
          <a:p>
            <a:pPr marL="347472" indent="-347472">
              <a:spcBef>
                <a:spcPts val="672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Simplified </a:t>
            </a:r>
            <a:r>
              <a:rPr lang="en-US" sz="2400" b="1" dirty="0"/>
              <a:t>Approach:</a:t>
            </a:r>
          </a:p>
          <a:p>
            <a:pPr lvl="1">
              <a:spcBef>
                <a:spcPts val="1200"/>
              </a:spcBef>
              <a:buClr>
                <a:srgbClr val="093366"/>
              </a:buClr>
            </a:pPr>
            <a:r>
              <a:rPr lang="en-US" sz="2000" dirty="0"/>
              <a:t>Skid delivered complete to job site</a:t>
            </a:r>
          </a:p>
          <a:p>
            <a:pPr lvl="2">
              <a:spcBef>
                <a:spcPts val="1200"/>
              </a:spcBef>
              <a:buClr>
                <a:srgbClr val="A4955C"/>
              </a:buClr>
            </a:pPr>
            <a:r>
              <a:rPr lang="en-US" sz="1800" dirty="0" smtClean="0"/>
              <a:t>Pre-piped and Pre-wired</a:t>
            </a:r>
            <a:endParaRPr lang="en-US" sz="1800" dirty="0"/>
          </a:p>
          <a:p>
            <a:pPr marL="347472" indent="-347472">
              <a:spcBef>
                <a:spcPts val="672"/>
              </a:spcBef>
              <a:buClr>
                <a:srgbClr val="FF9900"/>
              </a:buClr>
            </a:pPr>
            <a:r>
              <a:rPr lang="en-US" sz="2400" b="1" dirty="0"/>
              <a:t>Field costs are lower</a:t>
            </a:r>
          </a:p>
          <a:p>
            <a:pPr lvl="1">
              <a:spcBef>
                <a:spcPts val="1200"/>
              </a:spcBef>
              <a:buClr>
                <a:srgbClr val="093366"/>
              </a:buClr>
            </a:pPr>
            <a:r>
              <a:rPr lang="en-US" dirty="0" smtClean="0"/>
              <a:t>Modular unit set on pad underneath simple, legged storage silo</a:t>
            </a:r>
            <a:endParaRPr lang="en-US" sz="2000" dirty="0" smtClean="0"/>
          </a:p>
          <a:p>
            <a:pPr lvl="1">
              <a:spcBef>
                <a:spcPts val="1200"/>
              </a:spcBef>
              <a:buClr>
                <a:srgbClr val="093366"/>
              </a:buClr>
            </a:pPr>
            <a:r>
              <a:rPr lang="en-US" sz="2000" dirty="0" smtClean="0"/>
              <a:t>Allows for complete factory acceptance testing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38600"/>
            <a:ext cx="3488267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1752600"/>
            <a:ext cx="3477657" cy="195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6344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Modular DSI Systems for Misc. SO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Streams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3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Modular DSI Systems for Misc. SO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Streams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FF9900"/>
              </a:buClr>
            </a:pPr>
            <a:r>
              <a:rPr lang="en-US" sz="2400" b="1" dirty="0" smtClean="0"/>
              <a:t>Hydrated </a:t>
            </a:r>
            <a:r>
              <a:rPr lang="en-US" sz="2400" b="1" dirty="0"/>
              <a:t>lime or </a:t>
            </a:r>
            <a:r>
              <a:rPr lang="en-US" sz="2400" b="1" dirty="0" err="1"/>
              <a:t>trona</a:t>
            </a:r>
            <a:r>
              <a:rPr lang="en-US" sz="2400" b="1" dirty="0"/>
              <a:t>/SBC injection system </a:t>
            </a:r>
            <a:r>
              <a:rPr lang="en-US" sz="2400" b="1" dirty="0" smtClean="0"/>
              <a:t>(Single, Dual, </a:t>
            </a:r>
            <a:r>
              <a:rPr lang="en-US" sz="2400" b="1" dirty="0"/>
              <a:t>or </a:t>
            </a:r>
            <a:r>
              <a:rPr lang="en-US" sz="2400" b="1" dirty="0" smtClean="0"/>
              <a:t> 3-Feed</a:t>
            </a:r>
            <a:r>
              <a:rPr lang="en-US" sz="2400" b="1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Up to 2000 </a:t>
            </a:r>
            <a:r>
              <a:rPr lang="en-US" sz="2000" dirty="0" err="1" smtClean="0"/>
              <a:t>lb</a:t>
            </a:r>
            <a:r>
              <a:rPr lang="en-US" sz="2000" dirty="0" smtClean="0"/>
              <a:t>/</a:t>
            </a:r>
            <a:r>
              <a:rPr lang="en-US" sz="2000" dirty="0" err="1" smtClean="0"/>
              <a:t>hr</a:t>
            </a:r>
            <a:r>
              <a:rPr lang="en-US" sz="2000" dirty="0" smtClean="0"/>
              <a:t>/train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PD blowers with VFDs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Heat exchangers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Gravimetric </a:t>
            </a:r>
            <a:r>
              <a:rPr lang="en-US" sz="2000" dirty="0" smtClean="0"/>
              <a:t>or volumetric feeders 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Rotary airlocks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292" y="2565399"/>
            <a:ext cx="4883852" cy="38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Modular DSI System Design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" name="Picture 12" descr="C:\Users\darmue\Desktop\2015 Proposal Budget\Word Documents\EcoPOD_1ab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98" y="1371599"/>
            <a:ext cx="6235623" cy="44941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/>
          <p:nvPr/>
        </p:nvSpPr>
        <p:spPr>
          <a:xfrm>
            <a:off x="1" y="5761687"/>
            <a:ext cx="9143999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  <a:tab pos="3200400" algn="l"/>
              </a:tabLst>
            </a:pPr>
            <a:r>
              <a:rPr lang="en-US" sz="1600" b="0" dirty="0" smtClean="0">
                <a:effectLst/>
                <a:latin typeface="Calibri" panose="020F0502020204030204" pitchFamily="34" charset="0"/>
                <a:ea typeface="Times New Roman" charset="0"/>
                <a:cs typeface="Times New Roman" charset="0"/>
              </a:rPr>
              <a:t>Overall </a:t>
            </a:r>
            <a:r>
              <a:rPr lang="en-US" sz="1600" b="0" dirty="0">
                <a:effectLst/>
                <a:latin typeface="Calibri" panose="020F0502020204030204" pitchFamily="34" charset="0"/>
                <a:ea typeface="Times New Roman" charset="0"/>
                <a:cs typeface="Times New Roman" charset="0"/>
              </a:rPr>
              <a:t>dimensions for a 2-feed Modular Sorbent Injection skid </a:t>
            </a:r>
            <a:r>
              <a:rPr lang="en-US" sz="1600" b="0" dirty="0" smtClean="0">
                <a:latin typeface="Calibri" panose="020F0502020204030204" pitchFamily="34" charset="0"/>
                <a:ea typeface="Times New Roman" charset="0"/>
                <a:cs typeface="Times New Roman" charset="0"/>
              </a:rPr>
              <a:t>are</a:t>
            </a:r>
            <a:r>
              <a:rPr lang="en-US" sz="1600" b="0" dirty="0" smtClean="0">
                <a:effectLst/>
                <a:latin typeface="Calibri" panose="020F0502020204030204" pitchFamily="34" charset="0"/>
                <a:ea typeface="Times New Roman" charset="0"/>
                <a:cs typeface="Times New Roman" charset="0"/>
              </a:rPr>
              <a:t> approximately: </a:t>
            </a:r>
            <a:r>
              <a:rPr lang="en-US" sz="1600" b="0" dirty="0">
                <a:effectLst/>
                <a:latin typeface="Calibri" panose="020F0502020204030204" pitchFamily="34" charset="0"/>
                <a:ea typeface="Times New Roman" charset="0"/>
                <a:cs typeface="Times New Roman" charset="0"/>
              </a:rPr>
              <a:t>155” L </a:t>
            </a:r>
            <a:r>
              <a:rPr lang="en-US" sz="1600" b="0" dirty="0">
                <a:latin typeface="Calibri" panose="020F0502020204030204" pitchFamily="34" charset="0"/>
                <a:ea typeface="Times New Roman" charset="0"/>
                <a:cs typeface="Times New Roman" charset="0"/>
              </a:rPr>
              <a:t>X</a:t>
            </a:r>
            <a:r>
              <a:rPr lang="en-US" sz="1600" b="0" dirty="0" smtClean="0">
                <a:effectLst/>
                <a:latin typeface="Calibri" panose="020F0502020204030204" pitchFamily="34" charset="0"/>
                <a:ea typeface="Times New Roman" charset="0"/>
                <a:cs typeface="Times New Roman" charset="0"/>
              </a:rPr>
              <a:t> </a:t>
            </a:r>
            <a:r>
              <a:rPr lang="en-US" sz="1600" b="0" dirty="0">
                <a:effectLst/>
                <a:latin typeface="Calibri" panose="020F0502020204030204" pitchFamily="34" charset="0"/>
                <a:ea typeface="Times New Roman" charset="0"/>
                <a:cs typeface="Times New Roman" charset="0"/>
              </a:rPr>
              <a:t>95” W </a:t>
            </a:r>
            <a:r>
              <a:rPr lang="en-US" sz="1600" b="0" dirty="0">
                <a:latin typeface="Calibri" panose="020F0502020204030204" pitchFamily="34" charset="0"/>
                <a:ea typeface="Times New Roman" charset="0"/>
                <a:cs typeface="Times New Roman" charset="0"/>
              </a:rPr>
              <a:t>X</a:t>
            </a:r>
            <a:r>
              <a:rPr lang="en-US" sz="1600" b="0" dirty="0" smtClean="0">
                <a:effectLst/>
                <a:latin typeface="Calibri" panose="020F0502020204030204" pitchFamily="34" charset="0"/>
                <a:ea typeface="Times New Roman" charset="0"/>
                <a:cs typeface="Times New Roman" charset="0"/>
              </a:rPr>
              <a:t> </a:t>
            </a:r>
            <a:r>
              <a:rPr lang="en-US" sz="1600" b="0" dirty="0">
                <a:effectLst/>
                <a:latin typeface="Calibri" panose="020F0502020204030204" pitchFamily="34" charset="0"/>
                <a:ea typeface="Times New Roman" charset="0"/>
                <a:cs typeface="Times New Roman" charset="0"/>
              </a:rPr>
              <a:t>107” </a:t>
            </a:r>
            <a:r>
              <a:rPr lang="en-US" sz="1600" b="0" dirty="0" smtClean="0">
                <a:effectLst/>
                <a:latin typeface="Calibri" panose="020F0502020204030204" pitchFamily="34" charset="0"/>
                <a:ea typeface="Times New Roman" charset="0"/>
                <a:cs typeface="Times New Roman" charset="0"/>
              </a:rPr>
              <a:t>H  </a:t>
            </a:r>
            <a:endParaRPr lang="en-US" sz="1600" b="0" dirty="0">
              <a:effectLst/>
              <a:latin typeface="Calibri" panose="020F0502020204030204" pitchFamily="34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Modular </a:t>
            </a:r>
            <a:r>
              <a:rPr lang="en-US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Trona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/SBC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Injection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7" b="17267"/>
          <a:stretch/>
        </p:blipFill>
        <p:spPr>
          <a:xfrm>
            <a:off x="267231" y="2956143"/>
            <a:ext cx="8546422" cy="319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67231" y="1360807"/>
            <a:ext cx="8508852" cy="411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2447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22447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2447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22447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22447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22447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22447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22447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224476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Modular System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(1)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 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configuration with convey blower and compressed air dryer and receiver. Electrical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equipment in 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separate room.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14,000 </a:t>
            </a:r>
            <a:r>
              <a:rPr lang="en-US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lb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tona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SBC</a:t>
            </a: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2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8549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4570" y="5076647"/>
            <a:ext cx="2784737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200" kern="0" dirty="0" smtClean="0">
                <a:solidFill>
                  <a:srgbClr val="336699"/>
                </a:solidFill>
              </a:rPr>
              <a:t>QUESTIONS?</a:t>
            </a:r>
          </a:p>
        </p:txBody>
      </p:sp>
      <p:pic>
        <p:nvPicPr>
          <p:cNvPr id="6" name="Picture 5" descr="questions.jpg"/>
          <p:cNvPicPr>
            <a:picLocks noChangeAspect="1"/>
          </p:cNvPicPr>
          <p:nvPr/>
        </p:nvPicPr>
        <p:blipFill>
          <a:blip r:embed="rId3" cstate="print">
            <a:lum contrast="21000"/>
          </a:blip>
          <a:stretch>
            <a:fillRect/>
          </a:stretch>
        </p:blipFill>
        <p:spPr>
          <a:xfrm>
            <a:off x="2743200" y="1342417"/>
            <a:ext cx="3656886" cy="457110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076647"/>
            <a:ext cx="8229600" cy="11430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17487D"/>
                </a:solidFill>
                <a:latin typeface="+mn-lt"/>
              </a:rPr>
              <a:t>www.unitedconveyor.com</a:t>
            </a:r>
            <a:endParaRPr lang="en-US" sz="2400" b="1" dirty="0">
              <a:solidFill>
                <a:srgbClr val="17487D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1397" y="4053781"/>
            <a:ext cx="3281207" cy="208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1625601" y="1664178"/>
            <a:ext cx="5929744" cy="35155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2447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2447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2447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2447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447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2447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2447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2447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24476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UCC Dry Sorbent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Injection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Jon Norman, P.E.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Sales and Technology Manager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315-440-3244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  <a:hlinkClick r:id="rId3"/>
              </a:rPr>
              <a:t>jonnorman@unitedconveyor.com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DSI?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10" y="1476681"/>
            <a:ext cx="7772400" cy="4114800"/>
          </a:xfrm>
        </p:spPr>
        <p:txBody>
          <a:bodyPr/>
          <a:lstStyle/>
          <a:p>
            <a:r>
              <a:rPr lang="en-US" b="1" dirty="0" smtClean="0"/>
              <a:t>Dry Sorbent Injection (DSI)</a:t>
            </a:r>
          </a:p>
          <a:p>
            <a:pPr lvl="1"/>
            <a:r>
              <a:rPr lang="en-US" sz="2200" dirty="0" smtClean="0"/>
              <a:t>Injection of dry alkali sorbents into the exhaust gas duct to react with acid gases</a:t>
            </a:r>
          </a:p>
          <a:p>
            <a:pPr lvl="2"/>
            <a:r>
              <a:rPr lang="en-US" sz="2200" dirty="0" smtClean="0"/>
              <a:t>Hydrated Lime</a:t>
            </a:r>
          </a:p>
          <a:p>
            <a:pPr lvl="2"/>
            <a:r>
              <a:rPr lang="en-US" sz="2200" dirty="0" smtClean="0"/>
              <a:t>Sodium Bicarbonate</a:t>
            </a:r>
          </a:p>
          <a:p>
            <a:pPr lvl="2"/>
            <a:r>
              <a:rPr lang="en-US" sz="2200" dirty="0" err="1" smtClean="0"/>
              <a:t>Trona</a:t>
            </a:r>
            <a:r>
              <a:rPr lang="en-US" sz="2200" dirty="0" smtClean="0"/>
              <a:t> (sodium </a:t>
            </a:r>
            <a:r>
              <a:rPr lang="en-US" sz="2200" dirty="0" err="1" smtClean="0"/>
              <a:t>sesquicarbonate</a:t>
            </a:r>
            <a:r>
              <a:rPr lang="en-US" sz="2200" dirty="0" smtClean="0"/>
              <a:t>)</a:t>
            </a:r>
          </a:p>
          <a:p>
            <a:r>
              <a:rPr lang="en-US" b="1" dirty="0" smtClean="0"/>
              <a:t>Advantages of DSI vs Wet Scrubbing</a:t>
            </a:r>
          </a:p>
          <a:p>
            <a:pPr lvl="1"/>
            <a:r>
              <a:rPr lang="en-US" sz="2200" dirty="0" smtClean="0"/>
              <a:t>Injection rates variable based on SO</a:t>
            </a:r>
            <a:r>
              <a:rPr lang="en-US" sz="2200" baseline="-25000" dirty="0" smtClean="0"/>
              <a:t>X</a:t>
            </a:r>
            <a:r>
              <a:rPr lang="en-US" sz="2200" dirty="0" smtClean="0"/>
              <a:t> removal needed</a:t>
            </a:r>
          </a:p>
          <a:p>
            <a:pPr lvl="1"/>
            <a:r>
              <a:rPr lang="en-US" sz="2200" dirty="0" smtClean="0"/>
              <a:t>Completely dry; no water use or wastewater produced</a:t>
            </a:r>
          </a:p>
          <a:p>
            <a:pPr lvl="1"/>
            <a:r>
              <a:rPr lang="en-US" sz="2200" dirty="0" smtClean="0"/>
              <a:t>Low capital cost</a:t>
            </a:r>
          </a:p>
          <a:p>
            <a:pPr lvl="1"/>
            <a:r>
              <a:rPr lang="en-US" sz="2200" dirty="0" smtClean="0"/>
              <a:t>No corrosion concerns or exotic materials of construction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830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DSI PFD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3472" y="1394086"/>
            <a:ext cx="8180764" cy="47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14814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SO</a:t>
            </a:r>
            <a:r>
              <a:rPr lang="en-US" sz="2800" baseline="-25000" noProof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2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Removal – Sorbent Choice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31812" y="1271305"/>
            <a:ext cx="4207968" cy="5009404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Trona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Use when:</a:t>
            </a:r>
          </a:p>
          <a:p>
            <a:pPr marL="914400" lvl="2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Calibri" panose="020F0502020204030204" pitchFamily="34" charset="0"/>
              <a:buChar char="»"/>
            </a:pPr>
            <a:r>
              <a:rPr lang="en-US" dirty="0" smtClean="0">
                <a:solidFill>
                  <a:schemeClr val="tx1"/>
                </a:solidFill>
              </a:rPr>
              <a:t>Moderate SO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removal needed (approx. 80% or less)</a:t>
            </a:r>
          </a:p>
          <a:p>
            <a:pPr marL="914400" lvl="2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Calibri" panose="020F0502020204030204" pitchFamily="34" charset="0"/>
              <a:buChar char="»"/>
            </a:pPr>
            <a:r>
              <a:rPr lang="en-US" dirty="0" smtClean="0">
                <a:solidFill>
                  <a:schemeClr val="tx1"/>
                </a:solidFill>
              </a:rPr>
              <a:t>Must be milled</a:t>
            </a:r>
          </a:p>
          <a:p>
            <a:pPr marL="914400" lvl="2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Calibri" panose="020F0502020204030204" pitchFamily="34" charset="0"/>
              <a:buChar char="»"/>
            </a:pPr>
            <a:r>
              <a:rPr lang="en-US" dirty="0" smtClean="0"/>
              <a:t>Optimum temperature is 275F to 1000F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8200" y="1271305"/>
            <a:ext cx="4126684" cy="4876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Sodium Bicarbonate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Use when:</a:t>
            </a:r>
          </a:p>
          <a:p>
            <a:pPr marL="914400" lvl="2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Calibri" panose="020F0502020204030204" pitchFamily="34" charset="0"/>
              <a:buChar char="»"/>
            </a:pPr>
            <a:r>
              <a:rPr lang="en-US" sz="1900" dirty="0"/>
              <a:t>High removals needed (&gt; 80%)</a:t>
            </a:r>
          </a:p>
          <a:p>
            <a:pPr marL="914400" lvl="2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Calibri" panose="020F0502020204030204" pitchFamily="34" charset="0"/>
              <a:buChar char="»"/>
            </a:pPr>
            <a:r>
              <a:rPr lang="en-US" sz="1900" dirty="0"/>
              <a:t>Want to minimize waste loading</a:t>
            </a:r>
          </a:p>
          <a:p>
            <a:pPr marL="914400" lvl="2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Calibri" panose="020F0502020204030204" pitchFamily="34" charset="0"/>
              <a:buChar char="»"/>
            </a:pPr>
            <a:r>
              <a:rPr lang="en-US" sz="1900" dirty="0"/>
              <a:t>Optimum temperature is </a:t>
            </a:r>
            <a:r>
              <a:rPr lang="en-US" sz="1900" dirty="0" smtClean="0"/>
              <a:t>275°F </a:t>
            </a:r>
            <a:r>
              <a:rPr lang="en-US" sz="1900" dirty="0"/>
              <a:t>to </a:t>
            </a:r>
            <a:r>
              <a:rPr lang="en-US" sz="1900" dirty="0" smtClean="0"/>
              <a:t>650°F (135 to 345°C)</a:t>
            </a:r>
            <a:endParaRPr lang="en-US" sz="1900" dirty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Hydrated Lime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Use when:</a:t>
            </a:r>
          </a:p>
          <a:p>
            <a:pPr marL="914400" lvl="2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Calibri" panose="020F0502020204030204" pitchFamily="34" charset="0"/>
              <a:buChar char="»"/>
            </a:pPr>
            <a:r>
              <a:rPr lang="en-US" sz="1900" dirty="0"/>
              <a:t>Lower removals needed </a:t>
            </a:r>
            <a:r>
              <a:rPr lang="en-US" sz="1900" dirty="0" smtClean="0"/>
              <a:t>(&lt;70</a:t>
            </a:r>
            <a:r>
              <a:rPr lang="en-US" sz="1900" dirty="0"/>
              <a:t>%)</a:t>
            </a:r>
          </a:p>
          <a:p>
            <a:pPr marL="914400" lvl="2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Calibri" panose="020F0502020204030204" pitchFamily="34" charset="0"/>
              <a:buChar char="»"/>
            </a:pPr>
            <a:r>
              <a:rPr lang="en-US" sz="1900" dirty="0"/>
              <a:t>Optimum temperature is </a:t>
            </a:r>
            <a:r>
              <a:rPr lang="en-US" sz="1900" dirty="0" smtClean="0"/>
              <a:t>100 </a:t>
            </a:r>
            <a:r>
              <a:rPr lang="en-US" sz="1900" dirty="0"/>
              <a:t>to </a:t>
            </a:r>
            <a:r>
              <a:rPr lang="en-US" sz="1900" dirty="0" smtClean="0"/>
              <a:t>1100°F</a:t>
            </a:r>
          </a:p>
          <a:p>
            <a:pPr marL="914400" lvl="2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Calibri" panose="020F0502020204030204" pitchFamily="34" charset="0"/>
              <a:buChar char="»"/>
            </a:pPr>
            <a:r>
              <a:rPr lang="en-US" sz="1900" dirty="0" smtClean="0"/>
              <a:t>Have baghouse</a:t>
            </a:r>
            <a:endParaRPr lang="en-US" sz="1900" dirty="0"/>
          </a:p>
          <a:p>
            <a:pPr marL="914400" lvl="2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Calibri" panose="020F0502020204030204" pitchFamily="34" charset="0"/>
              <a:buChar char="»"/>
            </a:pPr>
            <a:r>
              <a:rPr lang="en-US" sz="1900" dirty="0" smtClean="0"/>
              <a:t>Disposal of sodium is a concern</a:t>
            </a:r>
            <a:endParaRPr lang="en-US" sz="1900" dirty="0"/>
          </a:p>
          <a:p>
            <a:endParaRPr lang="en-US" dirty="0" smtClean="0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7" y="3942976"/>
            <a:ext cx="2898775" cy="2173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16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 Removal - </a:t>
            </a:r>
            <a:r>
              <a:rPr lang="en-US" dirty="0"/>
              <a:t>SBC with a </a:t>
            </a:r>
            <a:r>
              <a:rPr lang="en-US" dirty="0" smtClean="0"/>
              <a:t>Fabric Filter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 bwMode="auto">
          <a:xfrm>
            <a:off x="989351" y="1349113"/>
            <a:ext cx="7125507" cy="485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5" name="Straight Connector 4"/>
          <p:cNvCxnSpPr/>
          <p:nvPr/>
        </p:nvCxnSpPr>
        <p:spPr bwMode="auto">
          <a:xfrm>
            <a:off x="4062794" y="3033246"/>
            <a:ext cx="34506" cy="232050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459836" y="4140677"/>
            <a:ext cx="1544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NSR of 1.0</a:t>
            </a:r>
            <a:endParaRPr lang="en-US" sz="1600" b="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4085032" y="4077041"/>
            <a:ext cx="319178" cy="23291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838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2" y="0"/>
            <a:ext cx="8229600" cy="914400"/>
          </a:xfrm>
        </p:spPr>
        <p:txBody>
          <a:bodyPr anchor="ctr" anchorCtr="0"/>
          <a:lstStyle/>
          <a:p>
            <a:r>
              <a:rPr lang="en-US" b="1" dirty="0" smtClean="0">
                <a:cs typeface="Calibri" pitchFamily="34" charset="0"/>
              </a:rPr>
              <a:t>SO</a:t>
            </a:r>
            <a:r>
              <a:rPr lang="en-US" b="1" baseline="-25000" dirty="0" smtClean="0">
                <a:cs typeface="Calibri" pitchFamily="34" charset="0"/>
              </a:rPr>
              <a:t>2</a:t>
            </a:r>
            <a:r>
              <a:rPr lang="en-US" b="1" dirty="0" smtClean="0">
                <a:cs typeface="Calibri" pitchFamily="34" charset="0"/>
              </a:rPr>
              <a:t> Removal – Hydrated Lime</a:t>
            </a:r>
            <a:endParaRPr lang="en-US" sz="24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809469" y="1828800"/>
          <a:ext cx="7000406" cy="422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25368" y="5996065"/>
            <a:ext cx="3268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Hydrated Lime Injection Rate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60463" y="3483776"/>
            <a:ext cx="183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% SO2 Removal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74"/>
            <a:ext cx="8229600" cy="1143000"/>
          </a:xfrm>
        </p:spPr>
        <p:txBody>
          <a:bodyPr/>
          <a:lstStyle/>
          <a:p>
            <a:r>
              <a:rPr lang="en-US" b="0" dirty="0" smtClean="0">
                <a:latin typeface="Calibri" panose="020F0502020204030204" pitchFamily="34" charset="0"/>
              </a:rPr>
              <a:t>SO</a:t>
            </a:r>
            <a:r>
              <a:rPr lang="en-US" b="0" baseline="-25000" dirty="0" smtClean="0">
                <a:latin typeface="Calibri" panose="020F0502020204030204" pitchFamily="34" charset="0"/>
              </a:rPr>
              <a:t>2</a:t>
            </a:r>
            <a:r>
              <a:rPr lang="en-US" b="0" dirty="0" smtClean="0">
                <a:latin typeface="Calibri" panose="020F0502020204030204" pitchFamily="34" charset="0"/>
              </a:rPr>
              <a:t> Removal – Sorbent Comparison</a:t>
            </a:r>
            <a:endParaRPr lang="en-US" b="0" dirty="0"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57200" y="1454727"/>
          <a:ext cx="8021781" cy="479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97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applications of </a:t>
            </a:r>
            <a:r>
              <a:rPr lang="en-US" dirty="0" err="1" smtClean="0"/>
              <a:t>dsi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9900"/>
      </a:hlink>
      <a:folHlink>
        <a:srgbClr val="FF9900"/>
      </a:folHlink>
    </a:clrScheme>
    <a:fontScheme name="ucc-dkbl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ucc-dk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c-dk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c-dk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c-dk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c-dk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c-dk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c-dk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27104</TotalTime>
  <Words>899</Words>
  <Application>Microsoft Office PowerPoint</Application>
  <PresentationFormat>On-screen Show (4:3)</PresentationFormat>
  <Paragraphs>200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Training</vt:lpstr>
      <vt:lpstr>PowerPoint Presentation</vt:lpstr>
      <vt:lpstr>UCC Dry Sorbent Injection Overview</vt:lpstr>
      <vt:lpstr>What is DSI?</vt:lpstr>
      <vt:lpstr>Typical DSI PFD</vt:lpstr>
      <vt:lpstr>PowerPoint Presentation</vt:lpstr>
      <vt:lpstr>SO2 Removal - SBC with a Fabric Filter</vt:lpstr>
      <vt:lpstr>SO2 Removal – Hydrated Lime</vt:lpstr>
      <vt:lpstr>SO2 Removal – Sorbent Comparison</vt:lpstr>
      <vt:lpstr>Example applications of dsi</vt:lpstr>
      <vt:lpstr>Natural Gas Processing  Joint Technology with Spartan Energy</vt:lpstr>
      <vt:lpstr>H2S Disposal Considerations</vt:lpstr>
      <vt:lpstr>Description of Amine Process with DSI</vt:lpstr>
      <vt:lpstr>PowerPoint Presentation</vt:lpstr>
      <vt:lpstr>Silo and Blower/Mill Trailer  </vt:lpstr>
      <vt:lpstr>Production Limits at PSD Permit Limit with DSI </vt:lpstr>
      <vt:lpstr>Traditional Sulfur Removal and Disposal</vt:lpstr>
      <vt:lpstr>All Options have Benefits and Drawbacks</vt:lpstr>
      <vt:lpstr>Case Study</vt:lpstr>
      <vt:lpstr>Mobile DSI System for Turnarounds</vt:lpstr>
      <vt:lpstr>UCC VIPER® Mill</vt:lpstr>
      <vt:lpstr>VIPER® Mill</vt:lpstr>
      <vt:lpstr> Filter Separator and Waste Handling</vt:lpstr>
      <vt:lpstr>Modular DSI Systems for Misc. SO2 Streams </vt:lpstr>
      <vt:lpstr>Modular DSI Systems for Misc. SO2 Streams </vt:lpstr>
      <vt:lpstr>Modular DSI System Design</vt:lpstr>
      <vt:lpstr>Modular Trona/SBC Injection System</vt:lpstr>
      <vt:lpstr>www.unitedconveyor.com</vt:lpstr>
      <vt:lpstr>PowerPoint Presentation</vt:lpstr>
    </vt:vector>
  </TitlesOfParts>
  <Company>O'Brien &amp; Gere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EberlGA</dc:creator>
  <cp:lastModifiedBy>Norman, Jon</cp:lastModifiedBy>
  <cp:revision>512</cp:revision>
  <cp:lastPrinted>2016-01-25T13:14:40Z</cp:lastPrinted>
  <dcterms:created xsi:type="dcterms:W3CDTF">2006-07-19T13:56:14Z</dcterms:created>
  <dcterms:modified xsi:type="dcterms:W3CDTF">2018-10-30T13:31:36Z</dcterms:modified>
</cp:coreProperties>
</file>