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7" r:id="rId4"/>
    <p:sldId id="258" r:id="rId5"/>
    <p:sldId id="259" r:id="rId6"/>
    <p:sldId id="264" r:id="rId7"/>
    <p:sldId id="260" r:id="rId8"/>
    <p:sldId id="261" r:id="rId9"/>
    <p:sldId id="269" r:id="rId10"/>
    <p:sldId id="280" r:id="rId11"/>
    <p:sldId id="276" r:id="rId12"/>
    <p:sldId id="262" r:id="rId13"/>
    <p:sldId id="263" r:id="rId14"/>
    <p:sldId id="265" r:id="rId15"/>
    <p:sldId id="266" r:id="rId16"/>
    <p:sldId id="267" r:id="rId17"/>
    <p:sldId id="274" r:id="rId18"/>
    <p:sldId id="270" r:id="rId19"/>
    <p:sldId id="268" r:id="rId20"/>
    <p:sldId id="275" r:id="rId21"/>
    <p:sldId id="278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824" autoAdjust="0"/>
  </p:normalViewPr>
  <p:slideViewPr>
    <p:cSldViewPr snapToGrid="0" snapToObjects="1">
      <p:cViewPr>
        <p:scale>
          <a:sx n="90" d="100"/>
          <a:sy n="90" d="100"/>
        </p:scale>
        <p:origin x="-672" y="-2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8D18E4-D5C1-7F43-88D6-B57FDC1663A3}" type="doc">
      <dgm:prSet loTypeId="urn:microsoft.com/office/officeart/2005/8/layout/p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2AC37D-0872-344B-AFDA-BD745EC25ABF}">
      <dgm:prSet/>
      <dgm:spPr/>
      <dgm:t>
        <a:bodyPr/>
        <a:lstStyle/>
        <a:p>
          <a:pPr rtl="0"/>
          <a:r>
            <a:rPr lang="fi-FI" dirty="0" smtClean="0"/>
            <a:t>Wells</a:t>
          </a:r>
          <a:endParaRPr lang="fi-FI" dirty="0"/>
        </a:p>
      </dgm:t>
    </dgm:pt>
    <dgm:pt modelId="{71DFB97B-039E-A546-A291-22C0A5576611}" type="parTrans" cxnId="{B7926661-83F6-BB48-ACE2-14C26D18C3D8}">
      <dgm:prSet/>
      <dgm:spPr/>
      <dgm:t>
        <a:bodyPr/>
        <a:lstStyle/>
        <a:p>
          <a:endParaRPr lang="en-US"/>
        </a:p>
      </dgm:t>
    </dgm:pt>
    <dgm:pt modelId="{9ED2ED18-B3C0-284F-A241-850FE09A9249}" type="sibTrans" cxnId="{B7926661-83F6-BB48-ACE2-14C26D18C3D8}">
      <dgm:prSet/>
      <dgm:spPr/>
      <dgm:t>
        <a:bodyPr/>
        <a:lstStyle/>
        <a:p>
          <a:endParaRPr lang="en-US"/>
        </a:p>
      </dgm:t>
    </dgm:pt>
    <dgm:pt modelId="{69C8BCD8-4CC6-5546-9C32-3D50968E6432}">
      <dgm:prSet/>
      <dgm:spPr/>
      <dgm:t>
        <a:bodyPr/>
        <a:lstStyle/>
        <a:p>
          <a:pPr rtl="0"/>
          <a:r>
            <a:rPr lang="en-US" dirty="0" smtClean="0"/>
            <a:t>Heater </a:t>
          </a:r>
          <a:r>
            <a:rPr lang="en-US" dirty="0" err="1" smtClean="0"/>
            <a:t>treaters</a:t>
          </a:r>
          <a:endParaRPr lang="en-US" dirty="0"/>
        </a:p>
      </dgm:t>
    </dgm:pt>
    <dgm:pt modelId="{23B0E2B4-4A8E-A04A-BB02-D9B3F73F7490}" type="parTrans" cxnId="{97D63F9D-2FF3-5E47-906B-E721FE3A5F30}">
      <dgm:prSet/>
      <dgm:spPr/>
      <dgm:t>
        <a:bodyPr/>
        <a:lstStyle/>
        <a:p>
          <a:endParaRPr lang="en-US"/>
        </a:p>
      </dgm:t>
    </dgm:pt>
    <dgm:pt modelId="{5E67E638-829D-BB4E-A62E-2A3ED829BF5A}" type="sibTrans" cxnId="{97D63F9D-2FF3-5E47-906B-E721FE3A5F30}">
      <dgm:prSet/>
      <dgm:spPr/>
      <dgm:t>
        <a:bodyPr/>
        <a:lstStyle/>
        <a:p>
          <a:endParaRPr lang="en-US"/>
        </a:p>
      </dgm:t>
    </dgm:pt>
    <dgm:pt modelId="{AA676E47-F03D-4542-9D18-C650D588886B}">
      <dgm:prSet/>
      <dgm:spPr/>
      <dgm:t>
        <a:bodyPr/>
        <a:lstStyle/>
        <a:p>
          <a:pPr rtl="0"/>
          <a:r>
            <a:rPr lang="fi-FI" dirty="0" err="1" smtClean="0"/>
            <a:t>Pipelines</a:t>
          </a:r>
          <a:endParaRPr lang="de-DE" dirty="0"/>
        </a:p>
      </dgm:t>
    </dgm:pt>
    <dgm:pt modelId="{81577C19-B5A1-EC4D-99EA-300021107E41}" type="parTrans" cxnId="{51C3DE38-0211-B045-8300-A63111BB4A5A}">
      <dgm:prSet/>
      <dgm:spPr/>
      <dgm:t>
        <a:bodyPr/>
        <a:lstStyle/>
        <a:p>
          <a:endParaRPr lang="en-US"/>
        </a:p>
      </dgm:t>
    </dgm:pt>
    <dgm:pt modelId="{5908C73D-44AF-5343-91C7-992B8A83A148}" type="sibTrans" cxnId="{51C3DE38-0211-B045-8300-A63111BB4A5A}">
      <dgm:prSet/>
      <dgm:spPr/>
      <dgm:t>
        <a:bodyPr/>
        <a:lstStyle/>
        <a:p>
          <a:endParaRPr lang="en-US"/>
        </a:p>
      </dgm:t>
    </dgm:pt>
    <dgm:pt modelId="{8FA3B36D-05A7-6441-BF87-1C0EA5FC7E11}">
      <dgm:prSet/>
      <dgm:spPr/>
      <dgm:t>
        <a:bodyPr/>
        <a:lstStyle/>
        <a:p>
          <a:pPr algn="ctr" rtl="0"/>
          <a:r>
            <a:rPr lang="nb-NO" dirty="0" err="1" smtClean="0"/>
            <a:t>Refineries</a:t>
          </a:r>
          <a:endParaRPr lang="nb-NO" dirty="0" smtClean="0"/>
        </a:p>
      </dgm:t>
    </dgm:pt>
    <dgm:pt modelId="{C0AA5BB7-9FC2-C84F-83DD-05ED238B4FE4}" type="parTrans" cxnId="{2C69D228-74C3-464C-8283-674A778D6D22}">
      <dgm:prSet/>
      <dgm:spPr/>
      <dgm:t>
        <a:bodyPr/>
        <a:lstStyle/>
        <a:p>
          <a:endParaRPr lang="en-US"/>
        </a:p>
      </dgm:t>
    </dgm:pt>
    <dgm:pt modelId="{145B67A0-1E30-544E-AC6A-1E7497BE7337}" type="sibTrans" cxnId="{2C69D228-74C3-464C-8283-674A778D6D22}">
      <dgm:prSet/>
      <dgm:spPr/>
      <dgm:t>
        <a:bodyPr/>
        <a:lstStyle/>
        <a:p>
          <a:endParaRPr lang="en-US"/>
        </a:p>
      </dgm:t>
    </dgm:pt>
    <dgm:pt modelId="{C6A06D0A-78D3-CE43-9376-8A1CCDA403D3}">
      <dgm:prSet/>
      <dgm:spPr/>
      <dgm:t>
        <a:bodyPr/>
        <a:lstStyle/>
        <a:p>
          <a:pPr rtl="0"/>
          <a:r>
            <a:rPr lang="en-US" dirty="0" smtClean="0"/>
            <a:t>Weld seams</a:t>
          </a:r>
          <a:endParaRPr lang="en-US" dirty="0"/>
        </a:p>
      </dgm:t>
    </dgm:pt>
    <dgm:pt modelId="{A0704384-DAF8-FA4E-910A-0EB8E55F73FC}" type="parTrans" cxnId="{C90C2F16-4254-D64B-848A-F1D06AA32352}">
      <dgm:prSet/>
      <dgm:spPr/>
      <dgm:t>
        <a:bodyPr/>
        <a:lstStyle/>
        <a:p>
          <a:endParaRPr lang="en-US"/>
        </a:p>
      </dgm:t>
    </dgm:pt>
    <dgm:pt modelId="{0F9EE3AF-DF7E-B34A-882A-D36DB86CA861}" type="sibTrans" cxnId="{C90C2F16-4254-D64B-848A-F1D06AA32352}">
      <dgm:prSet/>
      <dgm:spPr/>
      <dgm:t>
        <a:bodyPr/>
        <a:lstStyle/>
        <a:p>
          <a:endParaRPr lang="en-US"/>
        </a:p>
      </dgm:t>
    </dgm:pt>
    <dgm:pt modelId="{FD07DF3D-0696-3D45-A7D3-B7E5EACA8A99}">
      <dgm:prSet/>
      <dgm:spPr/>
      <dgm:t>
        <a:bodyPr/>
        <a:lstStyle/>
        <a:p>
          <a:pPr rtl="0"/>
          <a:r>
            <a:rPr lang="en-US" dirty="0" smtClean="0"/>
            <a:t>Connections</a:t>
          </a:r>
          <a:endParaRPr lang="en-US" dirty="0"/>
        </a:p>
      </dgm:t>
    </dgm:pt>
    <dgm:pt modelId="{F0D7B25A-B305-AC47-BB75-11DDD473E821}" type="parTrans" cxnId="{A249B16C-04A4-8948-95CB-BCFF00638B29}">
      <dgm:prSet/>
      <dgm:spPr/>
      <dgm:t>
        <a:bodyPr/>
        <a:lstStyle/>
        <a:p>
          <a:endParaRPr lang="en-US"/>
        </a:p>
      </dgm:t>
    </dgm:pt>
    <dgm:pt modelId="{ACC20E09-D08D-3C4C-8CC4-C69C80254957}" type="sibTrans" cxnId="{A249B16C-04A4-8948-95CB-BCFF00638B29}">
      <dgm:prSet/>
      <dgm:spPr/>
      <dgm:t>
        <a:bodyPr/>
        <a:lstStyle/>
        <a:p>
          <a:endParaRPr lang="en-US"/>
        </a:p>
      </dgm:t>
    </dgm:pt>
    <dgm:pt modelId="{B96D5ACC-1F70-2944-AC42-6C071B80883E}">
      <dgm:prSet/>
      <dgm:spPr/>
      <dgm:t>
        <a:bodyPr/>
        <a:lstStyle/>
        <a:p>
          <a:pPr rtl="0"/>
          <a:r>
            <a:rPr lang="en-US" dirty="0" smtClean="0"/>
            <a:t>Coupon sampling points</a:t>
          </a:r>
          <a:endParaRPr lang="en-US" dirty="0"/>
        </a:p>
      </dgm:t>
    </dgm:pt>
    <dgm:pt modelId="{E81F6D1C-B83F-164F-9844-472E92F91030}" type="parTrans" cxnId="{FF6265F4-6FB6-B14B-AD91-A311A33BC21C}">
      <dgm:prSet/>
      <dgm:spPr/>
      <dgm:t>
        <a:bodyPr/>
        <a:lstStyle/>
        <a:p>
          <a:endParaRPr lang="en-US"/>
        </a:p>
      </dgm:t>
    </dgm:pt>
    <dgm:pt modelId="{5F431851-9D76-2C47-8A77-9E31415C2A86}" type="sibTrans" cxnId="{FF6265F4-6FB6-B14B-AD91-A311A33BC21C}">
      <dgm:prSet/>
      <dgm:spPr/>
      <dgm:t>
        <a:bodyPr/>
        <a:lstStyle/>
        <a:p>
          <a:endParaRPr lang="en-US"/>
        </a:p>
      </dgm:t>
    </dgm:pt>
    <dgm:pt modelId="{02B0E022-683F-EC4F-9636-4F9F10AFD371}">
      <dgm:prSet/>
      <dgm:spPr/>
      <dgm:t>
        <a:bodyPr/>
        <a:lstStyle/>
        <a:p>
          <a:pPr rtl="0"/>
          <a:r>
            <a:rPr lang="en-US" dirty="0" smtClean="0"/>
            <a:t>Separators</a:t>
          </a:r>
          <a:endParaRPr lang="en-US" dirty="0"/>
        </a:p>
      </dgm:t>
    </dgm:pt>
    <dgm:pt modelId="{FB33FB5E-806F-A544-9D64-2B20DF7B285B}" type="parTrans" cxnId="{F478A058-04B5-DB49-BECC-06DF09E7669B}">
      <dgm:prSet/>
      <dgm:spPr/>
      <dgm:t>
        <a:bodyPr/>
        <a:lstStyle/>
        <a:p>
          <a:endParaRPr lang="en-US"/>
        </a:p>
      </dgm:t>
    </dgm:pt>
    <dgm:pt modelId="{5355F98F-1B1F-3148-82F7-6F5CCB4BDCE5}" type="sibTrans" cxnId="{F478A058-04B5-DB49-BECC-06DF09E7669B}">
      <dgm:prSet/>
      <dgm:spPr/>
      <dgm:t>
        <a:bodyPr/>
        <a:lstStyle/>
        <a:p>
          <a:endParaRPr lang="en-US"/>
        </a:p>
      </dgm:t>
    </dgm:pt>
    <dgm:pt modelId="{6B8EE083-9028-6A41-BD21-9778A9E44255}">
      <dgm:prSet/>
      <dgm:spPr/>
      <dgm:t>
        <a:bodyPr/>
        <a:lstStyle/>
        <a:p>
          <a:pPr rtl="0"/>
          <a:r>
            <a:rPr lang="en-US" dirty="0" smtClean="0"/>
            <a:t>Tanks </a:t>
          </a:r>
          <a:endParaRPr lang="en-US" dirty="0"/>
        </a:p>
      </dgm:t>
    </dgm:pt>
    <dgm:pt modelId="{6E0DFA64-23F7-AD40-B9C0-D3EFCCD59F0A}" type="parTrans" cxnId="{3EFED384-CD5B-FA47-95A5-57B20F95F6AE}">
      <dgm:prSet/>
      <dgm:spPr/>
      <dgm:t>
        <a:bodyPr/>
        <a:lstStyle/>
        <a:p>
          <a:endParaRPr lang="en-US"/>
        </a:p>
      </dgm:t>
    </dgm:pt>
    <dgm:pt modelId="{C3F4EAF9-21F1-1D49-A485-1C91CBCEFB81}" type="sibTrans" cxnId="{3EFED384-CD5B-FA47-95A5-57B20F95F6AE}">
      <dgm:prSet/>
      <dgm:spPr/>
      <dgm:t>
        <a:bodyPr/>
        <a:lstStyle/>
        <a:p>
          <a:endParaRPr lang="en-US"/>
        </a:p>
      </dgm:t>
    </dgm:pt>
    <dgm:pt modelId="{ABBB15F1-9865-9D4D-B457-669FE65F0746}">
      <dgm:prSet/>
      <dgm:spPr/>
      <dgm:t>
        <a:bodyPr/>
        <a:lstStyle/>
        <a:p>
          <a:pPr algn="l" rtl="0"/>
          <a:r>
            <a:rPr lang="nb-NO" dirty="0" smtClean="0"/>
            <a:t>Pipes</a:t>
          </a:r>
        </a:p>
      </dgm:t>
    </dgm:pt>
    <dgm:pt modelId="{9E6579B9-2A1C-BB40-9B5C-77115464CD0E}" type="parTrans" cxnId="{25AE2F5E-22FD-A840-AFBF-F654C3D5AFC5}">
      <dgm:prSet/>
      <dgm:spPr/>
      <dgm:t>
        <a:bodyPr/>
        <a:lstStyle/>
        <a:p>
          <a:endParaRPr lang="en-US"/>
        </a:p>
      </dgm:t>
    </dgm:pt>
    <dgm:pt modelId="{40A1A35D-549F-3C44-B110-A8C24AD2DFF3}" type="sibTrans" cxnId="{25AE2F5E-22FD-A840-AFBF-F654C3D5AFC5}">
      <dgm:prSet/>
      <dgm:spPr/>
      <dgm:t>
        <a:bodyPr/>
        <a:lstStyle/>
        <a:p>
          <a:endParaRPr lang="en-US"/>
        </a:p>
      </dgm:t>
    </dgm:pt>
    <dgm:pt modelId="{90EE6F8E-4A6A-0749-957B-72D547329801}">
      <dgm:prSet/>
      <dgm:spPr/>
      <dgm:t>
        <a:bodyPr/>
        <a:lstStyle/>
        <a:p>
          <a:pPr algn="l" rtl="0"/>
          <a:r>
            <a:rPr lang="nb-NO" dirty="0" smtClean="0"/>
            <a:t>Connections</a:t>
          </a:r>
        </a:p>
      </dgm:t>
    </dgm:pt>
    <dgm:pt modelId="{953C52F5-7630-E74C-82FE-904A5346E004}" type="parTrans" cxnId="{F9C45117-7F9F-EF4E-83C5-9B0F3B0A9196}">
      <dgm:prSet/>
      <dgm:spPr/>
      <dgm:t>
        <a:bodyPr/>
        <a:lstStyle/>
        <a:p>
          <a:endParaRPr lang="en-US"/>
        </a:p>
      </dgm:t>
    </dgm:pt>
    <dgm:pt modelId="{634CB8A5-92F0-DF4C-BE42-FCCD5AE3E24E}" type="sibTrans" cxnId="{F9C45117-7F9F-EF4E-83C5-9B0F3B0A9196}">
      <dgm:prSet/>
      <dgm:spPr/>
      <dgm:t>
        <a:bodyPr/>
        <a:lstStyle/>
        <a:p>
          <a:endParaRPr lang="en-US"/>
        </a:p>
      </dgm:t>
    </dgm:pt>
    <dgm:pt modelId="{B3077376-1BF7-4B42-ACD7-9E4964AC17F2}">
      <dgm:prSet/>
      <dgm:spPr/>
      <dgm:t>
        <a:bodyPr/>
        <a:lstStyle/>
        <a:p>
          <a:pPr algn="l" rtl="0"/>
          <a:r>
            <a:rPr lang="en-US" dirty="0" smtClean="0"/>
            <a:t>S</a:t>
          </a:r>
          <a:r>
            <a:rPr lang="nb-NO" dirty="0" err="1" smtClean="0"/>
            <a:t>torage</a:t>
          </a:r>
          <a:r>
            <a:rPr lang="nb-NO" dirty="0" smtClean="0"/>
            <a:t> tanks</a:t>
          </a:r>
        </a:p>
      </dgm:t>
    </dgm:pt>
    <dgm:pt modelId="{C7B6F70E-6ED0-854E-AFE7-8BDB1D40DFDE}" type="parTrans" cxnId="{9C158CB2-52B8-6741-B264-682EBFAD8AB7}">
      <dgm:prSet/>
      <dgm:spPr/>
      <dgm:t>
        <a:bodyPr/>
        <a:lstStyle/>
        <a:p>
          <a:endParaRPr lang="en-US"/>
        </a:p>
      </dgm:t>
    </dgm:pt>
    <dgm:pt modelId="{8A074A14-5281-0F44-8F32-EDF67A542F6F}" type="sibTrans" cxnId="{9C158CB2-52B8-6741-B264-682EBFAD8AB7}">
      <dgm:prSet/>
      <dgm:spPr/>
      <dgm:t>
        <a:bodyPr/>
        <a:lstStyle/>
        <a:p>
          <a:endParaRPr lang="en-US"/>
        </a:p>
      </dgm:t>
    </dgm:pt>
    <dgm:pt modelId="{7DE1854B-44FB-A647-836C-96D807BEE651}" type="pres">
      <dgm:prSet presAssocID="{AE8D18E4-D5C1-7F43-88D6-B57FDC1663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397843-5433-6D49-BF74-378A7039EBBF}" type="pres">
      <dgm:prSet presAssocID="{AE8D18E4-D5C1-7F43-88D6-B57FDC1663A3}" presName="bkgdShp" presStyleLbl="alignAccFollowNode1" presStyleIdx="0" presStyleCnt="1"/>
      <dgm:spPr/>
    </dgm:pt>
    <dgm:pt modelId="{188F2EEA-27F9-EC49-97DB-4D0B9D27FF41}" type="pres">
      <dgm:prSet presAssocID="{AE8D18E4-D5C1-7F43-88D6-B57FDC1663A3}" presName="linComp" presStyleCnt="0"/>
      <dgm:spPr/>
    </dgm:pt>
    <dgm:pt modelId="{F682ACE5-4843-684D-990E-0AA80D51DFB8}" type="pres">
      <dgm:prSet presAssocID="{DB2AC37D-0872-344B-AFDA-BD745EC25ABF}" presName="compNode" presStyleCnt="0"/>
      <dgm:spPr/>
    </dgm:pt>
    <dgm:pt modelId="{314056ED-4940-2D40-8DBF-AEC7659BB97C}" type="pres">
      <dgm:prSet presAssocID="{DB2AC37D-0872-344B-AFDA-BD745EC25AB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01D17-EDAF-784A-B32A-33CF8FA5729A}" type="pres">
      <dgm:prSet presAssocID="{DB2AC37D-0872-344B-AFDA-BD745EC25ABF}" presName="invisiNode" presStyleLbl="node1" presStyleIdx="0" presStyleCnt="3"/>
      <dgm:spPr/>
    </dgm:pt>
    <dgm:pt modelId="{411CE5D1-D2F1-2C48-AB21-50E861B3372E}" type="pres">
      <dgm:prSet presAssocID="{DB2AC37D-0872-344B-AFDA-BD745EC25ABF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D039E9E-0C40-4646-BBD0-7423B6AD4EEE}" type="pres">
      <dgm:prSet presAssocID="{9ED2ED18-B3C0-284F-A241-850FE09A924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32CC9EB-4B83-3843-942C-82B3AAAA4855}" type="pres">
      <dgm:prSet presAssocID="{AA676E47-F03D-4542-9D18-C650D588886B}" presName="compNode" presStyleCnt="0"/>
      <dgm:spPr/>
    </dgm:pt>
    <dgm:pt modelId="{D5078643-E07B-4343-A8FA-7FE057EBE186}" type="pres">
      <dgm:prSet presAssocID="{AA676E47-F03D-4542-9D18-C650D588886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E91200-6CD9-AA43-9EF2-D0DEE7339475}" type="pres">
      <dgm:prSet presAssocID="{AA676E47-F03D-4542-9D18-C650D588886B}" presName="invisiNode" presStyleLbl="node1" presStyleIdx="1" presStyleCnt="3"/>
      <dgm:spPr/>
    </dgm:pt>
    <dgm:pt modelId="{F52C131B-EC17-5045-A412-34D3DC8B8170}" type="pres">
      <dgm:prSet presAssocID="{AA676E47-F03D-4542-9D18-C650D588886B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82DA7C6-27F2-C948-BAED-9689B3B37FC7}" type="pres">
      <dgm:prSet presAssocID="{5908C73D-44AF-5343-91C7-992B8A83A14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ABBF421-CA53-784D-A7A9-80AC79739E59}" type="pres">
      <dgm:prSet presAssocID="{8FA3B36D-05A7-6441-BF87-1C0EA5FC7E11}" presName="compNode" presStyleCnt="0"/>
      <dgm:spPr/>
    </dgm:pt>
    <dgm:pt modelId="{609AA797-F8F1-DA4F-BF4D-DBD6C3C1FD30}" type="pres">
      <dgm:prSet presAssocID="{8FA3B36D-05A7-6441-BF87-1C0EA5FC7E1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4B8EDB-F96F-7946-9381-2C71178A93B5}" type="pres">
      <dgm:prSet presAssocID="{8FA3B36D-05A7-6441-BF87-1C0EA5FC7E11}" presName="invisiNode" presStyleLbl="node1" presStyleIdx="2" presStyleCnt="3"/>
      <dgm:spPr/>
    </dgm:pt>
    <dgm:pt modelId="{BBE07385-D2B2-7940-B5EB-C556220FAB72}" type="pres">
      <dgm:prSet presAssocID="{8FA3B36D-05A7-6441-BF87-1C0EA5FC7E11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3EFED384-CD5B-FA47-95A5-57B20F95F6AE}" srcId="{DB2AC37D-0872-344B-AFDA-BD745EC25ABF}" destId="{6B8EE083-9028-6A41-BD21-9778A9E44255}" srcOrd="2" destOrd="0" parTransId="{6E0DFA64-23F7-AD40-B9C0-D3EFCCD59F0A}" sibTransId="{C3F4EAF9-21F1-1D49-A485-1C91CBCEFB81}"/>
    <dgm:cxn modelId="{FF6265F4-6FB6-B14B-AD91-A311A33BC21C}" srcId="{AA676E47-F03D-4542-9D18-C650D588886B}" destId="{B96D5ACC-1F70-2944-AC42-6C071B80883E}" srcOrd="2" destOrd="0" parTransId="{E81F6D1C-B83F-164F-9844-472E92F91030}" sibTransId="{5F431851-9D76-2C47-8A77-9E31415C2A86}"/>
    <dgm:cxn modelId="{F9C45117-7F9F-EF4E-83C5-9B0F3B0A9196}" srcId="{8FA3B36D-05A7-6441-BF87-1C0EA5FC7E11}" destId="{90EE6F8E-4A6A-0749-957B-72D547329801}" srcOrd="1" destOrd="0" parTransId="{953C52F5-7630-E74C-82FE-904A5346E004}" sibTransId="{634CB8A5-92F0-DF4C-BE42-FCCD5AE3E24E}"/>
    <dgm:cxn modelId="{2C69D228-74C3-464C-8283-674A778D6D22}" srcId="{AE8D18E4-D5C1-7F43-88D6-B57FDC1663A3}" destId="{8FA3B36D-05A7-6441-BF87-1C0EA5FC7E11}" srcOrd="2" destOrd="0" parTransId="{C0AA5BB7-9FC2-C84F-83DD-05ED238B4FE4}" sibTransId="{145B67A0-1E30-544E-AC6A-1E7497BE7337}"/>
    <dgm:cxn modelId="{A249B16C-04A4-8948-95CB-BCFF00638B29}" srcId="{AA676E47-F03D-4542-9D18-C650D588886B}" destId="{FD07DF3D-0696-3D45-A7D3-B7E5EACA8A99}" srcOrd="1" destOrd="0" parTransId="{F0D7B25A-B305-AC47-BB75-11DDD473E821}" sibTransId="{ACC20E09-D08D-3C4C-8CC4-C69C80254957}"/>
    <dgm:cxn modelId="{0C77D6C9-013D-5F48-9A87-B4CEABCB84B0}" type="presOf" srcId="{C6A06D0A-78D3-CE43-9376-8A1CCDA403D3}" destId="{D5078643-E07B-4343-A8FA-7FE057EBE186}" srcOrd="0" destOrd="1" presId="urn:microsoft.com/office/officeart/2005/8/layout/pList2"/>
    <dgm:cxn modelId="{6E3A1D69-9254-B749-9E51-4CE18E6D140A}" type="presOf" srcId="{8FA3B36D-05A7-6441-BF87-1C0EA5FC7E11}" destId="{609AA797-F8F1-DA4F-BF4D-DBD6C3C1FD30}" srcOrd="0" destOrd="0" presId="urn:microsoft.com/office/officeart/2005/8/layout/pList2"/>
    <dgm:cxn modelId="{25AE2F5E-22FD-A840-AFBF-F654C3D5AFC5}" srcId="{8FA3B36D-05A7-6441-BF87-1C0EA5FC7E11}" destId="{ABBB15F1-9865-9D4D-B457-669FE65F0746}" srcOrd="0" destOrd="0" parTransId="{9E6579B9-2A1C-BB40-9B5C-77115464CD0E}" sibTransId="{40A1A35D-549F-3C44-B110-A8C24AD2DFF3}"/>
    <dgm:cxn modelId="{4634A240-243D-484C-A2F8-226DDB94492B}" type="presOf" srcId="{FD07DF3D-0696-3D45-A7D3-B7E5EACA8A99}" destId="{D5078643-E07B-4343-A8FA-7FE057EBE186}" srcOrd="0" destOrd="2" presId="urn:microsoft.com/office/officeart/2005/8/layout/pList2"/>
    <dgm:cxn modelId="{A891C76D-6A1F-7C4A-A49A-53E3A2FD9234}" type="presOf" srcId="{B3077376-1BF7-4B42-ACD7-9E4964AC17F2}" destId="{609AA797-F8F1-DA4F-BF4D-DBD6C3C1FD30}" srcOrd="0" destOrd="3" presId="urn:microsoft.com/office/officeart/2005/8/layout/pList2"/>
    <dgm:cxn modelId="{11197ABA-31D8-024F-9A9B-0566449E6C94}" type="presOf" srcId="{5908C73D-44AF-5343-91C7-992B8A83A148}" destId="{482DA7C6-27F2-C948-BAED-9689B3B37FC7}" srcOrd="0" destOrd="0" presId="urn:microsoft.com/office/officeart/2005/8/layout/pList2"/>
    <dgm:cxn modelId="{79AD3B29-BB32-EC4B-B969-EA668CC5F6EF}" type="presOf" srcId="{AE8D18E4-D5C1-7F43-88D6-B57FDC1663A3}" destId="{7DE1854B-44FB-A647-836C-96D807BEE651}" srcOrd="0" destOrd="0" presId="urn:microsoft.com/office/officeart/2005/8/layout/pList2"/>
    <dgm:cxn modelId="{C90C2F16-4254-D64B-848A-F1D06AA32352}" srcId="{AA676E47-F03D-4542-9D18-C650D588886B}" destId="{C6A06D0A-78D3-CE43-9376-8A1CCDA403D3}" srcOrd="0" destOrd="0" parTransId="{A0704384-DAF8-FA4E-910A-0EB8E55F73FC}" sibTransId="{0F9EE3AF-DF7E-B34A-882A-D36DB86CA861}"/>
    <dgm:cxn modelId="{F478A058-04B5-DB49-BECC-06DF09E7669B}" srcId="{DB2AC37D-0872-344B-AFDA-BD745EC25ABF}" destId="{02B0E022-683F-EC4F-9636-4F9F10AFD371}" srcOrd="1" destOrd="0" parTransId="{FB33FB5E-806F-A544-9D64-2B20DF7B285B}" sibTransId="{5355F98F-1B1F-3148-82F7-6F5CCB4BDCE5}"/>
    <dgm:cxn modelId="{6C916B21-DB41-9B42-A666-E174F2820508}" type="presOf" srcId="{6B8EE083-9028-6A41-BD21-9778A9E44255}" destId="{314056ED-4940-2D40-8DBF-AEC7659BB97C}" srcOrd="0" destOrd="3" presId="urn:microsoft.com/office/officeart/2005/8/layout/pList2"/>
    <dgm:cxn modelId="{9C158CB2-52B8-6741-B264-682EBFAD8AB7}" srcId="{8FA3B36D-05A7-6441-BF87-1C0EA5FC7E11}" destId="{B3077376-1BF7-4B42-ACD7-9E4964AC17F2}" srcOrd="2" destOrd="0" parTransId="{C7B6F70E-6ED0-854E-AFE7-8BDB1D40DFDE}" sibTransId="{8A074A14-5281-0F44-8F32-EDF67A542F6F}"/>
    <dgm:cxn modelId="{51C3DE38-0211-B045-8300-A63111BB4A5A}" srcId="{AE8D18E4-D5C1-7F43-88D6-B57FDC1663A3}" destId="{AA676E47-F03D-4542-9D18-C650D588886B}" srcOrd="1" destOrd="0" parTransId="{81577C19-B5A1-EC4D-99EA-300021107E41}" sibTransId="{5908C73D-44AF-5343-91C7-992B8A83A148}"/>
    <dgm:cxn modelId="{9392F003-20C2-D242-A27F-0907F99E652C}" type="presOf" srcId="{ABBB15F1-9865-9D4D-B457-669FE65F0746}" destId="{609AA797-F8F1-DA4F-BF4D-DBD6C3C1FD30}" srcOrd="0" destOrd="1" presId="urn:microsoft.com/office/officeart/2005/8/layout/pList2"/>
    <dgm:cxn modelId="{794B1353-27ED-1F48-98E7-8898A3210B2E}" type="presOf" srcId="{B96D5ACC-1F70-2944-AC42-6C071B80883E}" destId="{D5078643-E07B-4343-A8FA-7FE057EBE186}" srcOrd="0" destOrd="3" presId="urn:microsoft.com/office/officeart/2005/8/layout/pList2"/>
    <dgm:cxn modelId="{78D17C35-D340-EC4B-82AB-44DF014CA522}" type="presOf" srcId="{02B0E022-683F-EC4F-9636-4F9F10AFD371}" destId="{314056ED-4940-2D40-8DBF-AEC7659BB97C}" srcOrd="0" destOrd="2" presId="urn:microsoft.com/office/officeart/2005/8/layout/pList2"/>
    <dgm:cxn modelId="{97D63F9D-2FF3-5E47-906B-E721FE3A5F30}" srcId="{DB2AC37D-0872-344B-AFDA-BD745EC25ABF}" destId="{69C8BCD8-4CC6-5546-9C32-3D50968E6432}" srcOrd="0" destOrd="0" parTransId="{23B0E2B4-4A8E-A04A-BB02-D9B3F73F7490}" sibTransId="{5E67E638-829D-BB4E-A62E-2A3ED829BF5A}"/>
    <dgm:cxn modelId="{ED5EFB54-B026-CE42-9070-A5ED3B45D91C}" type="presOf" srcId="{69C8BCD8-4CC6-5546-9C32-3D50968E6432}" destId="{314056ED-4940-2D40-8DBF-AEC7659BB97C}" srcOrd="0" destOrd="1" presId="urn:microsoft.com/office/officeart/2005/8/layout/pList2"/>
    <dgm:cxn modelId="{B7926661-83F6-BB48-ACE2-14C26D18C3D8}" srcId="{AE8D18E4-D5C1-7F43-88D6-B57FDC1663A3}" destId="{DB2AC37D-0872-344B-AFDA-BD745EC25ABF}" srcOrd="0" destOrd="0" parTransId="{71DFB97B-039E-A546-A291-22C0A5576611}" sibTransId="{9ED2ED18-B3C0-284F-A241-850FE09A9249}"/>
    <dgm:cxn modelId="{79591BCE-3290-A94F-B992-DC7A15C79F18}" type="presOf" srcId="{AA676E47-F03D-4542-9D18-C650D588886B}" destId="{D5078643-E07B-4343-A8FA-7FE057EBE186}" srcOrd="0" destOrd="0" presId="urn:microsoft.com/office/officeart/2005/8/layout/pList2"/>
    <dgm:cxn modelId="{134012C9-658E-5F46-8572-48D3F0CE8F56}" type="presOf" srcId="{DB2AC37D-0872-344B-AFDA-BD745EC25ABF}" destId="{314056ED-4940-2D40-8DBF-AEC7659BB97C}" srcOrd="0" destOrd="0" presId="urn:microsoft.com/office/officeart/2005/8/layout/pList2"/>
    <dgm:cxn modelId="{BB11C78C-795B-AB47-B4F6-0AF2BF1C2359}" type="presOf" srcId="{9ED2ED18-B3C0-284F-A241-850FE09A9249}" destId="{4D039E9E-0C40-4646-BBD0-7423B6AD4EEE}" srcOrd="0" destOrd="0" presId="urn:microsoft.com/office/officeart/2005/8/layout/pList2"/>
    <dgm:cxn modelId="{73320968-3515-754D-AE97-B3C5EEF03F1E}" type="presOf" srcId="{90EE6F8E-4A6A-0749-957B-72D547329801}" destId="{609AA797-F8F1-DA4F-BF4D-DBD6C3C1FD30}" srcOrd="0" destOrd="2" presId="urn:microsoft.com/office/officeart/2005/8/layout/pList2"/>
    <dgm:cxn modelId="{C226C1F4-578F-7442-BC42-93DBDFAE9410}" type="presParOf" srcId="{7DE1854B-44FB-A647-836C-96D807BEE651}" destId="{54397843-5433-6D49-BF74-378A7039EBBF}" srcOrd="0" destOrd="0" presId="urn:microsoft.com/office/officeart/2005/8/layout/pList2"/>
    <dgm:cxn modelId="{7B4191EF-E2E5-BE4E-8EE5-B787004020E5}" type="presParOf" srcId="{7DE1854B-44FB-A647-836C-96D807BEE651}" destId="{188F2EEA-27F9-EC49-97DB-4D0B9D27FF41}" srcOrd="1" destOrd="0" presId="urn:microsoft.com/office/officeart/2005/8/layout/pList2"/>
    <dgm:cxn modelId="{CBBA6B94-0DC5-4B4D-A9F8-D0AB269CCFFB}" type="presParOf" srcId="{188F2EEA-27F9-EC49-97DB-4D0B9D27FF41}" destId="{F682ACE5-4843-684D-990E-0AA80D51DFB8}" srcOrd="0" destOrd="0" presId="urn:microsoft.com/office/officeart/2005/8/layout/pList2"/>
    <dgm:cxn modelId="{7812BF03-DE1D-3C40-8CC5-FACADDB01D42}" type="presParOf" srcId="{F682ACE5-4843-684D-990E-0AA80D51DFB8}" destId="{314056ED-4940-2D40-8DBF-AEC7659BB97C}" srcOrd="0" destOrd="0" presId="urn:microsoft.com/office/officeart/2005/8/layout/pList2"/>
    <dgm:cxn modelId="{398ECF55-48F3-924C-962C-E88B31A25D8A}" type="presParOf" srcId="{F682ACE5-4843-684D-990E-0AA80D51DFB8}" destId="{41801D17-EDAF-784A-B32A-33CF8FA5729A}" srcOrd="1" destOrd="0" presId="urn:microsoft.com/office/officeart/2005/8/layout/pList2"/>
    <dgm:cxn modelId="{9509DC1F-C3FD-0D43-A732-BA11272711A3}" type="presParOf" srcId="{F682ACE5-4843-684D-990E-0AA80D51DFB8}" destId="{411CE5D1-D2F1-2C48-AB21-50E861B3372E}" srcOrd="2" destOrd="0" presId="urn:microsoft.com/office/officeart/2005/8/layout/pList2"/>
    <dgm:cxn modelId="{47F4E82D-E053-F040-ACA2-5D4522C2097C}" type="presParOf" srcId="{188F2EEA-27F9-EC49-97DB-4D0B9D27FF41}" destId="{4D039E9E-0C40-4646-BBD0-7423B6AD4EEE}" srcOrd="1" destOrd="0" presId="urn:microsoft.com/office/officeart/2005/8/layout/pList2"/>
    <dgm:cxn modelId="{0F850D81-E9F9-F14D-AAD7-F65DC4C0C1F6}" type="presParOf" srcId="{188F2EEA-27F9-EC49-97DB-4D0B9D27FF41}" destId="{A32CC9EB-4B83-3843-942C-82B3AAAA4855}" srcOrd="2" destOrd="0" presId="urn:microsoft.com/office/officeart/2005/8/layout/pList2"/>
    <dgm:cxn modelId="{C2AC3752-41EB-9443-B90F-7847FDCC9B5F}" type="presParOf" srcId="{A32CC9EB-4B83-3843-942C-82B3AAAA4855}" destId="{D5078643-E07B-4343-A8FA-7FE057EBE186}" srcOrd="0" destOrd="0" presId="urn:microsoft.com/office/officeart/2005/8/layout/pList2"/>
    <dgm:cxn modelId="{3FD38E28-F280-7E43-8ECE-B10646A0820C}" type="presParOf" srcId="{A32CC9EB-4B83-3843-942C-82B3AAAA4855}" destId="{97E91200-6CD9-AA43-9EF2-D0DEE7339475}" srcOrd="1" destOrd="0" presId="urn:microsoft.com/office/officeart/2005/8/layout/pList2"/>
    <dgm:cxn modelId="{7BCB44AB-7767-C343-946A-AD16F0A7E71C}" type="presParOf" srcId="{A32CC9EB-4B83-3843-942C-82B3AAAA4855}" destId="{F52C131B-EC17-5045-A412-34D3DC8B8170}" srcOrd="2" destOrd="0" presId="urn:microsoft.com/office/officeart/2005/8/layout/pList2"/>
    <dgm:cxn modelId="{9D00C955-C0E3-7541-843B-81191D72A02E}" type="presParOf" srcId="{188F2EEA-27F9-EC49-97DB-4D0B9D27FF41}" destId="{482DA7C6-27F2-C948-BAED-9689B3B37FC7}" srcOrd="3" destOrd="0" presId="urn:microsoft.com/office/officeart/2005/8/layout/pList2"/>
    <dgm:cxn modelId="{1F8CD567-CA15-794F-8795-FEE09E370275}" type="presParOf" srcId="{188F2EEA-27F9-EC49-97DB-4D0B9D27FF41}" destId="{4ABBF421-CA53-784D-A7A9-80AC79739E59}" srcOrd="4" destOrd="0" presId="urn:microsoft.com/office/officeart/2005/8/layout/pList2"/>
    <dgm:cxn modelId="{74577921-47EF-5243-AC8B-C06CD8E49729}" type="presParOf" srcId="{4ABBF421-CA53-784D-A7A9-80AC79739E59}" destId="{609AA797-F8F1-DA4F-BF4D-DBD6C3C1FD30}" srcOrd="0" destOrd="0" presId="urn:microsoft.com/office/officeart/2005/8/layout/pList2"/>
    <dgm:cxn modelId="{4E27DE44-7A7E-7749-A3B8-C6BC189FF95C}" type="presParOf" srcId="{4ABBF421-CA53-784D-A7A9-80AC79739E59}" destId="{214B8EDB-F96F-7946-9381-2C71178A93B5}" srcOrd="1" destOrd="0" presId="urn:microsoft.com/office/officeart/2005/8/layout/pList2"/>
    <dgm:cxn modelId="{94E2DBF4-EAE5-2F49-ACD4-AA3C116E18E0}" type="presParOf" srcId="{4ABBF421-CA53-784D-A7A9-80AC79739E59}" destId="{BBE07385-D2B2-7940-B5EB-C556220FAB7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626E5F-9F41-DC44-9756-BED8676BD410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</dgm:pt>
    <dgm:pt modelId="{DBFA28CB-1A7B-E24E-BB8A-B6C351CE7C87}">
      <dgm:prSet phldrT="[Text]"/>
      <dgm:spPr/>
      <dgm:t>
        <a:bodyPr/>
        <a:lstStyle/>
        <a:p>
          <a:r>
            <a:rPr lang="en-US" dirty="0" smtClean="0"/>
            <a:t>Sulfate Reducing Bacteria</a:t>
          </a:r>
          <a:endParaRPr lang="en-US" dirty="0"/>
        </a:p>
      </dgm:t>
    </dgm:pt>
    <dgm:pt modelId="{8AFC44D5-FF1C-7046-ADFE-2C7D6CE3AA65}" type="parTrans" cxnId="{A796D36C-2657-D249-B0F9-92B5CB8815EE}">
      <dgm:prSet/>
      <dgm:spPr/>
      <dgm:t>
        <a:bodyPr/>
        <a:lstStyle/>
        <a:p>
          <a:endParaRPr lang="en-US"/>
        </a:p>
      </dgm:t>
    </dgm:pt>
    <dgm:pt modelId="{49DFBAC1-07EB-BF4B-93B2-8A107A600904}" type="sibTrans" cxnId="{A796D36C-2657-D249-B0F9-92B5CB8815EE}">
      <dgm:prSet/>
      <dgm:spPr/>
      <dgm:t>
        <a:bodyPr/>
        <a:lstStyle/>
        <a:p>
          <a:endParaRPr lang="en-US"/>
        </a:p>
      </dgm:t>
    </dgm:pt>
    <dgm:pt modelId="{01FAC89D-67AC-A241-ABFB-107EC28513D0}">
      <dgm:prSet phldrT="[Text]"/>
      <dgm:spPr/>
      <dgm:t>
        <a:bodyPr/>
        <a:lstStyle/>
        <a:p>
          <a:r>
            <a:rPr lang="en-US" dirty="0" smtClean="0"/>
            <a:t>Acid Producing Bacteria</a:t>
          </a:r>
          <a:endParaRPr lang="en-US" dirty="0"/>
        </a:p>
      </dgm:t>
    </dgm:pt>
    <dgm:pt modelId="{F3C2E852-2462-F045-9C42-46E28DFC4063}" type="parTrans" cxnId="{096952A7-0733-6446-9156-E465EF51DF23}">
      <dgm:prSet/>
      <dgm:spPr/>
      <dgm:t>
        <a:bodyPr/>
        <a:lstStyle/>
        <a:p>
          <a:endParaRPr lang="en-US"/>
        </a:p>
      </dgm:t>
    </dgm:pt>
    <dgm:pt modelId="{237C6923-32F3-3B46-97E1-AC0A9B583D0A}" type="sibTrans" cxnId="{096952A7-0733-6446-9156-E465EF51DF23}">
      <dgm:prSet/>
      <dgm:spPr/>
      <dgm:t>
        <a:bodyPr/>
        <a:lstStyle/>
        <a:p>
          <a:endParaRPr lang="en-US"/>
        </a:p>
      </dgm:t>
    </dgm:pt>
    <dgm:pt modelId="{717FA3F5-A2D7-EC4E-9904-AA24ADFF3A8E}">
      <dgm:prSet phldrT="[Text]"/>
      <dgm:spPr/>
      <dgm:t>
        <a:bodyPr/>
        <a:lstStyle/>
        <a:p>
          <a:r>
            <a:rPr lang="en-US" dirty="0" smtClean="0"/>
            <a:t>Iron Reducing Bacteria</a:t>
          </a:r>
          <a:endParaRPr lang="en-US" dirty="0"/>
        </a:p>
      </dgm:t>
    </dgm:pt>
    <dgm:pt modelId="{C66A7308-2A19-E548-8725-81D4C53ADBEE}" type="parTrans" cxnId="{2D241DE4-AB2D-1643-877F-9DB3C9FADF10}">
      <dgm:prSet/>
      <dgm:spPr/>
      <dgm:t>
        <a:bodyPr/>
        <a:lstStyle/>
        <a:p>
          <a:endParaRPr lang="en-US"/>
        </a:p>
      </dgm:t>
    </dgm:pt>
    <dgm:pt modelId="{9CFC08FD-022C-0A4D-807E-15B539E149D7}" type="sibTrans" cxnId="{2D241DE4-AB2D-1643-877F-9DB3C9FADF10}">
      <dgm:prSet/>
      <dgm:spPr/>
      <dgm:t>
        <a:bodyPr/>
        <a:lstStyle/>
        <a:p>
          <a:endParaRPr lang="en-US"/>
        </a:p>
      </dgm:t>
    </dgm:pt>
    <dgm:pt modelId="{90003743-C88A-B742-8C87-20BFBA23D4DC}" type="pres">
      <dgm:prSet presAssocID="{E2626E5F-9F41-DC44-9756-BED8676BD410}" presName="compositeShape" presStyleCnt="0">
        <dgm:presLayoutVars>
          <dgm:chMax val="7"/>
          <dgm:dir/>
          <dgm:resizeHandles val="exact"/>
        </dgm:presLayoutVars>
      </dgm:prSet>
      <dgm:spPr/>
    </dgm:pt>
    <dgm:pt modelId="{E466EB76-F780-004D-AF03-2200EEAF6D14}" type="pres">
      <dgm:prSet presAssocID="{DBFA28CB-1A7B-E24E-BB8A-B6C351CE7C87}" presName="circ1" presStyleLbl="vennNode1" presStyleIdx="0" presStyleCnt="3"/>
      <dgm:spPr/>
      <dgm:t>
        <a:bodyPr/>
        <a:lstStyle/>
        <a:p>
          <a:endParaRPr lang="en-US"/>
        </a:p>
      </dgm:t>
    </dgm:pt>
    <dgm:pt modelId="{E6129637-3DED-0B4A-A079-EA041E9545EF}" type="pres">
      <dgm:prSet presAssocID="{DBFA28CB-1A7B-E24E-BB8A-B6C351CE7C8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05045B-8522-8644-AE5D-4780E0FEF510}" type="pres">
      <dgm:prSet presAssocID="{01FAC89D-67AC-A241-ABFB-107EC28513D0}" presName="circ2" presStyleLbl="vennNode1" presStyleIdx="1" presStyleCnt="3"/>
      <dgm:spPr/>
      <dgm:t>
        <a:bodyPr/>
        <a:lstStyle/>
        <a:p>
          <a:endParaRPr lang="en-US"/>
        </a:p>
      </dgm:t>
    </dgm:pt>
    <dgm:pt modelId="{E0A7C681-E0EF-6845-B58C-31C4FD061C4C}" type="pres">
      <dgm:prSet presAssocID="{01FAC89D-67AC-A241-ABFB-107EC28513D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F57F7C-EBF6-6548-80BC-6F575C86132D}" type="pres">
      <dgm:prSet presAssocID="{717FA3F5-A2D7-EC4E-9904-AA24ADFF3A8E}" presName="circ3" presStyleLbl="vennNode1" presStyleIdx="2" presStyleCnt="3"/>
      <dgm:spPr/>
      <dgm:t>
        <a:bodyPr/>
        <a:lstStyle/>
        <a:p>
          <a:endParaRPr lang="en-US"/>
        </a:p>
      </dgm:t>
    </dgm:pt>
    <dgm:pt modelId="{DA57E2B0-5883-3948-8D82-890463AE01A1}" type="pres">
      <dgm:prSet presAssocID="{717FA3F5-A2D7-EC4E-9904-AA24ADFF3A8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6952A7-0733-6446-9156-E465EF51DF23}" srcId="{E2626E5F-9F41-DC44-9756-BED8676BD410}" destId="{01FAC89D-67AC-A241-ABFB-107EC28513D0}" srcOrd="1" destOrd="0" parTransId="{F3C2E852-2462-F045-9C42-46E28DFC4063}" sibTransId="{237C6923-32F3-3B46-97E1-AC0A9B583D0A}"/>
    <dgm:cxn modelId="{16A326D5-661C-F342-AAE0-357A55CEB911}" type="presOf" srcId="{717FA3F5-A2D7-EC4E-9904-AA24ADFF3A8E}" destId="{15F57F7C-EBF6-6548-80BC-6F575C86132D}" srcOrd="0" destOrd="0" presId="urn:microsoft.com/office/officeart/2005/8/layout/venn1"/>
    <dgm:cxn modelId="{D0A3C157-EFC4-5C4E-8B3B-E80EDE86541B}" type="presOf" srcId="{DBFA28CB-1A7B-E24E-BB8A-B6C351CE7C87}" destId="{E466EB76-F780-004D-AF03-2200EEAF6D14}" srcOrd="0" destOrd="0" presId="urn:microsoft.com/office/officeart/2005/8/layout/venn1"/>
    <dgm:cxn modelId="{A796D36C-2657-D249-B0F9-92B5CB8815EE}" srcId="{E2626E5F-9F41-DC44-9756-BED8676BD410}" destId="{DBFA28CB-1A7B-E24E-BB8A-B6C351CE7C87}" srcOrd="0" destOrd="0" parTransId="{8AFC44D5-FF1C-7046-ADFE-2C7D6CE3AA65}" sibTransId="{49DFBAC1-07EB-BF4B-93B2-8A107A600904}"/>
    <dgm:cxn modelId="{AA6D5B13-46DC-A84D-A6A2-27A6207518CF}" type="presOf" srcId="{DBFA28CB-1A7B-E24E-BB8A-B6C351CE7C87}" destId="{E6129637-3DED-0B4A-A079-EA041E9545EF}" srcOrd="1" destOrd="0" presId="urn:microsoft.com/office/officeart/2005/8/layout/venn1"/>
    <dgm:cxn modelId="{F442DC5F-595B-4E41-9BBB-CD4FC10370BF}" type="presOf" srcId="{01FAC89D-67AC-A241-ABFB-107EC28513D0}" destId="{6805045B-8522-8644-AE5D-4780E0FEF510}" srcOrd="0" destOrd="0" presId="urn:microsoft.com/office/officeart/2005/8/layout/venn1"/>
    <dgm:cxn modelId="{6D1978BC-9F27-144B-8BC2-9A805DF417AC}" type="presOf" srcId="{E2626E5F-9F41-DC44-9756-BED8676BD410}" destId="{90003743-C88A-B742-8C87-20BFBA23D4DC}" srcOrd="0" destOrd="0" presId="urn:microsoft.com/office/officeart/2005/8/layout/venn1"/>
    <dgm:cxn modelId="{985C4119-B83E-194A-A2DC-67C189AFA606}" type="presOf" srcId="{717FA3F5-A2D7-EC4E-9904-AA24ADFF3A8E}" destId="{DA57E2B0-5883-3948-8D82-890463AE01A1}" srcOrd="1" destOrd="0" presId="urn:microsoft.com/office/officeart/2005/8/layout/venn1"/>
    <dgm:cxn modelId="{2D241DE4-AB2D-1643-877F-9DB3C9FADF10}" srcId="{E2626E5F-9F41-DC44-9756-BED8676BD410}" destId="{717FA3F5-A2D7-EC4E-9904-AA24ADFF3A8E}" srcOrd="2" destOrd="0" parTransId="{C66A7308-2A19-E548-8725-81D4C53ADBEE}" sibTransId="{9CFC08FD-022C-0A4D-807E-15B539E149D7}"/>
    <dgm:cxn modelId="{6B9027E4-F635-8243-A882-E0DB37C3DF7C}" type="presOf" srcId="{01FAC89D-67AC-A241-ABFB-107EC28513D0}" destId="{E0A7C681-E0EF-6845-B58C-31C4FD061C4C}" srcOrd="1" destOrd="0" presId="urn:microsoft.com/office/officeart/2005/8/layout/venn1"/>
    <dgm:cxn modelId="{4F69DEFF-B611-1E43-B4C2-3F514A6D0BDD}" type="presParOf" srcId="{90003743-C88A-B742-8C87-20BFBA23D4DC}" destId="{E466EB76-F780-004D-AF03-2200EEAF6D14}" srcOrd="0" destOrd="0" presId="urn:microsoft.com/office/officeart/2005/8/layout/venn1"/>
    <dgm:cxn modelId="{65CB7C14-51DF-894F-B2F4-ED25BE18552C}" type="presParOf" srcId="{90003743-C88A-B742-8C87-20BFBA23D4DC}" destId="{E6129637-3DED-0B4A-A079-EA041E9545EF}" srcOrd="1" destOrd="0" presId="urn:microsoft.com/office/officeart/2005/8/layout/venn1"/>
    <dgm:cxn modelId="{A3276180-9594-1E48-81F4-7C7E15854146}" type="presParOf" srcId="{90003743-C88A-B742-8C87-20BFBA23D4DC}" destId="{6805045B-8522-8644-AE5D-4780E0FEF510}" srcOrd="2" destOrd="0" presId="urn:microsoft.com/office/officeart/2005/8/layout/venn1"/>
    <dgm:cxn modelId="{0CAEA07C-1AF7-2749-B25D-33EEA3E9F9D3}" type="presParOf" srcId="{90003743-C88A-B742-8C87-20BFBA23D4DC}" destId="{E0A7C681-E0EF-6845-B58C-31C4FD061C4C}" srcOrd="3" destOrd="0" presId="urn:microsoft.com/office/officeart/2005/8/layout/venn1"/>
    <dgm:cxn modelId="{2F3F6F9B-0200-C84F-AD99-45070131A243}" type="presParOf" srcId="{90003743-C88A-B742-8C87-20BFBA23D4DC}" destId="{15F57F7C-EBF6-6548-80BC-6F575C86132D}" srcOrd="4" destOrd="0" presId="urn:microsoft.com/office/officeart/2005/8/layout/venn1"/>
    <dgm:cxn modelId="{F5596854-EC47-D24C-BBB2-069D6AB6102F}" type="presParOf" srcId="{90003743-C88A-B742-8C87-20BFBA23D4DC}" destId="{DA57E2B0-5883-3948-8D82-890463AE01A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97843-5433-6D49-BF74-378A7039EBBF}">
      <dsp:nvSpPr>
        <dsp:cNvPr id="0" name=""/>
        <dsp:cNvSpPr/>
      </dsp:nvSpPr>
      <dsp:spPr>
        <a:xfrm>
          <a:off x="0" y="0"/>
          <a:ext cx="8229600" cy="152751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CE5D1-D2F1-2C48-AB21-50E861B3372E}">
      <dsp:nvSpPr>
        <dsp:cNvPr id="0" name=""/>
        <dsp:cNvSpPr/>
      </dsp:nvSpPr>
      <dsp:spPr>
        <a:xfrm>
          <a:off x="246887" y="203668"/>
          <a:ext cx="2417445" cy="11201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4056ED-4940-2D40-8DBF-AEC7659BB97C}">
      <dsp:nvSpPr>
        <dsp:cNvPr id="0" name=""/>
        <dsp:cNvSpPr/>
      </dsp:nvSpPr>
      <dsp:spPr>
        <a:xfrm rot="10800000">
          <a:off x="246887" y="1527512"/>
          <a:ext cx="2417445" cy="186695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200" kern="1200" dirty="0" smtClean="0"/>
            <a:t>Wells</a:t>
          </a:r>
          <a:endParaRPr lang="fi-FI" sz="22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Heater </a:t>
          </a:r>
          <a:r>
            <a:rPr lang="en-US" sz="1700" kern="1200" dirty="0" err="1" smtClean="0"/>
            <a:t>treaters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Separators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Tanks </a:t>
          </a:r>
          <a:endParaRPr lang="en-US" sz="1700" kern="1200" dirty="0"/>
        </a:p>
      </dsp:txBody>
      <dsp:txXfrm rot="10800000">
        <a:off x="304302" y="1527512"/>
        <a:ext cx="2302615" cy="1809544"/>
      </dsp:txXfrm>
    </dsp:sp>
    <dsp:sp modelId="{F52C131B-EC17-5045-A412-34D3DC8B8170}">
      <dsp:nvSpPr>
        <dsp:cNvPr id="0" name=""/>
        <dsp:cNvSpPr/>
      </dsp:nvSpPr>
      <dsp:spPr>
        <a:xfrm>
          <a:off x="2906077" y="203668"/>
          <a:ext cx="2417445" cy="11201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078643-E07B-4343-A8FA-7FE057EBE186}">
      <dsp:nvSpPr>
        <dsp:cNvPr id="0" name=""/>
        <dsp:cNvSpPr/>
      </dsp:nvSpPr>
      <dsp:spPr>
        <a:xfrm rot="10800000">
          <a:off x="2906077" y="1527512"/>
          <a:ext cx="2417445" cy="186695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200" kern="1200" dirty="0" err="1" smtClean="0"/>
            <a:t>Pipelines</a:t>
          </a:r>
          <a:endParaRPr lang="de-DE" sz="22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Weld seams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Connections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Coupon sampling points</a:t>
          </a:r>
          <a:endParaRPr lang="en-US" sz="1700" kern="1200" dirty="0"/>
        </a:p>
      </dsp:txBody>
      <dsp:txXfrm rot="10800000">
        <a:off x="2963492" y="1527512"/>
        <a:ext cx="2302615" cy="1809544"/>
      </dsp:txXfrm>
    </dsp:sp>
    <dsp:sp modelId="{BBE07385-D2B2-7940-B5EB-C556220FAB72}">
      <dsp:nvSpPr>
        <dsp:cNvPr id="0" name=""/>
        <dsp:cNvSpPr/>
      </dsp:nvSpPr>
      <dsp:spPr>
        <a:xfrm>
          <a:off x="5565267" y="203668"/>
          <a:ext cx="2417445" cy="11201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9AA797-F8F1-DA4F-BF4D-DBD6C3C1FD30}">
      <dsp:nvSpPr>
        <dsp:cNvPr id="0" name=""/>
        <dsp:cNvSpPr/>
      </dsp:nvSpPr>
      <dsp:spPr>
        <a:xfrm rot="10800000">
          <a:off x="5565267" y="1527512"/>
          <a:ext cx="2417445" cy="186695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200" kern="1200" dirty="0" err="1" smtClean="0"/>
            <a:t>Refineries</a:t>
          </a:r>
          <a:endParaRPr lang="nb-NO" sz="2200" kern="1200" dirty="0" smtClean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700" kern="1200" dirty="0" smtClean="0"/>
            <a:t>Pipes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700" kern="1200" dirty="0" smtClean="0"/>
            <a:t>Connections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S</a:t>
          </a:r>
          <a:r>
            <a:rPr lang="nb-NO" sz="1700" kern="1200" dirty="0" err="1" smtClean="0"/>
            <a:t>torage</a:t>
          </a:r>
          <a:r>
            <a:rPr lang="nb-NO" sz="1700" kern="1200" dirty="0" smtClean="0"/>
            <a:t> tanks</a:t>
          </a:r>
        </a:p>
      </dsp:txBody>
      <dsp:txXfrm rot="10800000">
        <a:off x="5622682" y="1527512"/>
        <a:ext cx="2302615" cy="18095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6EB76-F780-004D-AF03-2200EEAF6D14}">
      <dsp:nvSpPr>
        <dsp:cNvPr id="0" name=""/>
        <dsp:cNvSpPr/>
      </dsp:nvSpPr>
      <dsp:spPr>
        <a:xfrm>
          <a:off x="1828799" y="50799"/>
          <a:ext cx="2438400" cy="24384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Sulfate Reducing Bacteria</a:t>
          </a:r>
          <a:endParaRPr lang="en-US" sz="2600" kern="1200" dirty="0"/>
        </a:p>
      </dsp:txBody>
      <dsp:txXfrm>
        <a:off x="2153920" y="477519"/>
        <a:ext cx="1788160" cy="1097280"/>
      </dsp:txXfrm>
    </dsp:sp>
    <dsp:sp modelId="{6805045B-8522-8644-AE5D-4780E0FEF510}">
      <dsp:nvSpPr>
        <dsp:cNvPr id="0" name=""/>
        <dsp:cNvSpPr/>
      </dsp:nvSpPr>
      <dsp:spPr>
        <a:xfrm>
          <a:off x="2708656" y="1574800"/>
          <a:ext cx="2438400" cy="24384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Acid Producing Bacteria</a:t>
          </a:r>
          <a:endParaRPr lang="en-US" sz="2600" kern="1200" dirty="0"/>
        </a:p>
      </dsp:txBody>
      <dsp:txXfrm>
        <a:off x="3454400" y="2204720"/>
        <a:ext cx="1463040" cy="1341120"/>
      </dsp:txXfrm>
    </dsp:sp>
    <dsp:sp modelId="{15F57F7C-EBF6-6548-80BC-6F575C86132D}">
      <dsp:nvSpPr>
        <dsp:cNvPr id="0" name=""/>
        <dsp:cNvSpPr/>
      </dsp:nvSpPr>
      <dsp:spPr>
        <a:xfrm>
          <a:off x="948943" y="1574800"/>
          <a:ext cx="2438400" cy="24384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Iron Reducing Bacteria</a:t>
          </a:r>
          <a:endParaRPr lang="en-US" sz="2600" kern="1200" dirty="0"/>
        </a:p>
      </dsp:txBody>
      <dsp:txXfrm>
        <a:off x="1178560" y="2204720"/>
        <a:ext cx="1463040" cy="1341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A80AD-A2CA-4A40-B59D-EF9D0E62F078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9FD01-32F8-4845-943D-0237A2CFE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0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sour gas somewhere too?</a:t>
            </a:r>
          </a:p>
          <a:p>
            <a:endParaRPr lang="en-US" dirty="0" smtClean="0"/>
          </a:p>
          <a:p>
            <a:r>
              <a:rPr lang="en-US" dirty="0" smtClean="0"/>
              <a:t>Photo credit for Right side,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InstantLabs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FD01-32F8-4845-943D-0237A2CFE5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2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Highlight with </a:t>
            </a:r>
            <a:r>
              <a:rPr lang="en-US" dirty="0" err="1" smtClean="0"/>
              <a:t>pics</a:t>
            </a:r>
            <a:r>
              <a:rPr lang="en-US" dirty="0" smtClean="0"/>
              <a:t> Fire sprinklers, other industries in manufacturing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FD01-32F8-4845-943D-0237A2CFE5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9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F653-10E3-634A-B430-0B4169011ADE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B976-B65F-524D-B416-527F92B06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27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F653-10E3-634A-B430-0B4169011ADE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B976-B65F-524D-B416-527F92B06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69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F653-10E3-634A-B430-0B4169011ADE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B976-B65F-524D-B416-527F92B06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F653-10E3-634A-B430-0B4169011ADE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B976-B65F-524D-B416-527F92B06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5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F653-10E3-634A-B430-0B4169011ADE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B976-B65F-524D-B416-527F92B06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7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F653-10E3-634A-B430-0B4169011ADE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B976-B65F-524D-B416-527F92B06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9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F653-10E3-634A-B430-0B4169011ADE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B976-B65F-524D-B416-527F92B06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1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F653-10E3-634A-B430-0B4169011ADE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B976-B65F-524D-B416-527F92B06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8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F653-10E3-634A-B430-0B4169011ADE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B976-B65F-524D-B416-527F92B06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1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F653-10E3-634A-B430-0B4169011ADE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B976-B65F-524D-B416-527F92B06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9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F653-10E3-634A-B430-0B4169011ADE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EB976-B65F-524D-B416-527F92B06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3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2F653-10E3-634A-B430-0B4169011ADE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EB976-B65F-524D-B416-527F92B06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4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Bacteria Behaving Badly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Are Molecular Methods a New Hope?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55332" y="4253089"/>
            <a:ext cx="4162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Vince Sandifer &amp; Mary </a:t>
            </a:r>
            <a:r>
              <a:rPr lang="en-US" dirty="0" err="1" smtClean="0"/>
              <a:t>Eid</a:t>
            </a:r>
            <a:endParaRPr lang="en-US" dirty="0" smtClean="0"/>
          </a:p>
          <a:p>
            <a:pPr algn="ctr"/>
            <a:r>
              <a:rPr lang="en-US" dirty="0" smtClean="0"/>
              <a:t>University of Oklahoma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133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Biofilm Attachment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908778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0" y="3118555"/>
            <a:ext cx="9228667" cy="409222"/>
          </a:xfrm>
          <a:custGeom>
            <a:avLst/>
            <a:gdLst>
              <a:gd name="connsiteX0" fmla="*/ 0 w 9228667"/>
              <a:gd name="connsiteY0" fmla="*/ 338667 h 409222"/>
              <a:gd name="connsiteX1" fmla="*/ 98778 w 9228667"/>
              <a:gd name="connsiteY1" fmla="*/ 310445 h 409222"/>
              <a:gd name="connsiteX2" fmla="*/ 141111 w 9228667"/>
              <a:gd name="connsiteY2" fmla="*/ 296333 h 409222"/>
              <a:gd name="connsiteX3" fmla="*/ 197556 w 9228667"/>
              <a:gd name="connsiteY3" fmla="*/ 268111 h 409222"/>
              <a:gd name="connsiteX4" fmla="*/ 254000 w 9228667"/>
              <a:gd name="connsiteY4" fmla="*/ 254000 h 409222"/>
              <a:gd name="connsiteX5" fmla="*/ 338667 w 9228667"/>
              <a:gd name="connsiteY5" fmla="*/ 225778 h 409222"/>
              <a:gd name="connsiteX6" fmla="*/ 493889 w 9228667"/>
              <a:gd name="connsiteY6" fmla="*/ 239889 h 409222"/>
              <a:gd name="connsiteX7" fmla="*/ 564444 w 9228667"/>
              <a:gd name="connsiteY7" fmla="*/ 310445 h 409222"/>
              <a:gd name="connsiteX8" fmla="*/ 606778 w 9228667"/>
              <a:gd name="connsiteY8" fmla="*/ 324556 h 409222"/>
              <a:gd name="connsiteX9" fmla="*/ 635000 w 9228667"/>
              <a:gd name="connsiteY9" fmla="*/ 366889 h 409222"/>
              <a:gd name="connsiteX10" fmla="*/ 719667 w 9228667"/>
              <a:gd name="connsiteY10" fmla="*/ 409222 h 409222"/>
              <a:gd name="connsiteX11" fmla="*/ 1016000 w 9228667"/>
              <a:gd name="connsiteY11" fmla="*/ 395111 h 409222"/>
              <a:gd name="connsiteX12" fmla="*/ 1100667 w 9228667"/>
              <a:gd name="connsiteY12" fmla="*/ 366889 h 409222"/>
              <a:gd name="connsiteX13" fmla="*/ 1143000 w 9228667"/>
              <a:gd name="connsiteY13" fmla="*/ 352778 h 409222"/>
              <a:gd name="connsiteX14" fmla="*/ 1227667 w 9228667"/>
              <a:gd name="connsiteY14" fmla="*/ 310445 h 409222"/>
              <a:gd name="connsiteX15" fmla="*/ 1270000 w 9228667"/>
              <a:gd name="connsiteY15" fmla="*/ 282222 h 409222"/>
              <a:gd name="connsiteX16" fmla="*/ 1312333 w 9228667"/>
              <a:gd name="connsiteY16" fmla="*/ 268111 h 409222"/>
              <a:gd name="connsiteX17" fmla="*/ 1467556 w 9228667"/>
              <a:gd name="connsiteY17" fmla="*/ 239889 h 409222"/>
              <a:gd name="connsiteX18" fmla="*/ 2060222 w 9228667"/>
              <a:gd name="connsiteY18" fmla="*/ 254000 h 409222"/>
              <a:gd name="connsiteX19" fmla="*/ 2144889 w 9228667"/>
              <a:gd name="connsiteY19" fmla="*/ 282222 h 409222"/>
              <a:gd name="connsiteX20" fmla="*/ 2173111 w 9228667"/>
              <a:gd name="connsiteY20" fmla="*/ 310445 h 409222"/>
              <a:gd name="connsiteX21" fmla="*/ 2257778 w 9228667"/>
              <a:gd name="connsiteY21" fmla="*/ 338667 h 409222"/>
              <a:gd name="connsiteX22" fmla="*/ 2610556 w 9228667"/>
              <a:gd name="connsiteY22" fmla="*/ 310445 h 409222"/>
              <a:gd name="connsiteX23" fmla="*/ 2695222 w 9228667"/>
              <a:gd name="connsiteY23" fmla="*/ 296333 h 409222"/>
              <a:gd name="connsiteX24" fmla="*/ 2765778 w 9228667"/>
              <a:gd name="connsiteY24" fmla="*/ 282222 h 409222"/>
              <a:gd name="connsiteX25" fmla="*/ 2850444 w 9228667"/>
              <a:gd name="connsiteY25" fmla="*/ 254000 h 409222"/>
              <a:gd name="connsiteX26" fmla="*/ 3217333 w 9228667"/>
              <a:gd name="connsiteY26" fmla="*/ 254000 h 409222"/>
              <a:gd name="connsiteX27" fmla="*/ 3259667 w 9228667"/>
              <a:gd name="connsiteY27" fmla="*/ 239889 h 409222"/>
              <a:gd name="connsiteX28" fmla="*/ 3457222 w 9228667"/>
              <a:gd name="connsiteY28" fmla="*/ 225778 h 409222"/>
              <a:gd name="connsiteX29" fmla="*/ 3541889 w 9228667"/>
              <a:gd name="connsiteY29" fmla="*/ 268111 h 409222"/>
              <a:gd name="connsiteX30" fmla="*/ 4007556 w 9228667"/>
              <a:gd name="connsiteY30" fmla="*/ 282222 h 409222"/>
              <a:gd name="connsiteX31" fmla="*/ 4176889 w 9228667"/>
              <a:gd name="connsiteY31" fmla="*/ 268111 h 409222"/>
              <a:gd name="connsiteX32" fmla="*/ 4261556 w 9228667"/>
              <a:gd name="connsiteY32" fmla="*/ 268111 h 409222"/>
              <a:gd name="connsiteX33" fmla="*/ 4332111 w 9228667"/>
              <a:gd name="connsiteY33" fmla="*/ 324556 h 409222"/>
              <a:gd name="connsiteX34" fmla="*/ 4374444 w 9228667"/>
              <a:gd name="connsiteY34" fmla="*/ 296333 h 409222"/>
              <a:gd name="connsiteX35" fmla="*/ 4473222 w 9228667"/>
              <a:gd name="connsiteY35" fmla="*/ 268111 h 409222"/>
              <a:gd name="connsiteX36" fmla="*/ 4515556 w 9228667"/>
              <a:gd name="connsiteY36" fmla="*/ 254000 h 409222"/>
              <a:gd name="connsiteX37" fmla="*/ 4572000 w 9228667"/>
              <a:gd name="connsiteY37" fmla="*/ 268111 h 409222"/>
              <a:gd name="connsiteX38" fmla="*/ 4586111 w 9228667"/>
              <a:gd name="connsiteY38" fmla="*/ 310445 h 409222"/>
              <a:gd name="connsiteX39" fmla="*/ 4741333 w 9228667"/>
              <a:gd name="connsiteY39" fmla="*/ 296333 h 409222"/>
              <a:gd name="connsiteX40" fmla="*/ 4783667 w 9228667"/>
              <a:gd name="connsiteY40" fmla="*/ 282222 h 409222"/>
              <a:gd name="connsiteX41" fmla="*/ 4868333 w 9228667"/>
              <a:gd name="connsiteY41" fmla="*/ 239889 h 409222"/>
              <a:gd name="connsiteX42" fmla="*/ 5573889 w 9228667"/>
              <a:gd name="connsiteY42" fmla="*/ 338667 h 409222"/>
              <a:gd name="connsiteX43" fmla="*/ 5658556 w 9228667"/>
              <a:gd name="connsiteY43" fmla="*/ 282222 h 409222"/>
              <a:gd name="connsiteX44" fmla="*/ 5700889 w 9228667"/>
              <a:gd name="connsiteY44" fmla="*/ 268111 h 409222"/>
              <a:gd name="connsiteX45" fmla="*/ 5870222 w 9228667"/>
              <a:gd name="connsiteY45" fmla="*/ 296333 h 409222"/>
              <a:gd name="connsiteX46" fmla="*/ 5898444 w 9228667"/>
              <a:gd name="connsiteY46" fmla="*/ 324556 h 409222"/>
              <a:gd name="connsiteX47" fmla="*/ 6138333 w 9228667"/>
              <a:gd name="connsiteY47" fmla="*/ 282222 h 409222"/>
              <a:gd name="connsiteX48" fmla="*/ 6223000 w 9228667"/>
              <a:gd name="connsiteY48" fmla="*/ 254000 h 409222"/>
              <a:gd name="connsiteX49" fmla="*/ 6321778 w 9228667"/>
              <a:gd name="connsiteY49" fmla="*/ 197556 h 409222"/>
              <a:gd name="connsiteX50" fmla="*/ 6378222 w 9228667"/>
              <a:gd name="connsiteY50" fmla="*/ 183445 h 409222"/>
              <a:gd name="connsiteX51" fmla="*/ 6533444 w 9228667"/>
              <a:gd name="connsiteY51" fmla="*/ 155222 h 409222"/>
              <a:gd name="connsiteX52" fmla="*/ 6618111 w 9228667"/>
              <a:gd name="connsiteY52" fmla="*/ 127000 h 409222"/>
              <a:gd name="connsiteX53" fmla="*/ 6660444 w 9228667"/>
              <a:gd name="connsiteY53" fmla="*/ 112889 h 409222"/>
              <a:gd name="connsiteX54" fmla="*/ 6843889 w 9228667"/>
              <a:gd name="connsiteY54" fmla="*/ 98778 h 409222"/>
              <a:gd name="connsiteX55" fmla="*/ 6928556 w 9228667"/>
              <a:gd name="connsiteY55" fmla="*/ 42333 h 409222"/>
              <a:gd name="connsiteX56" fmla="*/ 7013222 w 9228667"/>
              <a:gd name="connsiteY56" fmla="*/ 0 h 409222"/>
              <a:gd name="connsiteX57" fmla="*/ 7182556 w 9228667"/>
              <a:gd name="connsiteY57" fmla="*/ 14111 h 409222"/>
              <a:gd name="connsiteX58" fmla="*/ 7253111 w 9228667"/>
              <a:gd name="connsiteY58" fmla="*/ 56445 h 409222"/>
              <a:gd name="connsiteX59" fmla="*/ 7380111 w 9228667"/>
              <a:gd name="connsiteY59" fmla="*/ 84667 h 409222"/>
              <a:gd name="connsiteX60" fmla="*/ 7436556 w 9228667"/>
              <a:gd name="connsiteY60" fmla="*/ 98778 h 409222"/>
              <a:gd name="connsiteX61" fmla="*/ 7521222 w 9228667"/>
              <a:gd name="connsiteY61" fmla="*/ 127000 h 409222"/>
              <a:gd name="connsiteX62" fmla="*/ 7563556 w 9228667"/>
              <a:gd name="connsiteY62" fmla="*/ 169333 h 409222"/>
              <a:gd name="connsiteX63" fmla="*/ 7648222 w 9228667"/>
              <a:gd name="connsiteY63" fmla="*/ 197556 h 409222"/>
              <a:gd name="connsiteX64" fmla="*/ 7986889 w 9228667"/>
              <a:gd name="connsiteY64" fmla="*/ 197556 h 409222"/>
              <a:gd name="connsiteX65" fmla="*/ 8015111 w 9228667"/>
              <a:gd name="connsiteY65" fmla="*/ 239889 h 409222"/>
              <a:gd name="connsiteX66" fmla="*/ 8057444 w 9228667"/>
              <a:gd name="connsiteY66" fmla="*/ 254000 h 409222"/>
              <a:gd name="connsiteX67" fmla="*/ 8226778 w 9228667"/>
              <a:gd name="connsiteY67" fmla="*/ 268111 h 409222"/>
              <a:gd name="connsiteX68" fmla="*/ 8650111 w 9228667"/>
              <a:gd name="connsiteY68" fmla="*/ 254000 h 409222"/>
              <a:gd name="connsiteX69" fmla="*/ 8664222 w 9228667"/>
              <a:gd name="connsiteY69" fmla="*/ 183445 h 409222"/>
              <a:gd name="connsiteX70" fmla="*/ 8720667 w 9228667"/>
              <a:gd name="connsiteY70" fmla="*/ 127000 h 409222"/>
              <a:gd name="connsiteX71" fmla="*/ 9087556 w 9228667"/>
              <a:gd name="connsiteY71" fmla="*/ 141111 h 409222"/>
              <a:gd name="connsiteX72" fmla="*/ 9186333 w 9228667"/>
              <a:gd name="connsiteY72" fmla="*/ 155222 h 409222"/>
              <a:gd name="connsiteX73" fmla="*/ 9228667 w 9228667"/>
              <a:gd name="connsiteY73" fmla="*/ 169333 h 40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228667" h="409222">
                <a:moveTo>
                  <a:pt x="0" y="338667"/>
                </a:moveTo>
                <a:lnTo>
                  <a:pt x="98778" y="310445"/>
                </a:lnTo>
                <a:cubicBezTo>
                  <a:pt x="113025" y="306171"/>
                  <a:pt x="127439" y="302192"/>
                  <a:pt x="141111" y="296333"/>
                </a:cubicBezTo>
                <a:cubicBezTo>
                  <a:pt x="160446" y="288047"/>
                  <a:pt x="177860" y="275497"/>
                  <a:pt x="197556" y="268111"/>
                </a:cubicBezTo>
                <a:cubicBezTo>
                  <a:pt x="215715" y="261301"/>
                  <a:pt x="235424" y="259573"/>
                  <a:pt x="254000" y="254000"/>
                </a:cubicBezTo>
                <a:cubicBezTo>
                  <a:pt x="282494" y="245452"/>
                  <a:pt x="338667" y="225778"/>
                  <a:pt x="338667" y="225778"/>
                </a:cubicBezTo>
                <a:cubicBezTo>
                  <a:pt x="390408" y="230482"/>
                  <a:pt x="445243" y="221647"/>
                  <a:pt x="493889" y="239889"/>
                </a:cubicBezTo>
                <a:cubicBezTo>
                  <a:pt x="525031" y="251568"/>
                  <a:pt x="532891" y="299927"/>
                  <a:pt x="564444" y="310445"/>
                </a:cubicBezTo>
                <a:lnTo>
                  <a:pt x="606778" y="324556"/>
                </a:lnTo>
                <a:cubicBezTo>
                  <a:pt x="616185" y="338667"/>
                  <a:pt x="623008" y="354897"/>
                  <a:pt x="635000" y="366889"/>
                </a:cubicBezTo>
                <a:cubicBezTo>
                  <a:pt x="662355" y="394244"/>
                  <a:pt x="685236" y="397745"/>
                  <a:pt x="719667" y="409222"/>
                </a:cubicBezTo>
                <a:cubicBezTo>
                  <a:pt x="818445" y="404518"/>
                  <a:pt x="917715" y="406031"/>
                  <a:pt x="1016000" y="395111"/>
                </a:cubicBezTo>
                <a:cubicBezTo>
                  <a:pt x="1045567" y="391826"/>
                  <a:pt x="1072445" y="376296"/>
                  <a:pt x="1100667" y="366889"/>
                </a:cubicBezTo>
                <a:cubicBezTo>
                  <a:pt x="1114778" y="362185"/>
                  <a:pt x="1130624" y="361029"/>
                  <a:pt x="1143000" y="352778"/>
                </a:cubicBezTo>
                <a:cubicBezTo>
                  <a:pt x="1197709" y="316305"/>
                  <a:pt x="1169244" y="329919"/>
                  <a:pt x="1227667" y="310445"/>
                </a:cubicBezTo>
                <a:cubicBezTo>
                  <a:pt x="1241778" y="301037"/>
                  <a:pt x="1254831" y="289807"/>
                  <a:pt x="1270000" y="282222"/>
                </a:cubicBezTo>
                <a:cubicBezTo>
                  <a:pt x="1283304" y="275570"/>
                  <a:pt x="1298031" y="272197"/>
                  <a:pt x="1312333" y="268111"/>
                </a:cubicBezTo>
                <a:cubicBezTo>
                  <a:pt x="1378866" y="249102"/>
                  <a:pt x="1387616" y="251309"/>
                  <a:pt x="1467556" y="239889"/>
                </a:cubicBezTo>
                <a:cubicBezTo>
                  <a:pt x="1665111" y="244593"/>
                  <a:pt x="1862996" y="241673"/>
                  <a:pt x="2060222" y="254000"/>
                </a:cubicBezTo>
                <a:cubicBezTo>
                  <a:pt x="2089913" y="255856"/>
                  <a:pt x="2144889" y="282222"/>
                  <a:pt x="2144889" y="282222"/>
                </a:cubicBezTo>
                <a:cubicBezTo>
                  <a:pt x="2154296" y="291630"/>
                  <a:pt x="2161211" y="304495"/>
                  <a:pt x="2173111" y="310445"/>
                </a:cubicBezTo>
                <a:cubicBezTo>
                  <a:pt x="2199719" y="323749"/>
                  <a:pt x="2257778" y="338667"/>
                  <a:pt x="2257778" y="338667"/>
                </a:cubicBezTo>
                <a:cubicBezTo>
                  <a:pt x="2344699" y="332458"/>
                  <a:pt x="2517430" y="321401"/>
                  <a:pt x="2610556" y="310445"/>
                </a:cubicBezTo>
                <a:cubicBezTo>
                  <a:pt x="2638971" y="307102"/>
                  <a:pt x="2667072" y="301451"/>
                  <a:pt x="2695222" y="296333"/>
                </a:cubicBezTo>
                <a:cubicBezTo>
                  <a:pt x="2718820" y="292042"/>
                  <a:pt x="2742639" y="288533"/>
                  <a:pt x="2765778" y="282222"/>
                </a:cubicBezTo>
                <a:cubicBezTo>
                  <a:pt x="2794478" y="274395"/>
                  <a:pt x="2850444" y="254000"/>
                  <a:pt x="2850444" y="254000"/>
                </a:cubicBezTo>
                <a:cubicBezTo>
                  <a:pt x="3037125" y="264981"/>
                  <a:pt x="3061625" y="279951"/>
                  <a:pt x="3217333" y="254000"/>
                </a:cubicBezTo>
                <a:cubicBezTo>
                  <a:pt x="3232005" y="251555"/>
                  <a:pt x="3245556" y="244593"/>
                  <a:pt x="3259667" y="239889"/>
                </a:cubicBezTo>
                <a:cubicBezTo>
                  <a:pt x="3337360" y="188094"/>
                  <a:pt x="3309214" y="194062"/>
                  <a:pt x="3457222" y="225778"/>
                </a:cubicBezTo>
                <a:cubicBezTo>
                  <a:pt x="3551280" y="245933"/>
                  <a:pt x="3448957" y="262948"/>
                  <a:pt x="3541889" y="268111"/>
                </a:cubicBezTo>
                <a:cubicBezTo>
                  <a:pt x="3696943" y="276725"/>
                  <a:pt x="3852334" y="277518"/>
                  <a:pt x="4007556" y="282222"/>
                </a:cubicBezTo>
                <a:cubicBezTo>
                  <a:pt x="4064000" y="277518"/>
                  <a:pt x="4120746" y="275597"/>
                  <a:pt x="4176889" y="268111"/>
                </a:cubicBezTo>
                <a:cubicBezTo>
                  <a:pt x="4257524" y="257360"/>
                  <a:pt x="4180920" y="241233"/>
                  <a:pt x="4261556" y="268111"/>
                </a:cubicBezTo>
                <a:cubicBezTo>
                  <a:pt x="4278045" y="292845"/>
                  <a:pt x="4291215" y="331372"/>
                  <a:pt x="4332111" y="324556"/>
                </a:cubicBezTo>
                <a:cubicBezTo>
                  <a:pt x="4348840" y="321768"/>
                  <a:pt x="4359275" y="303918"/>
                  <a:pt x="4374444" y="296333"/>
                </a:cubicBezTo>
                <a:cubicBezTo>
                  <a:pt x="4396997" y="285056"/>
                  <a:pt x="4452127" y="274138"/>
                  <a:pt x="4473222" y="268111"/>
                </a:cubicBezTo>
                <a:cubicBezTo>
                  <a:pt x="4487524" y="264025"/>
                  <a:pt x="4501445" y="258704"/>
                  <a:pt x="4515556" y="254000"/>
                </a:cubicBezTo>
                <a:cubicBezTo>
                  <a:pt x="4534371" y="258704"/>
                  <a:pt x="4556856" y="255996"/>
                  <a:pt x="4572000" y="268111"/>
                </a:cubicBezTo>
                <a:cubicBezTo>
                  <a:pt x="4583615" y="277403"/>
                  <a:pt x="4571439" y="308000"/>
                  <a:pt x="4586111" y="310445"/>
                </a:cubicBezTo>
                <a:cubicBezTo>
                  <a:pt x="4637358" y="318986"/>
                  <a:pt x="4689592" y="301037"/>
                  <a:pt x="4741333" y="296333"/>
                </a:cubicBezTo>
                <a:cubicBezTo>
                  <a:pt x="4755444" y="291629"/>
                  <a:pt x="4770363" y="288874"/>
                  <a:pt x="4783667" y="282222"/>
                </a:cubicBezTo>
                <a:cubicBezTo>
                  <a:pt x="4893089" y="227512"/>
                  <a:pt x="4761924" y="275359"/>
                  <a:pt x="4868333" y="239889"/>
                </a:cubicBezTo>
                <a:cubicBezTo>
                  <a:pt x="5199421" y="337989"/>
                  <a:pt x="5242685" y="395771"/>
                  <a:pt x="5573889" y="338667"/>
                </a:cubicBezTo>
                <a:cubicBezTo>
                  <a:pt x="5607315" y="332904"/>
                  <a:pt x="5626378" y="292948"/>
                  <a:pt x="5658556" y="282222"/>
                </a:cubicBezTo>
                <a:lnTo>
                  <a:pt x="5700889" y="268111"/>
                </a:lnTo>
                <a:cubicBezTo>
                  <a:pt x="5713432" y="269505"/>
                  <a:pt x="5832613" y="273767"/>
                  <a:pt x="5870222" y="296333"/>
                </a:cubicBezTo>
                <a:cubicBezTo>
                  <a:pt x="5881630" y="303178"/>
                  <a:pt x="5889037" y="315148"/>
                  <a:pt x="5898444" y="324556"/>
                </a:cubicBezTo>
                <a:cubicBezTo>
                  <a:pt x="6083300" y="307751"/>
                  <a:pt x="6004375" y="326875"/>
                  <a:pt x="6138333" y="282222"/>
                </a:cubicBezTo>
                <a:cubicBezTo>
                  <a:pt x="6138334" y="282222"/>
                  <a:pt x="6222999" y="254001"/>
                  <a:pt x="6223000" y="254000"/>
                </a:cubicBezTo>
                <a:cubicBezTo>
                  <a:pt x="6258093" y="230605"/>
                  <a:pt x="6280854" y="212902"/>
                  <a:pt x="6321778" y="197556"/>
                </a:cubicBezTo>
                <a:cubicBezTo>
                  <a:pt x="6339937" y="190746"/>
                  <a:pt x="6359205" y="187248"/>
                  <a:pt x="6378222" y="183445"/>
                </a:cubicBezTo>
                <a:cubicBezTo>
                  <a:pt x="6429790" y="173131"/>
                  <a:pt x="6482253" y="167267"/>
                  <a:pt x="6533444" y="155222"/>
                </a:cubicBezTo>
                <a:cubicBezTo>
                  <a:pt x="6562402" y="148408"/>
                  <a:pt x="6589889" y="136407"/>
                  <a:pt x="6618111" y="127000"/>
                </a:cubicBezTo>
                <a:cubicBezTo>
                  <a:pt x="6632222" y="122296"/>
                  <a:pt x="6645614" y="114030"/>
                  <a:pt x="6660444" y="112889"/>
                </a:cubicBezTo>
                <a:lnTo>
                  <a:pt x="6843889" y="98778"/>
                </a:lnTo>
                <a:cubicBezTo>
                  <a:pt x="6918285" y="73979"/>
                  <a:pt x="6858087" y="101057"/>
                  <a:pt x="6928556" y="42333"/>
                </a:cubicBezTo>
                <a:cubicBezTo>
                  <a:pt x="6965029" y="11939"/>
                  <a:pt x="6970794" y="14143"/>
                  <a:pt x="7013222" y="0"/>
                </a:cubicBezTo>
                <a:cubicBezTo>
                  <a:pt x="7069667" y="4704"/>
                  <a:pt x="7126413" y="6625"/>
                  <a:pt x="7182556" y="14111"/>
                </a:cubicBezTo>
                <a:cubicBezTo>
                  <a:pt x="7251084" y="23248"/>
                  <a:pt x="7202231" y="25916"/>
                  <a:pt x="7253111" y="56445"/>
                </a:cubicBezTo>
                <a:cubicBezTo>
                  <a:pt x="7280573" y="72922"/>
                  <a:pt x="7361590" y="80963"/>
                  <a:pt x="7380111" y="84667"/>
                </a:cubicBezTo>
                <a:cubicBezTo>
                  <a:pt x="7399128" y="88470"/>
                  <a:pt x="7417980" y="93205"/>
                  <a:pt x="7436556" y="98778"/>
                </a:cubicBezTo>
                <a:cubicBezTo>
                  <a:pt x="7465050" y="107326"/>
                  <a:pt x="7521222" y="127000"/>
                  <a:pt x="7521222" y="127000"/>
                </a:cubicBezTo>
                <a:cubicBezTo>
                  <a:pt x="7535333" y="141111"/>
                  <a:pt x="7546111" y="159641"/>
                  <a:pt x="7563556" y="169333"/>
                </a:cubicBezTo>
                <a:cubicBezTo>
                  <a:pt x="7589561" y="183780"/>
                  <a:pt x="7648222" y="197556"/>
                  <a:pt x="7648222" y="197556"/>
                </a:cubicBezTo>
                <a:cubicBezTo>
                  <a:pt x="7689914" y="194950"/>
                  <a:pt x="7910789" y="167116"/>
                  <a:pt x="7986889" y="197556"/>
                </a:cubicBezTo>
                <a:cubicBezTo>
                  <a:pt x="8002635" y="203854"/>
                  <a:pt x="8001868" y="229295"/>
                  <a:pt x="8015111" y="239889"/>
                </a:cubicBezTo>
                <a:cubicBezTo>
                  <a:pt x="8026726" y="249181"/>
                  <a:pt x="8042700" y="252034"/>
                  <a:pt x="8057444" y="254000"/>
                </a:cubicBezTo>
                <a:cubicBezTo>
                  <a:pt x="8113587" y="261486"/>
                  <a:pt x="8170333" y="263407"/>
                  <a:pt x="8226778" y="268111"/>
                </a:cubicBezTo>
                <a:cubicBezTo>
                  <a:pt x="8367889" y="263407"/>
                  <a:pt x="8511494" y="280829"/>
                  <a:pt x="8650111" y="254000"/>
                </a:cubicBezTo>
                <a:cubicBezTo>
                  <a:pt x="8673658" y="249443"/>
                  <a:pt x="8658405" y="206713"/>
                  <a:pt x="8664222" y="183445"/>
                </a:cubicBezTo>
                <a:cubicBezTo>
                  <a:pt x="8677906" y="128710"/>
                  <a:pt x="8669353" y="144104"/>
                  <a:pt x="8720667" y="127000"/>
                </a:cubicBezTo>
                <a:cubicBezTo>
                  <a:pt x="8842963" y="131704"/>
                  <a:pt x="8965393" y="133707"/>
                  <a:pt x="9087556" y="141111"/>
                </a:cubicBezTo>
                <a:cubicBezTo>
                  <a:pt x="9120755" y="143123"/>
                  <a:pt x="9153719" y="148699"/>
                  <a:pt x="9186333" y="155222"/>
                </a:cubicBezTo>
                <a:cubicBezTo>
                  <a:pt x="9200919" y="158139"/>
                  <a:pt x="9228667" y="169333"/>
                  <a:pt x="9228667" y="169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7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Biofilm Attachment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908778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Explosion 2 8"/>
          <p:cNvSpPr/>
          <p:nvPr/>
        </p:nvSpPr>
        <p:spPr>
          <a:xfrm>
            <a:off x="6963834" y="3093861"/>
            <a:ext cx="465666" cy="557390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2 9"/>
          <p:cNvSpPr/>
          <p:nvPr/>
        </p:nvSpPr>
        <p:spPr>
          <a:xfrm rot="12591012">
            <a:off x="6488291" y="3093861"/>
            <a:ext cx="465666" cy="557390"/>
          </a:xfrm>
          <a:prstGeom prst="irregularSeal2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2 10"/>
          <p:cNvSpPr/>
          <p:nvPr/>
        </p:nvSpPr>
        <p:spPr>
          <a:xfrm>
            <a:off x="8057805" y="3069166"/>
            <a:ext cx="465666" cy="557390"/>
          </a:xfrm>
          <a:prstGeom prst="irregularSeal2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/>
          <p:cNvSpPr/>
          <p:nvPr/>
        </p:nvSpPr>
        <p:spPr>
          <a:xfrm>
            <a:off x="7359306" y="2675682"/>
            <a:ext cx="465666" cy="557390"/>
          </a:xfrm>
          <a:prstGeom prst="irregularSeal2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2 12"/>
          <p:cNvSpPr/>
          <p:nvPr/>
        </p:nvSpPr>
        <p:spPr>
          <a:xfrm rot="5400000">
            <a:off x="6015569" y="2981895"/>
            <a:ext cx="465666" cy="557390"/>
          </a:xfrm>
          <a:prstGeom prst="irregularSeal2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2 13"/>
          <p:cNvSpPr/>
          <p:nvPr/>
        </p:nvSpPr>
        <p:spPr>
          <a:xfrm rot="17190702">
            <a:off x="5449359" y="2838911"/>
            <a:ext cx="465666" cy="557390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 2 14"/>
          <p:cNvSpPr/>
          <p:nvPr/>
        </p:nvSpPr>
        <p:spPr>
          <a:xfrm rot="4532355">
            <a:off x="4904317" y="2815166"/>
            <a:ext cx="465666" cy="557390"/>
          </a:xfrm>
          <a:prstGeom prst="irregularSeal2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 2 15"/>
          <p:cNvSpPr/>
          <p:nvPr/>
        </p:nvSpPr>
        <p:spPr>
          <a:xfrm>
            <a:off x="4449234" y="2873456"/>
            <a:ext cx="465666" cy="557390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2 16"/>
          <p:cNvSpPr/>
          <p:nvPr/>
        </p:nvSpPr>
        <p:spPr>
          <a:xfrm>
            <a:off x="6498168" y="2682738"/>
            <a:ext cx="465666" cy="557390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2 17"/>
          <p:cNvSpPr/>
          <p:nvPr/>
        </p:nvSpPr>
        <p:spPr>
          <a:xfrm>
            <a:off x="7592139" y="3069166"/>
            <a:ext cx="465666" cy="557390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975655" y="2248304"/>
            <a:ext cx="4618371" cy="1307696"/>
          </a:xfrm>
          <a:custGeom>
            <a:avLst/>
            <a:gdLst>
              <a:gd name="connsiteX0" fmla="*/ 74234 w 4618371"/>
              <a:gd name="connsiteY0" fmla="*/ 1223029 h 1307696"/>
              <a:gd name="connsiteX1" fmla="*/ 568123 w 4618371"/>
              <a:gd name="connsiteY1" fmla="*/ 108252 h 1307696"/>
              <a:gd name="connsiteX2" fmla="*/ 4279345 w 4618371"/>
              <a:gd name="connsiteY2" fmla="*/ 178807 h 1307696"/>
              <a:gd name="connsiteX3" fmla="*/ 4448678 w 4618371"/>
              <a:gd name="connsiteY3" fmla="*/ 1307696 h 1307696"/>
              <a:gd name="connsiteX4" fmla="*/ 4448678 w 4618371"/>
              <a:gd name="connsiteY4" fmla="*/ 1307696 h 1307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8371" h="1307696">
                <a:moveTo>
                  <a:pt x="74234" y="1223029"/>
                </a:moveTo>
                <a:cubicBezTo>
                  <a:pt x="-29248" y="752659"/>
                  <a:pt x="-132729" y="282289"/>
                  <a:pt x="568123" y="108252"/>
                </a:cubicBezTo>
                <a:cubicBezTo>
                  <a:pt x="1268975" y="-65785"/>
                  <a:pt x="3632586" y="-21100"/>
                  <a:pt x="4279345" y="178807"/>
                </a:cubicBezTo>
                <a:cubicBezTo>
                  <a:pt x="4926104" y="378714"/>
                  <a:pt x="4448678" y="1307696"/>
                  <a:pt x="4448678" y="1307696"/>
                </a:cubicBezTo>
                <a:lnTo>
                  <a:pt x="4448678" y="1307696"/>
                </a:ln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8222" y="2187222"/>
            <a:ext cx="9101781" cy="1524000"/>
          </a:xfrm>
          <a:custGeom>
            <a:avLst/>
            <a:gdLst>
              <a:gd name="connsiteX0" fmla="*/ 0 w 9101781"/>
              <a:gd name="connsiteY0" fmla="*/ 0 h 1524000"/>
              <a:gd name="connsiteX1" fmla="*/ 409222 w 9101781"/>
              <a:gd name="connsiteY1" fmla="*/ 14111 h 1524000"/>
              <a:gd name="connsiteX2" fmla="*/ 451556 w 9101781"/>
              <a:gd name="connsiteY2" fmla="*/ 0 h 1524000"/>
              <a:gd name="connsiteX3" fmla="*/ 564445 w 9101781"/>
              <a:gd name="connsiteY3" fmla="*/ 14111 h 1524000"/>
              <a:gd name="connsiteX4" fmla="*/ 606778 w 9101781"/>
              <a:gd name="connsiteY4" fmla="*/ 42334 h 1524000"/>
              <a:gd name="connsiteX5" fmla="*/ 620889 w 9101781"/>
              <a:gd name="connsiteY5" fmla="*/ 141111 h 1524000"/>
              <a:gd name="connsiteX6" fmla="*/ 776111 w 9101781"/>
              <a:gd name="connsiteY6" fmla="*/ 127000 h 1524000"/>
              <a:gd name="connsiteX7" fmla="*/ 818445 w 9101781"/>
              <a:gd name="connsiteY7" fmla="*/ 98778 h 1524000"/>
              <a:gd name="connsiteX8" fmla="*/ 903111 w 9101781"/>
              <a:gd name="connsiteY8" fmla="*/ 70556 h 1524000"/>
              <a:gd name="connsiteX9" fmla="*/ 1030111 w 9101781"/>
              <a:gd name="connsiteY9" fmla="*/ 84667 h 1524000"/>
              <a:gd name="connsiteX10" fmla="*/ 1044222 w 9101781"/>
              <a:gd name="connsiteY10" fmla="*/ 155222 h 1524000"/>
              <a:gd name="connsiteX11" fmla="*/ 1086556 w 9101781"/>
              <a:gd name="connsiteY11" fmla="*/ 169334 h 1524000"/>
              <a:gd name="connsiteX12" fmla="*/ 1270000 w 9101781"/>
              <a:gd name="connsiteY12" fmla="*/ 155222 h 1524000"/>
              <a:gd name="connsiteX13" fmla="*/ 1312334 w 9101781"/>
              <a:gd name="connsiteY13" fmla="*/ 141111 h 1524000"/>
              <a:gd name="connsiteX14" fmla="*/ 1411111 w 9101781"/>
              <a:gd name="connsiteY14" fmla="*/ 112889 h 1524000"/>
              <a:gd name="connsiteX15" fmla="*/ 1495778 w 9101781"/>
              <a:gd name="connsiteY15" fmla="*/ 127000 h 1524000"/>
              <a:gd name="connsiteX16" fmla="*/ 1538111 w 9101781"/>
              <a:gd name="connsiteY16" fmla="*/ 141111 h 1524000"/>
              <a:gd name="connsiteX17" fmla="*/ 1552222 w 9101781"/>
              <a:gd name="connsiteY17" fmla="*/ 183445 h 1524000"/>
              <a:gd name="connsiteX18" fmla="*/ 1721556 w 9101781"/>
              <a:gd name="connsiteY18" fmla="*/ 254000 h 1524000"/>
              <a:gd name="connsiteX19" fmla="*/ 1778000 w 9101781"/>
              <a:gd name="connsiteY19" fmla="*/ 197556 h 1524000"/>
              <a:gd name="connsiteX20" fmla="*/ 1862667 w 9101781"/>
              <a:gd name="connsiteY20" fmla="*/ 141111 h 1524000"/>
              <a:gd name="connsiteX21" fmla="*/ 2017889 w 9101781"/>
              <a:gd name="connsiteY21" fmla="*/ 155222 h 1524000"/>
              <a:gd name="connsiteX22" fmla="*/ 2060222 w 9101781"/>
              <a:gd name="connsiteY22" fmla="*/ 169334 h 1524000"/>
              <a:gd name="connsiteX23" fmla="*/ 2159000 w 9101781"/>
              <a:gd name="connsiteY23" fmla="*/ 211667 h 1524000"/>
              <a:gd name="connsiteX24" fmla="*/ 2286000 w 9101781"/>
              <a:gd name="connsiteY24" fmla="*/ 225778 h 1524000"/>
              <a:gd name="connsiteX25" fmla="*/ 2384778 w 9101781"/>
              <a:gd name="connsiteY25" fmla="*/ 296334 h 1524000"/>
              <a:gd name="connsiteX26" fmla="*/ 2427111 w 9101781"/>
              <a:gd name="connsiteY26" fmla="*/ 338667 h 1524000"/>
              <a:gd name="connsiteX27" fmla="*/ 2441222 w 9101781"/>
              <a:gd name="connsiteY27" fmla="*/ 381000 h 1524000"/>
              <a:gd name="connsiteX28" fmla="*/ 2455334 w 9101781"/>
              <a:gd name="connsiteY28" fmla="*/ 479778 h 1524000"/>
              <a:gd name="connsiteX29" fmla="*/ 2568222 w 9101781"/>
              <a:gd name="connsiteY29" fmla="*/ 508000 h 1524000"/>
              <a:gd name="connsiteX30" fmla="*/ 2751667 w 9101781"/>
              <a:gd name="connsiteY30" fmla="*/ 493889 h 1524000"/>
              <a:gd name="connsiteX31" fmla="*/ 2836334 w 9101781"/>
              <a:gd name="connsiteY31" fmla="*/ 465667 h 1524000"/>
              <a:gd name="connsiteX32" fmla="*/ 2878667 w 9101781"/>
              <a:gd name="connsiteY32" fmla="*/ 437445 h 1524000"/>
              <a:gd name="connsiteX33" fmla="*/ 2892778 w 9101781"/>
              <a:gd name="connsiteY33" fmla="*/ 395111 h 1524000"/>
              <a:gd name="connsiteX34" fmla="*/ 2921000 w 9101781"/>
              <a:gd name="connsiteY34" fmla="*/ 352778 h 1524000"/>
              <a:gd name="connsiteX35" fmla="*/ 3033889 w 9101781"/>
              <a:gd name="connsiteY35" fmla="*/ 268111 h 1524000"/>
              <a:gd name="connsiteX36" fmla="*/ 3076222 w 9101781"/>
              <a:gd name="connsiteY36" fmla="*/ 282222 h 1524000"/>
              <a:gd name="connsiteX37" fmla="*/ 3132667 w 9101781"/>
              <a:gd name="connsiteY37" fmla="*/ 296334 h 1524000"/>
              <a:gd name="connsiteX38" fmla="*/ 3189111 w 9101781"/>
              <a:gd name="connsiteY38" fmla="*/ 324556 h 1524000"/>
              <a:gd name="connsiteX39" fmla="*/ 3273778 w 9101781"/>
              <a:gd name="connsiteY39" fmla="*/ 352778 h 1524000"/>
              <a:gd name="connsiteX40" fmla="*/ 3287889 w 9101781"/>
              <a:gd name="connsiteY40" fmla="*/ 437445 h 1524000"/>
              <a:gd name="connsiteX41" fmla="*/ 3287889 w 9101781"/>
              <a:gd name="connsiteY41" fmla="*/ 762000 h 1524000"/>
              <a:gd name="connsiteX42" fmla="*/ 3302000 w 9101781"/>
              <a:gd name="connsiteY42" fmla="*/ 818445 h 1524000"/>
              <a:gd name="connsiteX43" fmla="*/ 3358445 w 9101781"/>
              <a:gd name="connsiteY43" fmla="*/ 903111 h 1524000"/>
              <a:gd name="connsiteX44" fmla="*/ 3386667 w 9101781"/>
              <a:gd name="connsiteY44" fmla="*/ 931334 h 1524000"/>
              <a:gd name="connsiteX45" fmla="*/ 3541889 w 9101781"/>
              <a:gd name="connsiteY45" fmla="*/ 973667 h 1524000"/>
              <a:gd name="connsiteX46" fmla="*/ 3570111 w 9101781"/>
              <a:gd name="connsiteY46" fmla="*/ 1072445 h 1524000"/>
              <a:gd name="connsiteX47" fmla="*/ 3584222 w 9101781"/>
              <a:gd name="connsiteY47" fmla="*/ 1114778 h 1524000"/>
              <a:gd name="connsiteX48" fmla="*/ 3640667 w 9101781"/>
              <a:gd name="connsiteY48" fmla="*/ 1128889 h 1524000"/>
              <a:gd name="connsiteX49" fmla="*/ 3711222 w 9101781"/>
              <a:gd name="connsiteY49" fmla="*/ 1143000 h 1524000"/>
              <a:gd name="connsiteX50" fmla="*/ 3852334 w 9101781"/>
              <a:gd name="connsiteY50" fmla="*/ 1255889 h 1524000"/>
              <a:gd name="connsiteX51" fmla="*/ 4064000 w 9101781"/>
              <a:gd name="connsiteY51" fmla="*/ 1270000 h 1524000"/>
              <a:gd name="connsiteX52" fmla="*/ 4148667 w 9101781"/>
              <a:gd name="connsiteY52" fmla="*/ 1298222 h 1524000"/>
              <a:gd name="connsiteX53" fmla="*/ 4261556 w 9101781"/>
              <a:gd name="connsiteY53" fmla="*/ 1354667 h 1524000"/>
              <a:gd name="connsiteX54" fmla="*/ 4303889 w 9101781"/>
              <a:gd name="connsiteY54" fmla="*/ 1368778 h 1524000"/>
              <a:gd name="connsiteX55" fmla="*/ 4628445 w 9101781"/>
              <a:gd name="connsiteY55" fmla="*/ 1397000 h 1524000"/>
              <a:gd name="connsiteX56" fmla="*/ 4769556 w 9101781"/>
              <a:gd name="connsiteY56" fmla="*/ 1382889 h 1524000"/>
              <a:gd name="connsiteX57" fmla="*/ 4811889 w 9101781"/>
              <a:gd name="connsiteY57" fmla="*/ 1368778 h 1524000"/>
              <a:gd name="connsiteX58" fmla="*/ 4953000 w 9101781"/>
              <a:gd name="connsiteY58" fmla="*/ 1326445 h 1524000"/>
              <a:gd name="connsiteX59" fmla="*/ 5037667 w 9101781"/>
              <a:gd name="connsiteY59" fmla="*/ 1298222 h 1524000"/>
              <a:gd name="connsiteX60" fmla="*/ 5080000 w 9101781"/>
              <a:gd name="connsiteY60" fmla="*/ 1284111 h 1524000"/>
              <a:gd name="connsiteX61" fmla="*/ 5207000 w 9101781"/>
              <a:gd name="connsiteY61" fmla="*/ 1255889 h 1524000"/>
              <a:gd name="connsiteX62" fmla="*/ 5588000 w 9101781"/>
              <a:gd name="connsiteY62" fmla="*/ 1270000 h 1524000"/>
              <a:gd name="connsiteX63" fmla="*/ 5644445 w 9101781"/>
              <a:gd name="connsiteY63" fmla="*/ 1284111 h 1524000"/>
              <a:gd name="connsiteX64" fmla="*/ 5729111 w 9101781"/>
              <a:gd name="connsiteY64" fmla="*/ 1298222 h 1524000"/>
              <a:gd name="connsiteX65" fmla="*/ 5813778 w 9101781"/>
              <a:gd name="connsiteY65" fmla="*/ 1340556 h 1524000"/>
              <a:gd name="connsiteX66" fmla="*/ 6364111 w 9101781"/>
              <a:gd name="connsiteY66" fmla="*/ 1382889 h 1524000"/>
              <a:gd name="connsiteX67" fmla="*/ 6462889 w 9101781"/>
              <a:gd name="connsiteY67" fmla="*/ 1439334 h 1524000"/>
              <a:gd name="connsiteX68" fmla="*/ 6519334 w 9101781"/>
              <a:gd name="connsiteY68" fmla="*/ 1481667 h 1524000"/>
              <a:gd name="connsiteX69" fmla="*/ 6604000 w 9101781"/>
              <a:gd name="connsiteY69" fmla="*/ 1509889 h 1524000"/>
              <a:gd name="connsiteX70" fmla="*/ 6886222 w 9101781"/>
              <a:gd name="connsiteY70" fmla="*/ 1495778 h 1524000"/>
              <a:gd name="connsiteX71" fmla="*/ 6956778 w 9101781"/>
              <a:gd name="connsiteY71" fmla="*/ 1481667 h 1524000"/>
              <a:gd name="connsiteX72" fmla="*/ 7253111 w 9101781"/>
              <a:gd name="connsiteY72" fmla="*/ 1467556 h 1524000"/>
              <a:gd name="connsiteX73" fmla="*/ 7422445 w 9101781"/>
              <a:gd name="connsiteY73" fmla="*/ 1481667 h 1524000"/>
              <a:gd name="connsiteX74" fmla="*/ 7464778 w 9101781"/>
              <a:gd name="connsiteY74" fmla="*/ 1495778 h 1524000"/>
              <a:gd name="connsiteX75" fmla="*/ 7563556 w 9101781"/>
              <a:gd name="connsiteY75" fmla="*/ 1524000 h 1524000"/>
              <a:gd name="connsiteX76" fmla="*/ 7648222 w 9101781"/>
              <a:gd name="connsiteY76" fmla="*/ 1495778 h 1524000"/>
              <a:gd name="connsiteX77" fmla="*/ 7690556 w 9101781"/>
              <a:gd name="connsiteY77" fmla="*/ 1481667 h 1524000"/>
              <a:gd name="connsiteX78" fmla="*/ 8142111 w 9101781"/>
              <a:gd name="connsiteY78" fmla="*/ 1453445 h 1524000"/>
              <a:gd name="connsiteX79" fmla="*/ 8339667 w 9101781"/>
              <a:gd name="connsiteY79" fmla="*/ 1439334 h 1524000"/>
              <a:gd name="connsiteX80" fmla="*/ 8438445 w 9101781"/>
              <a:gd name="connsiteY80" fmla="*/ 1397000 h 1524000"/>
              <a:gd name="connsiteX81" fmla="*/ 8551334 w 9101781"/>
              <a:gd name="connsiteY81" fmla="*/ 1368778 h 1524000"/>
              <a:gd name="connsiteX82" fmla="*/ 8593667 w 9101781"/>
              <a:gd name="connsiteY82" fmla="*/ 1340556 h 1524000"/>
              <a:gd name="connsiteX83" fmla="*/ 8636000 w 9101781"/>
              <a:gd name="connsiteY83" fmla="*/ 1298222 h 1524000"/>
              <a:gd name="connsiteX84" fmla="*/ 8678334 w 9101781"/>
              <a:gd name="connsiteY84" fmla="*/ 1284111 h 1524000"/>
              <a:gd name="connsiteX85" fmla="*/ 8706556 w 9101781"/>
              <a:gd name="connsiteY85" fmla="*/ 1199445 h 1524000"/>
              <a:gd name="connsiteX86" fmla="*/ 8748889 w 9101781"/>
              <a:gd name="connsiteY86" fmla="*/ 1044222 h 1524000"/>
              <a:gd name="connsiteX87" fmla="*/ 8791222 w 9101781"/>
              <a:gd name="connsiteY87" fmla="*/ 1030111 h 1524000"/>
              <a:gd name="connsiteX88" fmla="*/ 8819445 w 9101781"/>
              <a:gd name="connsiteY88" fmla="*/ 1001889 h 1524000"/>
              <a:gd name="connsiteX89" fmla="*/ 8833556 w 9101781"/>
              <a:gd name="connsiteY89" fmla="*/ 959556 h 1524000"/>
              <a:gd name="connsiteX90" fmla="*/ 8847667 w 9101781"/>
              <a:gd name="connsiteY90" fmla="*/ 889000 h 1524000"/>
              <a:gd name="connsiteX91" fmla="*/ 8890000 w 9101781"/>
              <a:gd name="connsiteY91" fmla="*/ 860778 h 1524000"/>
              <a:gd name="connsiteX92" fmla="*/ 8932334 w 9101781"/>
              <a:gd name="connsiteY92" fmla="*/ 776111 h 1524000"/>
              <a:gd name="connsiteX93" fmla="*/ 8960556 w 9101781"/>
              <a:gd name="connsiteY93" fmla="*/ 733778 h 1524000"/>
              <a:gd name="connsiteX94" fmla="*/ 8974667 w 9101781"/>
              <a:gd name="connsiteY94" fmla="*/ 691445 h 1524000"/>
              <a:gd name="connsiteX95" fmla="*/ 9059334 w 9101781"/>
              <a:gd name="connsiteY95" fmla="*/ 663222 h 1524000"/>
              <a:gd name="connsiteX96" fmla="*/ 9101667 w 9101781"/>
              <a:gd name="connsiteY96" fmla="*/ 69144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9101781" h="1524000">
                <a:moveTo>
                  <a:pt x="0" y="0"/>
                </a:moveTo>
                <a:cubicBezTo>
                  <a:pt x="136407" y="4704"/>
                  <a:pt x="272734" y="14111"/>
                  <a:pt x="409222" y="14111"/>
                </a:cubicBezTo>
                <a:cubicBezTo>
                  <a:pt x="424097" y="14111"/>
                  <a:pt x="436681" y="0"/>
                  <a:pt x="451556" y="0"/>
                </a:cubicBezTo>
                <a:cubicBezTo>
                  <a:pt x="489479" y="0"/>
                  <a:pt x="526815" y="9407"/>
                  <a:pt x="564445" y="14111"/>
                </a:cubicBezTo>
                <a:cubicBezTo>
                  <a:pt x="578556" y="23519"/>
                  <a:pt x="599890" y="26836"/>
                  <a:pt x="606778" y="42334"/>
                </a:cubicBezTo>
                <a:cubicBezTo>
                  <a:pt x="620286" y="72727"/>
                  <a:pt x="591140" y="126237"/>
                  <a:pt x="620889" y="141111"/>
                </a:cubicBezTo>
                <a:cubicBezTo>
                  <a:pt x="667358" y="164345"/>
                  <a:pt x="724370" y="131704"/>
                  <a:pt x="776111" y="127000"/>
                </a:cubicBezTo>
                <a:cubicBezTo>
                  <a:pt x="790222" y="117593"/>
                  <a:pt x="802947" y="105666"/>
                  <a:pt x="818445" y="98778"/>
                </a:cubicBezTo>
                <a:cubicBezTo>
                  <a:pt x="845630" y="86696"/>
                  <a:pt x="903111" y="70556"/>
                  <a:pt x="903111" y="70556"/>
                </a:cubicBezTo>
                <a:cubicBezTo>
                  <a:pt x="945444" y="75260"/>
                  <a:pt x="993587" y="62753"/>
                  <a:pt x="1030111" y="84667"/>
                </a:cubicBezTo>
                <a:cubicBezTo>
                  <a:pt x="1050677" y="97007"/>
                  <a:pt x="1030918" y="135266"/>
                  <a:pt x="1044222" y="155222"/>
                </a:cubicBezTo>
                <a:cubicBezTo>
                  <a:pt x="1052473" y="167598"/>
                  <a:pt x="1072445" y="164630"/>
                  <a:pt x="1086556" y="169334"/>
                </a:cubicBezTo>
                <a:cubicBezTo>
                  <a:pt x="1147704" y="164630"/>
                  <a:pt x="1209145" y="162829"/>
                  <a:pt x="1270000" y="155222"/>
                </a:cubicBezTo>
                <a:cubicBezTo>
                  <a:pt x="1284760" y="153377"/>
                  <a:pt x="1298032" y="145197"/>
                  <a:pt x="1312334" y="141111"/>
                </a:cubicBezTo>
                <a:cubicBezTo>
                  <a:pt x="1436356" y="105676"/>
                  <a:pt x="1309617" y="146720"/>
                  <a:pt x="1411111" y="112889"/>
                </a:cubicBezTo>
                <a:cubicBezTo>
                  <a:pt x="1439333" y="117593"/>
                  <a:pt x="1467848" y="120793"/>
                  <a:pt x="1495778" y="127000"/>
                </a:cubicBezTo>
                <a:cubicBezTo>
                  <a:pt x="1510298" y="130227"/>
                  <a:pt x="1527593" y="130593"/>
                  <a:pt x="1538111" y="141111"/>
                </a:cubicBezTo>
                <a:cubicBezTo>
                  <a:pt x="1548629" y="151629"/>
                  <a:pt x="1541704" y="172927"/>
                  <a:pt x="1552222" y="183445"/>
                </a:cubicBezTo>
                <a:cubicBezTo>
                  <a:pt x="1617305" y="248528"/>
                  <a:pt x="1640033" y="240413"/>
                  <a:pt x="1721556" y="254000"/>
                </a:cubicBezTo>
                <a:cubicBezTo>
                  <a:pt x="1834444" y="216371"/>
                  <a:pt x="1702741" y="272815"/>
                  <a:pt x="1778000" y="197556"/>
                </a:cubicBezTo>
                <a:cubicBezTo>
                  <a:pt x="1801984" y="173572"/>
                  <a:pt x="1862667" y="141111"/>
                  <a:pt x="1862667" y="141111"/>
                </a:cubicBezTo>
                <a:cubicBezTo>
                  <a:pt x="1914408" y="145815"/>
                  <a:pt x="1966457" y="147874"/>
                  <a:pt x="2017889" y="155222"/>
                </a:cubicBezTo>
                <a:cubicBezTo>
                  <a:pt x="2032614" y="157326"/>
                  <a:pt x="2046550" y="163475"/>
                  <a:pt x="2060222" y="169334"/>
                </a:cubicBezTo>
                <a:cubicBezTo>
                  <a:pt x="2092932" y="183353"/>
                  <a:pt x="2122901" y="205651"/>
                  <a:pt x="2159000" y="211667"/>
                </a:cubicBezTo>
                <a:cubicBezTo>
                  <a:pt x="2201014" y="218669"/>
                  <a:pt x="2243667" y="221074"/>
                  <a:pt x="2286000" y="225778"/>
                </a:cubicBezTo>
                <a:cubicBezTo>
                  <a:pt x="2319510" y="248117"/>
                  <a:pt x="2354140" y="270072"/>
                  <a:pt x="2384778" y="296334"/>
                </a:cubicBezTo>
                <a:cubicBezTo>
                  <a:pt x="2399930" y="309321"/>
                  <a:pt x="2413000" y="324556"/>
                  <a:pt x="2427111" y="338667"/>
                </a:cubicBezTo>
                <a:cubicBezTo>
                  <a:pt x="2431815" y="352778"/>
                  <a:pt x="2438305" y="366415"/>
                  <a:pt x="2441222" y="381000"/>
                </a:cubicBezTo>
                <a:cubicBezTo>
                  <a:pt x="2447745" y="413614"/>
                  <a:pt x="2431815" y="456259"/>
                  <a:pt x="2455334" y="479778"/>
                </a:cubicBezTo>
                <a:cubicBezTo>
                  <a:pt x="2482761" y="507205"/>
                  <a:pt x="2568222" y="508000"/>
                  <a:pt x="2568222" y="508000"/>
                </a:cubicBezTo>
                <a:cubicBezTo>
                  <a:pt x="2629370" y="503296"/>
                  <a:pt x="2691088" y="503454"/>
                  <a:pt x="2751667" y="493889"/>
                </a:cubicBezTo>
                <a:cubicBezTo>
                  <a:pt x="2781052" y="489249"/>
                  <a:pt x="2836334" y="465667"/>
                  <a:pt x="2836334" y="465667"/>
                </a:cubicBezTo>
                <a:cubicBezTo>
                  <a:pt x="2850445" y="456260"/>
                  <a:pt x="2868073" y="450688"/>
                  <a:pt x="2878667" y="437445"/>
                </a:cubicBezTo>
                <a:cubicBezTo>
                  <a:pt x="2887959" y="425830"/>
                  <a:pt x="2886126" y="408415"/>
                  <a:pt x="2892778" y="395111"/>
                </a:cubicBezTo>
                <a:cubicBezTo>
                  <a:pt x="2900362" y="379942"/>
                  <a:pt x="2909832" y="365541"/>
                  <a:pt x="2921000" y="352778"/>
                </a:cubicBezTo>
                <a:cubicBezTo>
                  <a:pt x="2987767" y="276473"/>
                  <a:pt x="2966401" y="290607"/>
                  <a:pt x="3033889" y="268111"/>
                </a:cubicBezTo>
                <a:cubicBezTo>
                  <a:pt x="3048000" y="272815"/>
                  <a:pt x="3061920" y="278136"/>
                  <a:pt x="3076222" y="282222"/>
                </a:cubicBezTo>
                <a:cubicBezTo>
                  <a:pt x="3094870" y="287550"/>
                  <a:pt x="3114508" y="289524"/>
                  <a:pt x="3132667" y="296334"/>
                </a:cubicBezTo>
                <a:cubicBezTo>
                  <a:pt x="3152363" y="303720"/>
                  <a:pt x="3169580" y="316744"/>
                  <a:pt x="3189111" y="324556"/>
                </a:cubicBezTo>
                <a:cubicBezTo>
                  <a:pt x="3216732" y="335604"/>
                  <a:pt x="3273778" y="352778"/>
                  <a:pt x="3273778" y="352778"/>
                </a:cubicBezTo>
                <a:cubicBezTo>
                  <a:pt x="3278482" y="381000"/>
                  <a:pt x="3287889" y="408833"/>
                  <a:pt x="3287889" y="437445"/>
                </a:cubicBezTo>
                <a:cubicBezTo>
                  <a:pt x="3287889" y="701420"/>
                  <a:pt x="3256087" y="571185"/>
                  <a:pt x="3287889" y="762000"/>
                </a:cubicBezTo>
                <a:cubicBezTo>
                  <a:pt x="3291077" y="781130"/>
                  <a:pt x="3293327" y="801098"/>
                  <a:pt x="3302000" y="818445"/>
                </a:cubicBezTo>
                <a:cubicBezTo>
                  <a:pt x="3317169" y="848783"/>
                  <a:pt x="3334461" y="879126"/>
                  <a:pt x="3358445" y="903111"/>
                </a:cubicBezTo>
                <a:cubicBezTo>
                  <a:pt x="3367852" y="912519"/>
                  <a:pt x="3374767" y="925384"/>
                  <a:pt x="3386667" y="931334"/>
                </a:cubicBezTo>
                <a:cubicBezTo>
                  <a:pt x="3434407" y="955204"/>
                  <a:pt x="3490278" y="963345"/>
                  <a:pt x="3541889" y="973667"/>
                </a:cubicBezTo>
                <a:cubicBezTo>
                  <a:pt x="3575722" y="1075166"/>
                  <a:pt x="3534674" y="948414"/>
                  <a:pt x="3570111" y="1072445"/>
                </a:cubicBezTo>
                <a:cubicBezTo>
                  <a:pt x="3574197" y="1086747"/>
                  <a:pt x="3572607" y="1105486"/>
                  <a:pt x="3584222" y="1114778"/>
                </a:cubicBezTo>
                <a:cubicBezTo>
                  <a:pt x="3599366" y="1126893"/>
                  <a:pt x="3621735" y="1124682"/>
                  <a:pt x="3640667" y="1128889"/>
                </a:cubicBezTo>
                <a:cubicBezTo>
                  <a:pt x="3664080" y="1134092"/>
                  <a:pt x="3687704" y="1138296"/>
                  <a:pt x="3711222" y="1143000"/>
                </a:cubicBezTo>
                <a:cubicBezTo>
                  <a:pt x="3737789" y="1169567"/>
                  <a:pt x="3814188" y="1253346"/>
                  <a:pt x="3852334" y="1255889"/>
                </a:cubicBezTo>
                <a:lnTo>
                  <a:pt x="4064000" y="1270000"/>
                </a:lnTo>
                <a:cubicBezTo>
                  <a:pt x="4092222" y="1279407"/>
                  <a:pt x="4127632" y="1277186"/>
                  <a:pt x="4148667" y="1298222"/>
                </a:cubicBezTo>
                <a:cubicBezTo>
                  <a:pt x="4197924" y="1347481"/>
                  <a:pt x="4164267" y="1322238"/>
                  <a:pt x="4261556" y="1354667"/>
                </a:cubicBezTo>
                <a:cubicBezTo>
                  <a:pt x="4275667" y="1359371"/>
                  <a:pt x="4289071" y="1367489"/>
                  <a:pt x="4303889" y="1368778"/>
                </a:cubicBezTo>
                <a:lnTo>
                  <a:pt x="4628445" y="1397000"/>
                </a:lnTo>
                <a:cubicBezTo>
                  <a:pt x="4675482" y="1392296"/>
                  <a:pt x="4722834" y="1390077"/>
                  <a:pt x="4769556" y="1382889"/>
                </a:cubicBezTo>
                <a:cubicBezTo>
                  <a:pt x="4784257" y="1380627"/>
                  <a:pt x="4797587" y="1372864"/>
                  <a:pt x="4811889" y="1368778"/>
                </a:cubicBezTo>
                <a:cubicBezTo>
                  <a:pt x="4961180" y="1326124"/>
                  <a:pt x="4751788" y="1393515"/>
                  <a:pt x="4953000" y="1326445"/>
                </a:cubicBezTo>
                <a:lnTo>
                  <a:pt x="5037667" y="1298222"/>
                </a:lnTo>
                <a:cubicBezTo>
                  <a:pt x="5051778" y="1293518"/>
                  <a:pt x="5065570" y="1287718"/>
                  <a:pt x="5080000" y="1284111"/>
                </a:cubicBezTo>
                <a:cubicBezTo>
                  <a:pt x="5159713" y="1264183"/>
                  <a:pt x="5117428" y="1273803"/>
                  <a:pt x="5207000" y="1255889"/>
                </a:cubicBezTo>
                <a:cubicBezTo>
                  <a:pt x="5334000" y="1260593"/>
                  <a:pt x="5461177" y="1261818"/>
                  <a:pt x="5588000" y="1270000"/>
                </a:cubicBezTo>
                <a:cubicBezTo>
                  <a:pt x="5607354" y="1271249"/>
                  <a:pt x="5625428" y="1280308"/>
                  <a:pt x="5644445" y="1284111"/>
                </a:cubicBezTo>
                <a:cubicBezTo>
                  <a:pt x="5672501" y="1289722"/>
                  <a:pt x="5700889" y="1293518"/>
                  <a:pt x="5729111" y="1298222"/>
                </a:cubicBezTo>
                <a:cubicBezTo>
                  <a:pt x="5883522" y="1349695"/>
                  <a:pt x="5649629" y="1267601"/>
                  <a:pt x="5813778" y="1340556"/>
                </a:cubicBezTo>
                <a:cubicBezTo>
                  <a:pt x="5983527" y="1415999"/>
                  <a:pt x="6193623" y="1377723"/>
                  <a:pt x="6364111" y="1382889"/>
                </a:cubicBezTo>
                <a:cubicBezTo>
                  <a:pt x="6419240" y="1410453"/>
                  <a:pt x="6416344" y="1406087"/>
                  <a:pt x="6462889" y="1439334"/>
                </a:cubicBezTo>
                <a:cubicBezTo>
                  <a:pt x="6482027" y="1453004"/>
                  <a:pt x="6498298" y="1471149"/>
                  <a:pt x="6519334" y="1481667"/>
                </a:cubicBezTo>
                <a:cubicBezTo>
                  <a:pt x="6545942" y="1494971"/>
                  <a:pt x="6604000" y="1509889"/>
                  <a:pt x="6604000" y="1509889"/>
                </a:cubicBezTo>
                <a:cubicBezTo>
                  <a:pt x="6698074" y="1505185"/>
                  <a:pt x="6792330" y="1503289"/>
                  <a:pt x="6886222" y="1495778"/>
                </a:cubicBezTo>
                <a:cubicBezTo>
                  <a:pt x="6910130" y="1493865"/>
                  <a:pt x="6932864" y="1483507"/>
                  <a:pt x="6956778" y="1481667"/>
                </a:cubicBezTo>
                <a:cubicBezTo>
                  <a:pt x="7055376" y="1474083"/>
                  <a:pt x="7154333" y="1472260"/>
                  <a:pt x="7253111" y="1467556"/>
                </a:cubicBezTo>
                <a:cubicBezTo>
                  <a:pt x="7309556" y="1472260"/>
                  <a:pt x="7366302" y="1474181"/>
                  <a:pt x="7422445" y="1481667"/>
                </a:cubicBezTo>
                <a:cubicBezTo>
                  <a:pt x="7437189" y="1483633"/>
                  <a:pt x="7450476" y="1491692"/>
                  <a:pt x="7464778" y="1495778"/>
                </a:cubicBezTo>
                <a:cubicBezTo>
                  <a:pt x="7588817" y="1531218"/>
                  <a:pt x="7462047" y="1490165"/>
                  <a:pt x="7563556" y="1524000"/>
                </a:cubicBezTo>
                <a:lnTo>
                  <a:pt x="7648222" y="1495778"/>
                </a:lnTo>
                <a:lnTo>
                  <a:pt x="7690556" y="1481667"/>
                </a:lnTo>
                <a:cubicBezTo>
                  <a:pt x="7862376" y="1424394"/>
                  <a:pt x="7718003" y="1468069"/>
                  <a:pt x="8142111" y="1453445"/>
                </a:cubicBezTo>
                <a:cubicBezTo>
                  <a:pt x="8207963" y="1448741"/>
                  <a:pt x="8274051" y="1446625"/>
                  <a:pt x="8339667" y="1439334"/>
                </a:cubicBezTo>
                <a:cubicBezTo>
                  <a:pt x="8415181" y="1430943"/>
                  <a:pt x="8377686" y="1427379"/>
                  <a:pt x="8438445" y="1397000"/>
                </a:cubicBezTo>
                <a:cubicBezTo>
                  <a:pt x="8467373" y="1382536"/>
                  <a:pt x="8524497" y="1374145"/>
                  <a:pt x="8551334" y="1368778"/>
                </a:cubicBezTo>
                <a:cubicBezTo>
                  <a:pt x="8565445" y="1359371"/>
                  <a:pt x="8580639" y="1351413"/>
                  <a:pt x="8593667" y="1340556"/>
                </a:cubicBezTo>
                <a:cubicBezTo>
                  <a:pt x="8608998" y="1327780"/>
                  <a:pt x="8619395" y="1309292"/>
                  <a:pt x="8636000" y="1298222"/>
                </a:cubicBezTo>
                <a:cubicBezTo>
                  <a:pt x="8648376" y="1289971"/>
                  <a:pt x="8664223" y="1288815"/>
                  <a:pt x="8678334" y="1284111"/>
                </a:cubicBezTo>
                <a:cubicBezTo>
                  <a:pt x="8687741" y="1255889"/>
                  <a:pt x="8703271" y="1229012"/>
                  <a:pt x="8706556" y="1199445"/>
                </a:cubicBezTo>
                <a:cubicBezTo>
                  <a:pt x="8713242" y="1139274"/>
                  <a:pt x="8693327" y="1077560"/>
                  <a:pt x="8748889" y="1044222"/>
                </a:cubicBezTo>
                <a:cubicBezTo>
                  <a:pt x="8761644" y="1036569"/>
                  <a:pt x="8777111" y="1034815"/>
                  <a:pt x="8791222" y="1030111"/>
                </a:cubicBezTo>
                <a:cubicBezTo>
                  <a:pt x="8800630" y="1020704"/>
                  <a:pt x="8812600" y="1013297"/>
                  <a:pt x="8819445" y="1001889"/>
                </a:cubicBezTo>
                <a:cubicBezTo>
                  <a:pt x="8827098" y="989134"/>
                  <a:pt x="8829948" y="973986"/>
                  <a:pt x="8833556" y="959556"/>
                </a:cubicBezTo>
                <a:cubicBezTo>
                  <a:pt x="8839373" y="936288"/>
                  <a:pt x="8835767" y="909824"/>
                  <a:pt x="8847667" y="889000"/>
                </a:cubicBezTo>
                <a:cubicBezTo>
                  <a:pt x="8856081" y="874275"/>
                  <a:pt x="8875889" y="870185"/>
                  <a:pt x="8890000" y="860778"/>
                </a:cubicBezTo>
                <a:cubicBezTo>
                  <a:pt x="8970879" y="739460"/>
                  <a:pt x="8873911" y="892955"/>
                  <a:pt x="8932334" y="776111"/>
                </a:cubicBezTo>
                <a:cubicBezTo>
                  <a:pt x="8939919" y="760942"/>
                  <a:pt x="8952972" y="748947"/>
                  <a:pt x="8960556" y="733778"/>
                </a:cubicBezTo>
                <a:cubicBezTo>
                  <a:pt x="8967208" y="720474"/>
                  <a:pt x="8962563" y="700091"/>
                  <a:pt x="8974667" y="691445"/>
                </a:cubicBezTo>
                <a:cubicBezTo>
                  <a:pt x="8998875" y="674154"/>
                  <a:pt x="9059334" y="663222"/>
                  <a:pt x="9059334" y="663222"/>
                </a:cubicBezTo>
                <a:cubicBezTo>
                  <a:pt x="9106129" y="678822"/>
                  <a:pt x="9101667" y="662460"/>
                  <a:pt x="9101667" y="69144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23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H2S is a Safety Concern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867" y="1063229"/>
            <a:ext cx="7064022" cy="189623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Production of H2S is health hazard and requires additional training of personnel</a:t>
            </a:r>
          </a:p>
          <a:p>
            <a:r>
              <a:rPr lang="en-US" dirty="0" smtClean="0"/>
              <a:t>SRB produce H2S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048" y="2981481"/>
            <a:ext cx="2786033" cy="2005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280"/>
          <a:stretch/>
        </p:blipFill>
        <p:spPr>
          <a:xfrm>
            <a:off x="1177270" y="2981481"/>
            <a:ext cx="2798128" cy="201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327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deal with bacteria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Chemical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Mechanical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11" y="1835244"/>
            <a:ext cx="2881963" cy="2881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888" y="1992115"/>
            <a:ext cx="3443578" cy="23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58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you know you need to </a:t>
            </a:r>
            <a:r>
              <a:rPr lang="en-US" dirty="0" smtClean="0"/>
              <a:t>treat?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Methods for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26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Bug bottles</a:t>
            </a:r>
            <a:endParaRPr lang="en-US" dirty="0"/>
          </a:p>
        </p:txBody>
      </p:sp>
      <p:pic>
        <p:nvPicPr>
          <p:cNvPr id="4" name="Picture 3" descr="bi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4" y="1336602"/>
            <a:ext cx="4563061" cy="2570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1556" y="1200151"/>
            <a:ext cx="31552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Cheap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Easy to interpret results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skill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Minimal equipment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Results take 26 days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Can’t grow </a:t>
            </a:r>
            <a:r>
              <a:rPr lang="en-US" dirty="0" smtClean="0"/>
              <a:t>everything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Place to incubate bottles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5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457200" y="900112"/>
            <a:ext cx="4038600" cy="37988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/>
              <a:t>PROS</a:t>
            </a:r>
          </a:p>
          <a:p>
            <a:pPr marL="285750" indent="-285750"/>
            <a:r>
              <a:rPr lang="en-US" sz="2000" dirty="0" smtClean="0"/>
              <a:t>Fast </a:t>
            </a:r>
            <a:endParaRPr lang="en-US" sz="2000" dirty="0" smtClean="0"/>
          </a:p>
          <a:p>
            <a:pPr marL="285750" indent="-285750"/>
            <a:r>
              <a:rPr lang="en-US" sz="2000" dirty="0" smtClean="0"/>
              <a:t>Determines </a:t>
            </a:r>
            <a:r>
              <a:rPr lang="en-US" sz="2000" dirty="0"/>
              <a:t>if cells are </a:t>
            </a:r>
            <a:r>
              <a:rPr lang="en-US" sz="2000" dirty="0" smtClean="0"/>
              <a:t>alive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On site detection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Low skill needed</a:t>
            </a:r>
          </a:p>
          <a:p>
            <a:endParaRPr lang="en-US" sz="2000" dirty="0"/>
          </a:p>
          <a:p>
            <a:pPr marL="0" indent="0" algn="ctr">
              <a:buNone/>
            </a:pPr>
            <a:r>
              <a:rPr lang="en-US" sz="2000" dirty="0" smtClean="0"/>
              <a:t>Cons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Not able to distinguish types of organisms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Extra equipment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3" y="1076325"/>
            <a:ext cx="2113076" cy="1549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445" y="2976549"/>
            <a:ext cx="3019778" cy="2013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484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Analysis</a:t>
            </a:r>
            <a:endParaRPr lang="en-US" dirty="0"/>
          </a:p>
        </p:txBody>
      </p:sp>
      <p:pic>
        <p:nvPicPr>
          <p:cNvPr id="4" name="Picture 3" descr="20161121_10032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8" r="18429"/>
          <a:stretch/>
        </p:blipFill>
        <p:spPr>
          <a:xfrm>
            <a:off x="457200" y="1664344"/>
            <a:ext cx="4855634" cy="3107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8762" y="1263193"/>
            <a:ext cx="2748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detailed Results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qPCR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16S sequencing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Metagenome</a:t>
            </a:r>
            <a:r>
              <a:rPr lang="en-US" dirty="0" smtClean="0"/>
              <a:t> sequencing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40362" y="3017520"/>
            <a:ext cx="2646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Downside: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Have to ship samples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Sample can change while shipping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expensive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17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Lab for in Field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114800" cy="33944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Pros</a:t>
            </a:r>
          </a:p>
          <a:p>
            <a:r>
              <a:rPr lang="en-US" dirty="0" smtClean="0"/>
              <a:t>Lab results on site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Cons</a:t>
            </a:r>
          </a:p>
          <a:p>
            <a:r>
              <a:rPr lang="en-US" dirty="0"/>
              <a:t>Need skilled personnel</a:t>
            </a:r>
          </a:p>
          <a:p>
            <a:r>
              <a:rPr lang="en-US" dirty="0" smtClean="0"/>
              <a:t>Expensive equipment in field is risky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97" y="1797007"/>
            <a:ext cx="4008591" cy="22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42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6453446" cy="2545556"/>
          </a:xfrm>
        </p:spPr>
        <p:txBody>
          <a:bodyPr>
            <a:normAutofit/>
          </a:bodyPr>
          <a:lstStyle/>
          <a:p>
            <a:r>
              <a:rPr lang="en-US" dirty="0" smtClean="0"/>
              <a:t>In field molecular methods using </a:t>
            </a:r>
            <a:r>
              <a:rPr lang="en-US" dirty="0" err="1" smtClean="0"/>
              <a:t>qPCR</a:t>
            </a:r>
            <a:endParaRPr lang="en-US" dirty="0" smtClean="0"/>
          </a:p>
          <a:p>
            <a:r>
              <a:rPr lang="en-US" dirty="0" smtClean="0"/>
              <a:t>New methods using isothermal amplification of DNA</a:t>
            </a:r>
          </a:p>
          <a:p>
            <a:r>
              <a:rPr lang="en-US" dirty="0" smtClean="0"/>
              <a:t>Lab on a chip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22" y="2911599"/>
            <a:ext cx="6307667" cy="2076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646" y="900113"/>
            <a:ext cx="2120465" cy="159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0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Background on MIC</a:t>
            </a:r>
          </a:p>
          <a:p>
            <a:pPr lvl="1"/>
            <a:r>
              <a:rPr lang="en-US" dirty="0" smtClean="0"/>
              <a:t>Picture examples</a:t>
            </a:r>
          </a:p>
          <a:p>
            <a:pPr lvl="1"/>
            <a:r>
              <a:rPr lang="en-US" dirty="0" smtClean="0"/>
              <a:t>Case studies</a:t>
            </a:r>
          </a:p>
          <a:p>
            <a:pPr lvl="1"/>
            <a:r>
              <a:rPr lang="en-US" dirty="0" smtClean="0"/>
              <a:t>PR nightmares</a:t>
            </a:r>
          </a:p>
          <a:p>
            <a:pPr lvl="1"/>
            <a:r>
              <a:rPr lang="en-US" dirty="0" smtClean="0"/>
              <a:t>Sour gas</a:t>
            </a:r>
          </a:p>
          <a:p>
            <a:r>
              <a:rPr lang="en-US" dirty="0" smtClean="0"/>
              <a:t>How is it taken care of?</a:t>
            </a:r>
          </a:p>
          <a:p>
            <a:r>
              <a:rPr lang="en-US" dirty="0" smtClean="0"/>
              <a:t>How do we detect it?</a:t>
            </a:r>
          </a:p>
          <a:p>
            <a:r>
              <a:rPr lang="en-US" dirty="0" err="1" smtClean="0"/>
              <a:t>Isnt</a:t>
            </a:r>
            <a:r>
              <a:rPr lang="en-US" dirty="0" smtClean="0"/>
              <a:t> there something better?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0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Method Should You Use?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99445"/>
            <a:ext cx="2502396" cy="3756142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900311" y="1760891"/>
            <a:ext cx="4038600" cy="2545556"/>
          </a:xfrm>
        </p:spPr>
        <p:txBody>
          <a:bodyPr/>
          <a:lstStyle/>
          <a:p>
            <a:r>
              <a:rPr lang="en-US" dirty="0" smtClean="0"/>
              <a:t>Each situation is unique</a:t>
            </a:r>
          </a:p>
          <a:p>
            <a:r>
              <a:rPr lang="en-US" dirty="0" smtClean="0"/>
              <a:t>Use multiple methods to give you a more complete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47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535113"/>
            <a:ext cx="4038600" cy="2545556"/>
          </a:xfrm>
        </p:spPr>
        <p:txBody>
          <a:bodyPr/>
          <a:lstStyle/>
          <a:p>
            <a:r>
              <a:rPr lang="en-US" dirty="0" smtClean="0"/>
              <a:t>Monitoring programs insure infrastructure longevity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46" y="1337557"/>
            <a:ext cx="4693026" cy="344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37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</a:t>
            </a:r>
            <a:r>
              <a:rPr lang="en-US" dirty="0" smtClean="0"/>
              <a:t>we like about bacteria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Biotic </a:t>
            </a:r>
            <a:r>
              <a:rPr lang="en-US" sz="2400" dirty="0" smtClean="0"/>
              <a:t>factories</a:t>
            </a:r>
            <a:endParaRPr lang="en-US" sz="2400" dirty="0" smtClean="0"/>
          </a:p>
          <a:p>
            <a:pPr lvl="1"/>
            <a:r>
              <a:rPr lang="en-US" sz="2400" dirty="0" smtClean="0"/>
              <a:t>Antibiotics, pharmaceuticals </a:t>
            </a:r>
            <a:endParaRPr lang="en-US" sz="2400" dirty="0" smtClean="0"/>
          </a:p>
          <a:p>
            <a:r>
              <a:rPr lang="tr-TR" sz="2400" dirty="0" err="1" smtClean="0"/>
              <a:t>Yogurt</a:t>
            </a:r>
            <a:r>
              <a:rPr lang="en-US" sz="2400" dirty="0" smtClean="0"/>
              <a:t>, food production</a:t>
            </a:r>
            <a:endParaRPr lang="en-US" sz="2400" dirty="0" smtClean="0"/>
          </a:p>
          <a:p>
            <a:r>
              <a:rPr lang="en-US" sz="2400" dirty="0" smtClean="0"/>
              <a:t>Digestion</a:t>
            </a:r>
          </a:p>
          <a:p>
            <a:r>
              <a:rPr lang="en-US" sz="2400" dirty="0" smtClean="0"/>
              <a:t>Nutrient cycling in environments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353"/>
          <a:stretch/>
        </p:blipFill>
        <p:spPr>
          <a:xfrm>
            <a:off x="457201" y="1715207"/>
            <a:ext cx="2159000" cy="3258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491" y="2752608"/>
            <a:ext cx="3332339" cy="222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03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Bacteria Can Damage Steel</a:t>
            </a:r>
            <a:endParaRPr lang="en-US" dirty="0"/>
          </a:p>
        </p:txBody>
      </p:sp>
      <p:pic>
        <p:nvPicPr>
          <p:cNvPr id="4" name="Picture 3" descr="DSC08749_edited-379x3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7001"/>
            <a:ext cx="2590800" cy="1943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 descr="IMG_0172_edited-349x3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1659" y="1503151"/>
            <a:ext cx="1943100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 descr="AMCO-MI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0"/>
          <a:stretch/>
        </p:blipFill>
        <p:spPr>
          <a:xfrm>
            <a:off x="6096000" y="1827001"/>
            <a:ext cx="2590800" cy="1943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023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Failures are Not Good</a:t>
            </a:r>
            <a:endParaRPr lang="en-US" dirty="0"/>
          </a:p>
        </p:txBody>
      </p:sp>
      <p:pic>
        <p:nvPicPr>
          <p:cNvPr id="4" name="Picture 3" descr="pipeline-corrosion-failure-400p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3870"/>
            <a:ext cx="3913978" cy="2355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0992"/>
          <a:stretch/>
        </p:blipFill>
        <p:spPr>
          <a:xfrm>
            <a:off x="4642154" y="1783870"/>
            <a:ext cx="3913978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50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</a:t>
            </a:r>
            <a:r>
              <a:rPr lang="en-US" dirty="0"/>
              <a:t>P</a:t>
            </a:r>
            <a:r>
              <a:rPr lang="en-US" dirty="0" smtClean="0"/>
              <a:t>roblem </a:t>
            </a:r>
            <a:r>
              <a:rPr lang="en-US" dirty="0"/>
              <a:t>A</a:t>
            </a:r>
            <a:r>
              <a:rPr lang="en-US" dirty="0" smtClean="0"/>
              <a:t>reas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6202777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0583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 Not Unique to Oil &amp; Gas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715" y="1221619"/>
            <a:ext cx="2772540" cy="1765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032" y="2043681"/>
            <a:ext cx="2772540" cy="1887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715" y="3398068"/>
            <a:ext cx="2812171" cy="1532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997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cost of corrosion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25143" y="1987651"/>
            <a:ext cx="34616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 the U.S. All MIC cost about $50 billion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In the U.S. there is about $2.5 billion in MIC  damage annually in oil and gas sectors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83714" y="4819198"/>
            <a:ext cx="1560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 is From NACE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444229"/>
            <a:ext cx="5044168" cy="314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00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Culprits?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73637096"/>
              </p:ext>
            </p:extLst>
          </p:nvPr>
        </p:nvGraphicFramePr>
        <p:xfrm>
          <a:off x="1524000" y="98727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5226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11851</TotalTime>
  <Words>359</Words>
  <Application>Microsoft Macintosh PowerPoint</Application>
  <PresentationFormat>On-screen Show (16:9)</PresentationFormat>
  <Paragraphs>108</Paragraphs>
  <Slides>21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Bacteria Behaving Badly</vt:lpstr>
      <vt:lpstr>Outline</vt:lpstr>
      <vt:lpstr>Things we like about bacteria</vt:lpstr>
      <vt:lpstr>Bacteria Can Damage Steel</vt:lpstr>
      <vt:lpstr>Failures are Not Good</vt:lpstr>
      <vt:lpstr>Common Problem Areas</vt:lpstr>
      <vt:lpstr>MIC Not Unique to Oil &amp; Gas</vt:lpstr>
      <vt:lpstr>The cost of corrosion</vt:lpstr>
      <vt:lpstr>Culprits?</vt:lpstr>
      <vt:lpstr>Biofilm Attachment</vt:lpstr>
      <vt:lpstr>Biofilm Attachment</vt:lpstr>
      <vt:lpstr>H2S is a Safety Concern</vt:lpstr>
      <vt:lpstr>How do we deal with bacteria</vt:lpstr>
      <vt:lpstr>How do you know you need to treat?</vt:lpstr>
      <vt:lpstr>Bug bottles</vt:lpstr>
      <vt:lpstr>ATP</vt:lpstr>
      <vt:lpstr>Lab Analysis</vt:lpstr>
      <vt:lpstr>Mobile Lab for in Field Use</vt:lpstr>
      <vt:lpstr>Emerging methods</vt:lpstr>
      <vt:lpstr>So What Method Should You Use?</vt:lpstr>
      <vt:lpstr>In 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Bacteria Behaving Badly</dc:title>
  <dc:creator>Vince Sandifer</dc:creator>
  <cp:lastModifiedBy>Vince Sandifer</cp:lastModifiedBy>
  <cp:revision>63</cp:revision>
  <dcterms:created xsi:type="dcterms:W3CDTF">2018-10-19T21:09:35Z</dcterms:created>
  <dcterms:modified xsi:type="dcterms:W3CDTF">2018-10-30T15:29:36Z</dcterms:modified>
</cp:coreProperties>
</file>