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683" r:id="rId4"/>
    <p:sldId id="684" r:id="rId5"/>
    <p:sldId id="685" r:id="rId6"/>
    <p:sldId id="258" r:id="rId7"/>
    <p:sldId id="274" r:id="rId8"/>
    <p:sldId id="269" r:id="rId9"/>
    <p:sldId id="259" r:id="rId10"/>
    <p:sldId id="261" r:id="rId11"/>
    <p:sldId id="265" r:id="rId12"/>
    <p:sldId id="276" r:id="rId13"/>
    <p:sldId id="266" r:id="rId14"/>
    <p:sldId id="688" r:id="rId15"/>
    <p:sldId id="689" r:id="rId16"/>
    <p:sldId id="263" r:id="rId17"/>
    <p:sldId id="264" r:id="rId18"/>
    <p:sldId id="695" r:id="rId19"/>
    <p:sldId id="697" r:id="rId20"/>
    <p:sldId id="699" r:id="rId21"/>
    <p:sldId id="701" r:id="rId22"/>
    <p:sldId id="702" r:id="rId23"/>
    <p:sldId id="703" r:id="rId24"/>
    <p:sldId id="704" r:id="rId25"/>
    <p:sldId id="705" r:id="rId26"/>
    <p:sldId id="694" r:id="rId27"/>
    <p:sldId id="707" r:id="rId28"/>
    <p:sldId id="698" r:id="rId29"/>
    <p:sldId id="70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45" userDrawn="1">
          <p15:clr>
            <a:srgbClr val="A4A3A4"/>
          </p15:clr>
        </p15:guide>
        <p15:guide id="2" pos="5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urtis Stanley" initials="CS" lastIdx="1" clrIdx="0">
    <p:extLst/>
  </p:cmAuthor>
  <p:cmAuthor id="2" name="Sorab Panday" initials="SP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CC"/>
    <a:srgbClr val="FF99FF"/>
    <a:srgbClr val="FFCC66"/>
    <a:srgbClr val="9AA3AF"/>
    <a:srgbClr val="0D2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43" autoAdjust="0"/>
    <p:restoredTop sz="94043" autoAdjust="0"/>
  </p:normalViewPr>
  <p:slideViewPr>
    <p:cSldViewPr snapToGrid="0" snapToObjects="1" showGuides="1">
      <p:cViewPr varScale="1">
        <p:scale>
          <a:sx n="73" d="100"/>
          <a:sy n="73" d="100"/>
        </p:scale>
        <p:origin x="326" y="62"/>
      </p:cViewPr>
      <p:guideLst>
        <p:guide orient="horz" pos="3445"/>
        <p:guide pos="5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C0223-D3FB-C247-AAB5-F53245E65C34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D9471-FEF7-AD46-BBF4-D10F0FB592D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7954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25F56-1AF7-1549-B6C9-7B815FB87EC8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9ACAB-0E1D-DA45-A9BB-0E03963371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956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99ACAB-0E1D-DA45-A9BB-0E03963371D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9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99ACAB-0E1D-DA45-A9BB-0E03963371D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01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12203213" cy="3861621"/>
          </a:xfrm>
          <a:prstGeom prst="rect">
            <a:avLst/>
          </a:prstGeom>
          <a:gradFill flip="none" rotWithShape="1">
            <a:gsLst>
              <a:gs pos="63000">
                <a:srgbClr val="397C88"/>
              </a:gs>
              <a:gs pos="100000">
                <a:srgbClr val="80B2A5"/>
              </a:gs>
              <a:gs pos="0">
                <a:srgbClr val="0D2543"/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12800" y="1901222"/>
            <a:ext cx="10363200" cy="175637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algn="l">
              <a:defRPr lang="en-US" sz="3800" u="none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algn="l">
              <a:lnSpc>
                <a:spcPct val="95000"/>
              </a:lnSpc>
              <a:spcBef>
                <a:spcPts val="400"/>
              </a:spcBef>
            </a:pPr>
            <a:r>
              <a:rPr lang="en-US" dirty="0"/>
              <a:t>TITLE OF PRESENTSATION</a:t>
            </a:r>
            <a:br>
              <a:rPr lang="en-US" dirty="0"/>
            </a:br>
            <a:r>
              <a:rPr lang="en-US" dirty="0"/>
              <a:t>Can BE UP TO THREE Lines Long;</a:t>
            </a:r>
            <a:br>
              <a:rPr lang="en-US" dirty="0"/>
            </a:br>
            <a:r>
              <a:rPr lang="en-US" dirty="0"/>
              <a:t>Otherwise shorten 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166421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-21167" y="3861623"/>
            <a:ext cx="12203213" cy="15070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728568EB-DC0F-A442-9F04-D76D32EF72E7}" type="datetimeFigureOut">
              <a:rPr lang="en-US" smtClean="0"/>
              <a:pPr/>
              <a:t>10/31/2018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-11213" y="5363924"/>
            <a:ext cx="12203213" cy="1494076"/>
          </a:xfrm>
          <a:prstGeom prst="rect">
            <a:avLst/>
          </a:prstGeom>
          <a:solidFill>
            <a:schemeClr val="bg2"/>
          </a:solidFill>
          <a:ln>
            <a:solidFill>
              <a:srgbClr val="EFE2C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-21167" y="5393267"/>
            <a:ext cx="2477173" cy="1588"/>
          </a:xfrm>
          <a:prstGeom prst="line">
            <a:avLst/>
          </a:prstGeom>
          <a:ln w="1905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6920849" y="5394855"/>
            <a:ext cx="3313033" cy="1588"/>
          </a:xfrm>
          <a:prstGeom prst="line">
            <a:avLst/>
          </a:prstGeom>
          <a:ln w="1905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2456007" y="5393267"/>
            <a:ext cx="4464840" cy="1588"/>
          </a:xfrm>
          <a:prstGeom prst="line">
            <a:avLst/>
          </a:prstGeom>
          <a:ln w="1905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10222668" y="5396443"/>
            <a:ext cx="2014413" cy="1588"/>
          </a:xfrm>
          <a:prstGeom prst="line">
            <a:avLst/>
          </a:prstGeom>
          <a:ln w="1905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-21166" y="3866972"/>
            <a:ext cx="12224380" cy="1588"/>
          </a:xfrm>
          <a:prstGeom prst="line">
            <a:avLst/>
          </a:prstGeom>
          <a:ln w="1143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808653" y="5588118"/>
            <a:ext cx="4775200" cy="355482"/>
          </a:xfrm>
          <a:effectLst/>
        </p:spPr>
        <p:txBody>
          <a:bodyPr wrap="square">
            <a:spAutoFit/>
          </a:bodyPr>
          <a:lstStyle>
            <a:lvl1pPr marL="0" indent="0">
              <a:buNone/>
              <a:defRPr lang="en-US" sz="1800" b="0" i="1" baseline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marL="0" lvl="0">
              <a:lnSpc>
                <a:spcPct val="95000"/>
              </a:lnSpc>
              <a:spcBef>
                <a:spcPts val="400"/>
              </a:spcBef>
            </a:pPr>
            <a:r>
              <a:rPr lang="en-US" dirty="0"/>
              <a:t>Presenter/Author Names here</a:t>
            </a:r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4"/>
          </p:nvPr>
        </p:nvSpPr>
        <p:spPr>
          <a:xfrm>
            <a:off x="3860800" y="4038600"/>
            <a:ext cx="2540000" cy="11430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7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6604000" y="4038600"/>
            <a:ext cx="2540000" cy="11430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8" name="Picture Placeholder 25"/>
          <p:cNvSpPr>
            <a:spLocks noGrp="1"/>
          </p:cNvSpPr>
          <p:nvPr>
            <p:ph type="pic" sz="quarter" idx="16"/>
          </p:nvPr>
        </p:nvSpPr>
        <p:spPr>
          <a:xfrm>
            <a:off x="9347200" y="4038600"/>
            <a:ext cx="2540000" cy="1143000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0160000" y="6350118"/>
            <a:ext cx="1625600" cy="267766"/>
          </a:xfrm>
          <a:effectLst/>
        </p:spPr>
        <p:txBody>
          <a:bodyPr wrap="square">
            <a:spAutoFit/>
          </a:bodyPr>
          <a:lstStyle>
            <a:lvl1pPr marL="0" indent="0">
              <a:buNone/>
              <a:defRPr lang="en-US" sz="1200" b="0" i="1" baseline="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en-US" dirty="0">
                <a:solidFill>
                  <a:schemeClr val="tx1"/>
                </a:solidFill>
              </a:defRPr>
            </a:lvl5pPr>
          </a:lstStyle>
          <a:p>
            <a:pPr marL="0" lvl="0">
              <a:lnSpc>
                <a:spcPct val="95000"/>
              </a:lnSpc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09DC20-9F3D-4325-A707-A50652191A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3674" y="4182721"/>
            <a:ext cx="2067917" cy="8727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381003"/>
            <a:ext cx="10972800" cy="582211"/>
          </a:xfrm>
        </p:spPr>
        <p:txBody>
          <a:bodyPr vert="horz"/>
          <a:lstStyle>
            <a:lvl1pPr algn="l">
              <a:defRPr/>
            </a:lvl1pPr>
          </a:lstStyle>
          <a:p>
            <a:r>
              <a:rPr lang="en-US" dirty="0"/>
              <a:t>One line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76000" y="6356353"/>
            <a:ext cx="711200" cy="365125"/>
          </a:xfrm>
        </p:spPr>
        <p:txBody>
          <a:bodyPr/>
          <a:lstStyle/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812800" y="1676400"/>
            <a:ext cx="10972800" cy="3886200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buFont typeface="Wingdings" charset="2"/>
              <a:buChar char="§"/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buFont typeface="Calibri"/>
              <a:buChar char="–"/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802" y="1524000"/>
            <a:ext cx="9347199" cy="4343400"/>
          </a:xfrm>
        </p:spPr>
        <p:txBody>
          <a:bodyPr>
            <a:normAutofit/>
          </a:bodyPr>
          <a:lstStyle>
            <a:lvl1pPr marL="685800" marR="0" indent="-685800" algn="l" defTabSz="457200" rtl="0" eaLnBrk="1" fontAlgn="auto" latinLnBrk="0" hangingPunct="1">
              <a:lnSpc>
                <a:spcPct val="150000"/>
              </a:lnSpc>
              <a:spcBef>
                <a:spcPts val="2600"/>
              </a:spcBef>
              <a:spcAft>
                <a:spcPts val="0"/>
              </a:spcAft>
              <a:buClr>
                <a:srgbClr val="FFFFFF"/>
              </a:buClr>
              <a:buSzPct val="150000"/>
              <a:buFont typeface="Arial"/>
              <a:buNone/>
              <a:tabLst/>
              <a:defRPr sz="2400" b="1" i="0" baseline="0">
                <a:solidFill>
                  <a:srgbClr val="0D2543"/>
                </a:solidFill>
              </a:defRPr>
            </a:lvl1pPr>
          </a:lstStyle>
          <a:p>
            <a:pPr marL="685800" marR="0" lvl="0" indent="-685800" algn="l" defTabSz="4572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150000"/>
              <a:buFont typeface="Arial"/>
              <a:buNone/>
              <a:tabLst/>
              <a:defRPr/>
            </a:pPr>
            <a:r>
              <a:rPr lang="en-US" dirty="0"/>
              <a:t>TOPIC 1</a:t>
            </a:r>
          </a:p>
          <a:p>
            <a:pPr lvl="0"/>
            <a:r>
              <a:rPr lang="en-US" dirty="0"/>
              <a:t>TOPIC 2</a:t>
            </a:r>
          </a:p>
          <a:p>
            <a:pPr lvl="0"/>
            <a:r>
              <a:rPr lang="en-US" dirty="0"/>
              <a:t>TOPIC 3</a:t>
            </a:r>
          </a:p>
          <a:p>
            <a:pPr marL="685800" marR="0" lvl="0" indent="-685800" algn="l" defTabSz="457200" rtl="0" eaLnBrk="1" fontAlgn="auto" latinLnBrk="0" hangingPunct="1">
              <a:lnSpc>
                <a:spcPct val="150000"/>
              </a:lnSpc>
              <a:spcBef>
                <a:spcPts val="2000"/>
              </a:spcBef>
              <a:spcAft>
                <a:spcPts val="0"/>
              </a:spcAft>
              <a:buClr>
                <a:srgbClr val="FFFFFF"/>
              </a:buClr>
              <a:buSzPct val="150000"/>
              <a:buFont typeface="Arial"/>
              <a:buNone/>
              <a:tabLst/>
              <a:defRPr/>
            </a:pPr>
            <a:r>
              <a:rPr lang="en-US" dirty="0"/>
              <a:t>TOPIC 4</a:t>
            </a:r>
          </a:p>
          <a:p>
            <a:pPr lvl="0"/>
            <a:r>
              <a:rPr lang="en-US" dirty="0"/>
              <a:t>TOPIC 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209069" cy="1219200"/>
          </a:xfrm>
          <a:prstGeom prst="rect">
            <a:avLst/>
          </a:prstGeom>
          <a:gradFill flip="none" rotWithShape="1">
            <a:gsLst>
              <a:gs pos="63000">
                <a:srgbClr val="397C88"/>
              </a:gs>
              <a:gs pos="100000">
                <a:srgbClr val="80B2A5"/>
              </a:gs>
              <a:gs pos="0">
                <a:srgbClr val="0D2543"/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/>
          <p:cNvSpPr/>
          <p:nvPr userDrawn="1"/>
        </p:nvSpPr>
        <p:spPr>
          <a:xfrm>
            <a:off x="827668" y="517074"/>
            <a:ext cx="7864920" cy="564257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en-US" sz="3200" b="1" i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Contents of Presentation</a:t>
            </a:r>
            <a:endParaRPr lang="en-US" sz="3200" b="1" i="1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926943" y="1552221"/>
            <a:ext cx="812800" cy="68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buNone/>
              <a:defRPr sz="3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926943" y="2448751"/>
            <a:ext cx="812800" cy="68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buNone/>
              <a:defRPr sz="3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-1219200" y="3334933"/>
            <a:ext cx="755101" cy="57291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C7D00"/>
              </a:solidFill>
            </a:endParaRP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41811" y="3286951"/>
            <a:ext cx="812800" cy="68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buNone/>
              <a:defRPr sz="3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22" name="Oval 21"/>
          <p:cNvSpPr/>
          <p:nvPr userDrawn="1"/>
        </p:nvSpPr>
        <p:spPr>
          <a:xfrm>
            <a:off x="-1219200" y="1665112"/>
            <a:ext cx="755101" cy="57291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C7D00"/>
              </a:solidFill>
            </a:endParaRP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926943" y="4953000"/>
            <a:ext cx="812800" cy="68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buNone/>
              <a:defRPr sz="3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5</a:t>
            </a:r>
          </a:p>
        </p:txBody>
      </p:sp>
      <p:sp>
        <p:nvSpPr>
          <p:cNvPr id="24" name="Oval 23"/>
          <p:cNvSpPr/>
          <p:nvPr userDrawn="1"/>
        </p:nvSpPr>
        <p:spPr>
          <a:xfrm>
            <a:off x="-1219200" y="2448754"/>
            <a:ext cx="755101" cy="572911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C7D00"/>
              </a:solidFill>
            </a:endParaRPr>
          </a:p>
        </p:txBody>
      </p:sp>
      <p:sp>
        <p:nvSpPr>
          <p:cNvPr id="25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926943" y="4106337"/>
            <a:ext cx="812800" cy="685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/>
          </a:bodyPr>
          <a:lstStyle>
            <a:lvl1pPr>
              <a:buNone/>
              <a:defRPr sz="3400" b="1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76000" y="6356353"/>
            <a:ext cx="711200" cy="365125"/>
          </a:xfrm>
        </p:spPr>
        <p:txBody>
          <a:bodyPr/>
          <a:lstStyle/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-12698" y="1219200"/>
            <a:ext cx="12221769" cy="0"/>
          </a:xfrm>
          <a:prstGeom prst="line">
            <a:avLst/>
          </a:prstGeom>
          <a:ln w="60325">
            <a:solidFill>
              <a:schemeClr val="accent3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280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535" y="0"/>
            <a:ext cx="12192000" cy="4064000"/>
          </a:xfrm>
          <a:solidFill>
            <a:schemeClr val="bg2"/>
          </a:solidFill>
        </p:spPr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 hasCustomPrompt="1"/>
          </p:nvPr>
        </p:nvSpPr>
        <p:spPr>
          <a:xfrm>
            <a:off x="753533" y="5480053"/>
            <a:ext cx="6908800" cy="384721"/>
          </a:xfrm>
          <a:effectLst/>
        </p:spPr>
        <p:txBody>
          <a:bodyPr wrap="square">
            <a:spAutoFit/>
          </a:bodyPr>
          <a:lstStyle>
            <a:lvl1pPr marL="0" indent="0">
              <a:buNone/>
              <a:defRPr lang="en-US" sz="2000" b="0" i="1" dirty="0"/>
            </a:lvl1pPr>
          </a:lstStyle>
          <a:p>
            <a:pPr marL="0" lvl="0">
              <a:lnSpc>
                <a:spcPct val="95000"/>
              </a:lnSpc>
              <a:spcBef>
                <a:spcPts val="400"/>
              </a:spcBef>
            </a:pPr>
            <a:r>
              <a:rPr lang="en-US" dirty="0"/>
              <a:t>Name of Presenter (if different for this section)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" y="4101395"/>
            <a:ext cx="12200537" cy="1280592"/>
          </a:xfrm>
          <a:prstGeom prst="rect">
            <a:avLst/>
          </a:prstGeom>
          <a:gradFill flip="none" rotWithShape="1">
            <a:gsLst>
              <a:gs pos="63000">
                <a:srgbClr val="397C88"/>
              </a:gs>
              <a:gs pos="100000">
                <a:srgbClr val="80B2A5"/>
              </a:gs>
              <a:gs pos="0">
                <a:srgbClr val="0D2543"/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711201" y="4191000"/>
            <a:ext cx="9863667" cy="107927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marL="0" indent="0">
              <a:lnSpc>
                <a:spcPct val="95000"/>
              </a:lnSpc>
              <a:spcBef>
                <a:spcPts val="400"/>
              </a:spcBef>
              <a:buNone/>
              <a:defRPr lang="en-US" sz="3200" cap="all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en-US" sz="3200" b="1" cap="all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TRANSITION SLIDE – SECTION HEAD</a:t>
            </a:r>
          </a:p>
          <a:p>
            <a:pPr>
              <a:lnSpc>
                <a:spcPct val="95000"/>
              </a:lnSpc>
              <a:spcBef>
                <a:spcPts val="400"/>
              </a:spcBef>
            </a:pPr>
            <a:r>
              <a:rPr lang="en-US" sz="3200" b="1" cap="all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n-lt"/>
                <a:cs typeface="Calibri"/>
              </a:rPr>
              <a:t>GOES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67535" y="6356353"/>
            <a:ext cx="829733" cy="365125"/>
          </a:xfrm>
        </p:spPr>
        <p:txBody>
          <a:bodyPr/>
          <a:lstStyle>
            <a:lvl1pPr>
              <a:defRPr sz="1000"/>
            </a:lvl1pPr>
          </a:lstStyle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1389" y="3411556"/>
            <a:ext cx="1020099" cy="779444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>
            <a:lvl1pPr marL="0" indent="0" algn="ctr">
              <a:buNone/>
              <a:defRPr lang="en-US" sz="4700" i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 marL="0" lvl="0">
              <a:lnSpc>
                <a:spcPct val="95000"/>
              </a:lnSpc>
              <a:spcBef>
                <a:spcPts val="400"/>
              </a:spcBef>
            </a:pPr>
            <a:r>
              <a:rPr lang="en-US" dirty="0"/>
              <a:t>#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-1" y="4064000"/>
            <a:ext cx="12200537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3" y="5381987"/>
            <a:ext cx="12192003" cy="0"/>
          </a:xfrm>
          <a:prstGeom prst="line">
            <a:avLst/>
          </a:prstGeom>
          <a:ln w="63500">
            <a:solidFill>
              <a:schemeClr val="accent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 noChangeArrowheads="1"/>
          </p:cNvSpPr>
          <p:nvPr userDrawn="1"/>
        </p:nvSpPr>
        <p:spPr bwMode="auto">
          <a:xfrm>
            <a:off x="266904" y="399143"/>
            <a:ext cx="11785765" cy="9392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3200" b="1" cap="all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TWO line TITLE HERE 32 PT. CALIBRI CAN GO </a:t>
            </a:r>
          </a:p>
          <a:p>
            <a:pPr eaLnBrk="0" hangingPunct="0">
              <a:lnSpc>
                <a:spcPct val="85000"/>
              </a:lnSpc>
            </a:pPr>
            <a:r>
              <a:rPr lang="en-US" sz="3200" b="1" cap="all" dirty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+mj-lt"/>
              </a:rPr>
              <a:t>HERE; try not to have 3 LINE TITLES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3561" y="-1"/>
            <a:ext cx="12195561" cy="1447801"/>
          </a:xfrm>
          <a:prstGeom prst="rect">
            <a:avLst/>
          </a:prstGeom>
          <a:gradFill flip="none" rotWithShape="1">
            <a:gsLst>
              <a:gs pos="63000">
                <a:srgbClr val="397C88"/>
              </a:gs>
              <a:gs pos="100000">
                <a:srgbClr val="80B2A5"/>
              </a:gs>
              <a:gs pos="0">
                <a:srgbClr val="0D2543"/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12800" y="364764"/>
            <a:ext cx="10405533" cy="930639"/>
          </a:xfr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>
              <a:defRPr lang="en-US"/>
            </a:lvl1pPr>
          </a:lstStyle>
          <a:p>
            <a:pPr marL="0" lvl="0" algn="l" eaLnBrk="0" hangingPunct="0">
              <a:lnSpc>
                <a:spcPct val="85000"/>
              </a:lnSpc>
            </a:pPr>
            <a:r>
              <a:rPr lang="en-US" dirty="0"/>
              <a:t>TWO line TITLE HERE 32 PT. CALIBRI CAN GO </a:t>
            </a:r>
            <a:br>
              <a:rPr lang="en-US" dirty="0"/>
            </a:br>
            <a:r>
              <a:rPr lang="en-US" dirty="0"/>
              <a:t>HERE; try not to have 3 LINE TITLES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609600" y="1905001"/>
            <a:ext cx="109728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chemeClr val="accent2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chemeClr val="accent5"/>
              </a:buClr>
              <a:buFont typeface="Wingdings" charset="2"/>
              <a:buChar char="§"/>
            </a:pPr>
            <a:r>
              <a:rPr lang="en-US" dirty="0"/>
              <a:t>Second level</a:t>
            </a:r>
          </a:p>
          <a:p>
            <a:pPr lvl="2">
              <a:buClr>
                <a:schemeClr val="accent4"/>
              </a:buClr>
              <a:buFont typeface="Lucida Grande"/>
              <a:buChar char="–"/>
            </a:pPr>
            <a:r>
              <a:rPr lang="en-US" dirty="0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 dirty="0"/>
              <a:t>Fourth level</a:t>
            </a: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76000" y="6356353"/>
            <a:ext cx="711200" cy="365125"/>
          </a:xfrm>
        </p:spPr>
        <p:txBody>
          <a:bodyPr/>
          <a:lstStyle/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-3561" y="1447800"/>
            <a:ext cx="12195561" cy="0"/>
          </a:xfrm>
          <a:prstGeom prst="line">
            <a:avLst/>
          </a:prstGeom>
          <a:ln w="63500">
            <a:solidFill>
              <a:schemeClr val="accent3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599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ontent Placeholder 49"/>
          <p:cNvSpPr>
            <a:spLocks noGrp="1"/>
          </p:cNvSpPr>
          <p:nvPr>
            <p:ph sz="quarter" idx="19"/>
          </p:nvPr>
        </p:nvSpPr>
        <p:spPr>
          <a:xfrm>
            <a:off x="7104564" y="5029200"/>
            <a:ext cx="4681037" cy="1371600"/>
          </a:xfrm>
          <a:solidFill>
            <a:schemeClr val="accent2"/>
          </a:solidFill>
        </p:spPr>
        <p:txBody>
          <a:bodyPr/>
          <a:lstStyle>
            <a:lvl1pPr>
              <a:buNone/>
              <a:defRPr/>
            </a:lvl1pPr>
          </a:lstStyle>
          <a:p>
            <a:pPr lvl="0"/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104563" y="2160816"/>
            <a:ext cx="4948104" cy="2792184"/>
          </a:xfrm>
          <a:prstGeom prst="rect">
            <a:avLst/>
          </a:prstGeom>
        </p:spPr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2400" b="1"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buFont typeface="Wingdings" charset="2"/>
              <a:buChar char="§"/>
              <a:defRPr sz="2400" b="1" baseline="0"/>
            </a:lvl2pPr>
            <a:lvl3pPr>
              <a:buClr>
                <a:schemeClr val="accent4"/>
              </a:buClr>
              <a:buFont typeface="Lucida Grande"/>
              <a:buChar char="–"/>
              <a:defRPr sz="2000" b="1"/>
            </a:lvl3pPr>
            <a:lvl4pPr>
              <a:buClr>
                <a:schemeClr val="accent1"/>
              </a:buClr>
              <a:defRPr sz="1800" b="1" baseline="0"/>
            </a:lvl4pPr>
            <a:lvl5pPr>
              <a:buNone/>
              <a:defRPr sz="1800" b="1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First bullet-level of text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/>
              <a:t>Text here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/>
            </a:pPr>
            <a:r>
              <a:rPr lang="en-US" dirty="0"/>
              <a:t>Explanation here</a:t>
            </a:r>
          </a:p>
          <a:p>
            <a:pPr lvl="0"/>
            <a:endParaRPr lang="en-US" dirty="0"/>
          </a:p>
        </p:txBody>
      </p:sp>
      <p:sp>
        <p:nvSpPr>
          <p:cNvPr id="32" name="Content Placeholder 31"/>
          <p:cNvSpPr>
            <a:spLocks noGrp="1"/>
          </p:cNvSpPr>
          <p:nvPr>
            <p:ph sz="quarter" idx="14" hasCustomPrompt="1"/>
          </p:nvPr>
        </p:nvSpPr>
        <p:spPr>
          <a:xfrm>
            <a:off x="812800" y="1524000"/>
            <a:ext cx="9753600" cy="527050"/>
          </a:xfrm>
        </p:spPr>
        <p:txBody>
          <a:bodyPr>
            <a:normAutofit/>
          </a:bodyPr>
          <a:lstStyle>
            <a:lvl1pPr>
              <a:buNone/>
              <a:defRPr sz="2200" baseline="0"/>
            </a:lvl1pPr>
          </a:lstStyle>
          <a:p>
            <a:pPr lvl="0"/>
            <a:r>
              <a:rPr lang="en-US" dirty="0"/>
              <a:t>Text can go here without a bullet, like an explanation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6" hasCustomPrompt="1"/>
          </p:nvPr>
        </p:nvSpPr>
        <p:spPr>
          <a:xfrm>
            <a:off x="7230533" y="5105400"/>
            <a:ext cx="4453467" cy="1295400"/>
          </a:xfrm>
        </p:spPr>
        <p:txBody>
          <a:bodyPr wrap="square">
            <a:normAutofit/>
          </a:bodyPr>
          <a:lstStyle>
            <a:lvl1pPr marL="0" algn="l">
              <a:buNone/>
              <a:defRPr sz="2000" b="1" i="1" baseline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pPr lvl="0"/>
            <a:r>
              <a:rPr lang="en-US" dirty="0"/>
              <a:t>A “Callout” can go here to explain image, or a </a:t>
            </a:r>
            <a:r>
              <a:rPr lang="en-US" dirty="0" err="1"/>
              <a:t>keypoint</a:t>
            </a:r>
            <a:r>
              <a:rPr lang="en-US" dirty="0"/>
              <a:t>. Center type  in a light teal box.</a:t>
            </a:r>
          </a:p>
        </p:txBody>
      </p:sp>
      <p:sp>
        <p:nvSpPr>
          <p:cNvPr id="37" name="Title Placeholder 1"/>
          <p:cNvSpPr>
            <a:spLocks noGrp="1"/>
          </p:cNvSpPr>
          <p:nvPr>
            <p:ph type="title"/>
          </p:nvPr>
        </p:nvSpPr>
        <p:spPr>
          <a:xfrm>
            <a:off x="812800" y="457203"/>
            <a:ext cx="10972800" cy="5206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algn="l">
              <a:defRPr/>
            </a:lvl1pPr>
          </a:lstStyle>
          <a:p>
            <a:pPr marL="0" lvl="0" algn="l" eaLnBrk="0" hangingPunct="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48" name="Picture Placeholder 47"/>
          <p:cNvSpPr>
            <a:spLocks noGrp="1"/>
          </p:cNvSpPr>
          <p:nvPr>
            <p:ph type="pic" sz="quarter" idx="18"/>
          </p:nvPr>
        </p:nvSpPr>
        <p:spPr>
          <a:xfrm>
            <a:off x="812800" y="2160589"/>
            <a:ext cx="5689600" cy="40100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76000" y="6400803"/>
            <a:ext cx="711200" cy="365125"/>
          </a:xfrm>
        </p:spPr>
        <p:txBody>
          <a:bodyPr/>
          <a:lstStyle/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08392"/>
            <a:ext cx="10972800" cy="582211"/>
          </a:xfrm>
        </p:spPr>
        <p:txBody>
          <a:bodyPr vert="horz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2800" y="1676400"/>
            <a:ext cx="8331200" cy="4267200"/>
          </a:xfrm>
        </p:spPr>
        <p:txBody>
          <a:bodyPr>
            <a:normAutofit/>
          </a:bodyPr>
          <a:lstStyle>
            <a:lvl1pPr marL="0" algn="l">
              <a:buNone/>
              <a:defRPr sz="2400" baseline="0"/>
            </a:lvl1pPr>
          </a:lstStyle>
          <a:p>
            <a:pPr lvl="0"/>
            <a:r>
              <a:rPr lang="en-US" dirty="0"/>
              <a:t>Problem goes here, 24 pt. Twelve sites and local stream contaminated with TCE-based DNAPL from fractured shale.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Approach is next. Risk-based management of </a:t>
            </a:r>
            <a:r>
              <a:rPr lang="en-US" dirty="0" err="1"/>
              <a:t>DNAPLs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Results are last with your explanation. Eliminated risk to human and eco receptors; site closure.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06400" y="1828800"/>
            <a:ext cx="2540000" cy="609600"/>
          </a:xfrm>
        </p:spPr>
        <p:txBody>
          <a:bodyPr>
            <a:normAutofit/>
          </a:bodyPr>
          <a:lstStyle>
            <a:lvl1pPr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PROBLEM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06400" y="3429000"/>
            <a:ext cx="2540000" cy="609600"/>
          </a:xfrm>
        </p:spPr>
        <p:txBody>
          <a:bodyPr>
            <a:normAutofit/>
          </a:bodyPr>
          <a:lstStyle>
            <a:lvl1pPr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APPROACH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06400" y="4648200"/>
            <a:ext cx="2540000" cy="609600"/>
          </a:xfrm>
        </p:spPr>
        <p:txBody>
          <a:bodyPr>
            <a:normAutofit/>
          </a:bodyPr>
          <a:lstStyle>
            <a:lvl1pPr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RESULTS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76000" y="6356353"/>
            <a:ext cx="711200" cy="365125"/>
          </a:xfrm>
        </p:spPr>
        <p:txBody>
          <a:bodyPr/>
          <a:lstStyle/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176000" y="6356353"/>
            <a:ext cx="711200" cy="365125"/>
          </a:xfrm>
        </p:spPr>
        <p:txBody>
          <a:bodyPr/>
          <a:lstStyle/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44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3"/>
            <a:ext cx="10972800" cy="582211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952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561" y="0"/>
            <a:ext cx="12195561" cy="1143000"/>
          </a:xfrm>
          <a:prstGeom prst="rect">
            <a:avLst/>
          </a:prstGeom>
          <a:gradFill flip="none" rotWithShape="1">
            <a:gsLst>
              <a:gs pos="63000">
                <a:srgbClr val="397C88"/>
              </a:gs>
              <a:gs pos="100000">
                <a:srgbClr val="80B2A5"/>
              </a:gs>
              <a:gs pos="0">
                <a:srgbClr val="0D2543"/>
              </a:gs>
            </a:gsLst>
            <a:lin ang="36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5083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/>
          <a:p>
            <a:pPr marL="0" lvl="0" algn="l" eaLnBrk="0" hangingPunct="0">
              <a:lnSpc>
                <a:spcPct val="85000"/>
              </a:lnSpc>
            </a:pPr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5360E-D2C4-BD45-B83E-A034B4DF05E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buClr>
                <a:schemeClr val="accent2"/>
              </a:buClr>
            </a:pPr>
            <a:r>
              <a:rPr lang="en-US" dirty="0"/>
              <a:t>Click to edit Master text styles</a:t>
            </a:r>
          </a:p>
          <a:p>
            <a:pPr lvl="1">
              <a:buClr>
                <a:schemeClr val="accent5"/>
              </a:buClr>
              <a:buFont typeface="Wingdings" charset="2"/>
              <a:buChar char="§"/>
            </a:pPr>
            <a:r>
              <a:rPr lang="en-US" dirty="0"/>
              <a:t>Second level</a:t>
            </a:r>
          </a:p>
          <a:p>
            <a:pPr lvl="2">
              <a:buClr>
                <a:schemeClr val="accent4"/>
              </a:buClr>
              <a:buFont typeface="Lucida Grande"/>
              <a:buChar char="–"/>
            </a:pPr>
            <a:r>
              <a:rPr lang="en-US" dirty="0"/>
              <a:t>Third level</a:t>
            </a:r>
          </a:p>
          <a:p>
            <a:pPr lvl="3">
              <a:buClr>
                <a:schemeClr val="accent1"/>
              </a:buClr>
            </a:pPr>
            <a:r>
              <a:rPr lang="en-US" dirty="0"/>
              <a:t>Fourth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4851" y="1143000"/>
            <a:ext cx="12206851" cy="0"/>
          </a:xfrm>
          <a:prstGeom prst="line">
            <a:avLst/>
          </a:prstGeom>
          <a:ln w="63500"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8" r:id="rId2"/>
    <p:sldLayoutId id="2147483666" r:id="rId3"/>
    <p:sldLayoutId id="2147483663" r:id="rId4"/>
    <p:sldLayoutId id="2147483667" r:id="rId5"/>
    <p:sldLayoutId id="2147483665" r:id="rId6"/>
    <p:sldLayoutId id="2147483669" r:id="rId7"/>
    <p:sldLayoutId id="2147483671" r:id="rId8"/>
    <p:sldLayoutId id="2147483681" r:id="rId9"/>
  </p:sldLayoutIdLst>
  <p:txStyles>
    <p:titleStyle>
      <a:lvl1pPr algn="ctr" defTabSz="457200" rtl="0" eaLnBrk="1" latinLnBrk="0" hangingPunct="1">
        <a:spcBef>
          <a:spcPct val="0"/>
        </a:spcBef>
        <a:buNone/>
        <a:defRPr lang="en-US" sz="3200" b="1" kern="1200" cap="all" smtClean="0"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  <a:latin typeface="+mj-lt"/>
          <a:ea typeface="+mn-ea"/>
          <a:cs typeface="+mn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lang="en-US" sz="2800" b="1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lang="en-US" sz="2400" b="1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140000"/>
        <a:buFont typeface="Calibri" pitchFamily="34" charset="0"/>
        <a:buChar char="‐"/>
        <a:defRPr lang="en-US" sz="2000" b="1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Calibri"/>
        <a:buChar char="–"/>
        <a:defRPr lang="en-US" sz="1800" b="1" kern="1200" baseline="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lang="en-US" sz="1800" b="1" kern="1200" dirty="0" smtClean="0">
          <a:solidFill>
            <a:srgbClr val="0D2543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wmf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xongrid.sourceforge.net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pcdeblanc@gsi-net.com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ctrTitle"/>
          </p:nvPr>
        </p:nvSpPr>
        <p:spPr>
          <a:xfrm>
            <a:off x="1550506" y="228600"/>
            <a:ext cx="8709437" cy="2059538"/>
          </a:xfrm>
        </p:spPr>
        <p:txBody>
          <a:bodyPr/>
          <a:lstStyle/>
          <a:p>
            <a:r>
              <a:rPr lang="en-US" sz="3600" dirty="0"/>
              <a:t>A new tool for Determining subsurface LNAPL Volume and Extent</a:t>
            </a:r>
            <a:br>
              <a:rPr lang="en-US" sz="3600" dirty="0"/>
            </a:br>
            <a:br>
              <a:rPr lang="en-US" sz="3600" dirty="0"/>
            </a:br>
            <a:endParaRPr lang="en-US" sz="2000" i="1" cap="none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3CA1DD-5B74-46E4-A29F-225567BBD436}"/>
              </a:ext>
            </a:extLst>
          </p:cNvPr>
          <p:cNvSpPr txBox="1"/>
          <p:nvPr/>
        </p:nvSpPr>
        <p:spPr>
          <a:xfrm>
            <a:off x="1828800" y="5785171"/>
            <a:ext cx="37609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Phillip C. de Blanc, Ph.D., P.E.</a:t>
            </a:r>
          </a:p>
          <a:p>
            <a:r>
              <a:rPr lang="en-US" dirty="0"/>
              <a:t>     pcdeblanc@gsi-net.com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B82D62-9B36-4C10-93D8-D273D4A48A21}"/>
              </a:ext>
            </a:extLst>
          </p:cNvPr>
          <p:cNvSpPr txBox="1"/>
          <p:nvPr/>
        </p:nvSpPr>
        <p:spPr>
          <a:xfrm>
            <a:off x="6660102" y="3990540"/>
            <a:ext cx="30859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GSI Environmental Inc.</a:t>
            </a:r>
          </a:p>
          <a:p>
            <a:r>
              <a:rPr lang="en-US" sz="2000" dirty="0"/>
              <a:t>2211 Norfolk St., Suite 1000</a:t>
            </a:r>
          </a:p>
          <a:p>
            <a:r>
              <a:rPr lang="en-US" sz="2000" dirty="0"/>
              <a:t>Houston, Texas 77098</a:t>
            </a:r>
          </a:p>
          <a:p>
            <a:r>
              <a:rPr lang="en-US" sz="2000" dirty="0"/>
              <a:t>www.gsi-net.com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A04A85-39E6-440A-86CF-B4BD0E4EDE11}"/>
              </a:ext>
            </a:extLst>
          </p:cNvPr>
          <p:cNvSpPr txBox="1"/>
          <p:nvPr/>
        </p:nvSpPr>
        <p:spPr>
          <a:xfrm>
            <a:off x="1550504" y="2657063"/>
            <a:ext cx="6095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25TH IPEC:  International Petroleum Environmental Conference</a:t>
            </a:r>
          </a:p>
          <a:p>
            <a:r>
              <a:rPr lang="en-US" i="1" dirty="0">
                <a:solidFill>
                  <a:schemeClr val="bg1"/>
                </a:solidFill>
              </a:rPr>
              <a:t>October 30 – November 1, 2018  Denver, Colorado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CFE39E-0A35-4602-BE46-96E522BBDA2B}"/>
              </a:ext>
            </a:extLst>
          </p:cNvPr>
          <p:cNvSpPr/>
          <p:nvPr/>
        </p:nvSpPr>
        <p:spPr>
          <a:xfrm>
            <a:off x="6477000" y="578517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Shahla K. Farhat, Ph.D.</a:t>
            </a:r>
          </a:p>
          <a:p>
            <a:r>
              <a:rPr lang="en-US" dirty="0"/>
              <a:t>     skfarhat@gsi-net.com</a:t>
            </a:r>
          </a:p>
        </p:txBody>
      </p:sp>
    </p:spTree>
    <p:extLst>
      <p:ext uri="{BB962C8B-B14F-4D97-AF65-F5344CB8AC3E}">
        <p14:creationId xmlns:p14="http://schemas.microsoft.com/office/powerpoint/2010/main" val="1809773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solution…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1ECA3-FF9F-406D-B7E6-4ABF4ACC4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9842" y="1485900"/>
            <a:ext cx="11215758" cy="5116878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Perform same calculations as LDRM in a spreadsheet</a:t>
            </a:r>
          </a:p>
          <a:p>
            <a:pPr>
              <a:spcBef>
                <a:spcPts val="1800"/>
              </a:spcBef>
            </a:pPr>
            <a:r>
              <a:rPr lang="en-US" dirty="0"/>
              <a:t>Link spreadsheet calculations to data to avoid time-consuming re-entry of data into LDRM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Water levels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Apparent LNAPL thicknesses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Soil types and position of </a:t>
            </a:r>
            <a:r>
              <a:rPr lang="en-US" dirty="0" err="1"/>
              <a:t>wellscreens</a:t>
            </a:r>
            <a:endParaRPr lang="en-US" dirty="0"/>
          </a:p>
          <a:p>
            <a:pPr>
              <a:spcBef>
                <a:spcPts val="1800"/>
              </a:spcBef>
            </a:pPr>
            <a:r>
              <a:rPr lang="en-US" dirty="0"/>
              <a:t>Complete interpolation in spreadsheet to calculate total LNAPL volumes and distribution of Do and Tn</a:t>
            </a:r>
          </a:p>
        </p:txBody>
      </p:sp>
    </p:spTree>
    <p:extLst>
      <p:ext uri="{BB962C8B-B14F-4D97-AF65-F5344CB8AC3E}">
        <p14:creationId xmlns:p14="http://schemas.microsoft.com/office/powerpoint/2010/main" val="27911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FEBE2D73-32E8-4E2E-B8E3-AA4C2D53791D}"/>
              </a:ext>
            </a:extLst>
          </p:cNvPr>
          <p:cNvSpPr/>
          <p:nvPr/>
        </p:nvSpPr>
        <p:spPr>
          <a:xfrm>
            <a:off x="6523893" y="2598339"/>
            <a:ext cx="328921" cy="19116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27124D0-D318-41A7-A94D-E1FC59792D75}"/>
              </a:ext>
            </a:extLst>
          </p:cNvPr>
          <p:cNvGrpSpPr/>
          <p:nvPr/>
        </p:nvGrpSpPr>
        <p:grpSpPr>
          <a:xfrm>
            <a:off x="5754344" y="1592817"/>
            <a:ext cx="328923" cy="4961823"/>
            <a:chOff x="4101548" y="1601316"/>
            <a:chExt cx="328923" cy="4961823"/>
          </a:xfrm>
          <a:solidFill>
            <a:schemeClr val="bg1"/>
          </a:solidFill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5CFD8FBF-6720-469D-8655-173FF67269C3}"/>
                </a:ext>
              </a:extLst>
            </p:cNvPr>
            <p:cNvSpPr/>
            <p:nvPr/>
          </p:nvSpPr>
          <p:spPr>
            <a:xfrm>
              <a:off x="4101550" y="1601316"/>
              <a:ext cx="328921" cy="38648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F50961C0-21E6-4B76-A3A3-D7C444B327A7}"/>
                </a:ext>
              </a:extLst>
            </p:cNvPr>
            <p:cNvSpPr/>
            <p:nvPr/>
          </p:nvSpPr>
          <p:spPr>
            <a:xfrm>
              <a:off x="4101550" y="1987252"/>
              <a:ext cx="328921" cy="110737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6FBE5A4-FCE8-4F92-A002-ADBD6DDE9FC1}"/>
                </a:ext>
              </a:extLst>
            </p:cNvPr>
            <p:cNvSpPr/>
            <p:nvPr/>
          </p:nvSpPr>
          <p:spPr>
            <a:xfrm>
              <a:off x="4101550" y="2103329"/>
              <a:ext cx="328921" cy="43445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E43096A-2AA7-479B-B1F6-7B95B2BA3386}"/>
                </a:ext>
              </a:extLst>
            </p:cNvPr>
            <p:cNvSpPr/>
            <p:nvPr/>
          </p:nvSpPr>
          <p:spPr>
            <a:xfrm>
              <a:off x="4101548" y="2538738"/>
              <a:ext cx="328921" cy="559166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5640AED-ED2D-46FB-B0FE-E381E1EF3FA9}"/>
                </a:ext>
              </a:extLst>
            </p:cNvPr>
            <p:cNvSpPr/>
            <p:nvPr/>
          </p:nvSpPr>
          <p:spPr>
            <a:xfrm>
              <a:off x="4101548" y="3078383"/>
              <a:ext cx="328921" cy="18748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3FB6C07-A709-46A0-AC32-80DD9B607A20}"/>
                </a:ext>
              </a:extLst>
            </p:cNvPr>
            <p:cNvSpPr/>
            <p:nvPr/>
          </p:nvSpPr>
          <p:spPr>
            <a:xfrm>
              <a:off x="4101548" y="3265867"/>
              <a:ext cx="328921" cy="15130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9D02DC-9514-4A79-935D-644BDB274FC3}"/>
                </a:ext>
              </a:extLst>
            </p:cNvPr>
            <p:cNvSpPr/>
            <p:nvPr/>
          </p:nvSpPr>
          <p:spPr>
            <a:xfrm>
              <a:off x="4101548" y="3406876"/>
              <a:ext cx="328921" cy="31576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AA5F505-3DD9-4463-A84B-FDE9982B27F0}"/>
                </a:ext>
              </a:extLst>
            </p:cNvPr>
            <p:cNvSpPr/>
            <p:nvPr/>
          </p:nvSpPr>
          <p:spPr>
            <a:xfrm>
              <a:off x="4101548" y="3722640"/>
              <a:ext cx="328921" cy="1684075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D894F8-AEBD-4763-85F7-7409B32E78C0}"/>
                </a:ext>
              </a:extLst>
            </p:cNvPr>
            <p:cNvSpPr/>
            <p:nvPr/>
          </p:nvSpPr>
          <p:spPr>
            <a:xfrm>
              <a:off x="4101548" y="5406715"/>
              <a:ext cx="328921" cy="24998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66AF401-7741-433E-906C-AB281F26DE98}"/>
                </a:ext>
              </a:extLst>
            </p:cNvPr>
            <p:cNvSpPr/>
            <p:nvPr/>
          </p:nvSpPr>
          <p:spPr>
            <a:xfrm>
              <a:off x="4101548" y="6176657"/>
              <a:ext cx="328921" cy="38648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E171B3A0-D098-4457-A7D3-257DB1757FEC}"/>
                </a:ext>
              </a:extLst>
            </p:cNvPr>
            <p:cNvSpPr/>
            <p:nvPr/>
          </p:nvSpPr>
          <p:spPr>
            <a:xfrm>
              <a:off x="4101548" y="5656695"/>
              <a:ext cx="328921" cy="521342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each row, the spreadsheet brings together: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144C13-A5DD-454D-B7D6-62D5CD0AFAFB}"/>
              </a:ext>
            </a:extLst>
          </p:cNvPr>
          <p:cNvSpPr/>
          <p:nvPr/>
        </p:nvSpPr>
        <p:spPr>
          <a:xfrm>
            <a:off x="13649137" y="1706343"/>
            <a:ext cx="328921" cy="4848294"/>
          </a:xfrm>
          <a:prstGeom prst="rect">
            <a:avLst/>
          </a:prstGeom>
          <a:pattFill prst="pct5">
            <a:fgClr>
              <a:schemeClr val="tx1"/>
            </a:fgClr>
            <a:bgClr>
              <a:srgbClr val="FFCC66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150D88-8800-424E-B96A-2464273E85B6}"/>
              </a:ext>
            </a:extLst>
          </p:cNvPr>
          <p:cNvSpPr/>
          <p:nvPr/>
        </p:nvSpPr>
        <p:spPr>
          <a:xfrm>
            <a:off x="14173535" y="1714845"/>
            <a:ext cx="328921" cy="4848294"/>
          </a:xfrm>
          <a:prstGeom prst="rect">
            <a:avLst/>
          </a:prstGeom>
          <a:pattFill prst="pct5">
            <a:fgClr>
              <a:schemeClr val="tx1"/>
            </a:fgClr>
            <a:bgClr>
              <a:srgbClr val="92D050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D955C-94FB-430E-A235-4F0F9A5929B6}"/>
              </a:ext>
            </a:extLst>
          </p:cNvPr>
          <p:cNvSpPr/>
          <p:nvPr/>
        </p:nvSpPr>
        <p:spPr>
          <a:xfrm>
            <a:off x="15521016" y="1714845"/>
            <a:ext cx="328921" cy="4848294"/>
          </a:xfrm>
          <a:prstGeom prst="rect">
            <a:avLst/>
          </a:prstGeom>
          <a:pattFill prst="ltHorz">
            <a:fgClr>
              <a:schemeClr val="tx1"/>
            </a:fgClr>
            <a:bgClr>
              <a:srgbClr val="92D050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520230-08EA-48D3-9B48-A75EFA771300}"/>
              </a:ext>
            </a:extLst>
          </p:cNvPr>
          <p:cNvSpPr/>
          <p:nvPr/>
        </p:nvSpPr>
        <p:spPr>
          <a:xfrm>
            <a:off x="14825346" y="1714845"/>
            <a:ext cx="328921" cy="4848294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92D050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BAA50C-DB6F-4FB3-8795-BE69114057F0}"/>
              </a:ext>
            </a:extLst>
          </p:cNvPr>
          <p:cNvSpPr/>
          <p:nvPr/>
        </p:nvSpPr>
        <p:spPr>
          <a:xfrm>
            <a:off x="13736776" y="1469845"/>
            <a:ext cx="328921" cy="4848294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FFCC66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54C64E-6339-4E65-865B-A593614CE6F2}"/>
              </a:ext>
            </a:extLst>
          </p:cNvPr>
          <p:cNvSpPr/>
          <p:nvPr/>
        </p:nvSpPr>
        <p:spPr>
          <a:xfrm>
            <a:off x="13639038" y="1714845"/>
            <a:ext cx="328921" cy="4848294"/>
          </a:xfrm>
          <a:prstGeom prst="rect">
            <a:avLst/>
          </a:prstGeom>
          <a:pattFill prst="ltHorz">
            <a:fgClr>
              <a:schemeClr val="tx1"/>
            </a:fgClr>
            <a:bgClr>
              <a:srgbClr val="FFCC66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B63924-D039-45A5-B488-08A0C07C8CDA}"/>
              </a:ext>
            </a:extLst>
          </p:cNvPr>
          <p:cNvSpPr/>
          <p:nvPr/>
        </p:nvSpPr>
        <p:spPr>
          <a:xfrm>
            <a:off x="16176663" y="1714845"/>
            <a:ext cx="328921" cy="4848294"/>
          </a:xfrm>
          <a:prstGeom prst="rect">
            <a:avLst/>
          </a:prstGeom>
          <a:pattFill prst="pct5">
            <a:fgClr>
              <a:schemeClr val="tx1"/>
            </a:fgClr>
            <a:bgClr>
              <a:srgbClr val="FF99FF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015202-4E8C-49E6-9397-DB67C2ACFB76}"/>
              </a:ext>
            </a:extLst>
          </p:cNvPr>
          <p:cNvSpPr/>
          <p:nvPr/>
        </p:nvSpPr>
        <p:spPr>
          <a:xfrm>
            <a:off x="17366259" y="1714845"/>
            <a:ext cx="328921" cy="4848294"/>
          </a:xfrm>
          <a:prstGeom prst="rect">
            <a:avLst/>
          </a:prstGeom>
          <a:pattFill prst="ltHorz">
            <a:fgClr>
              <a:schemeClr val="tx1"/>
            </a:fgClr>
            <a:bgClr>
              <a:srgbClr val="FF99FF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9096A3-1E43-40CA-9456-A1976F1A1FB2}"/>
              </a:ext>
            </a:extLst>
          </p:cNvPr>
          <p:cNvSpPr/>
          <p:nvPr/>
        </p:nvSpPr>
        <p:spPr>
          <a:xfrm>
            <a:off x="16771461" y="1714845"/>
            <a:ext cx="328921" cy="4848294"/>
          </a:xfrm>
          <a:prstGeom prst="rect">
            <a:avLst/>
          </a:prstGeom>
          <a:pattFill prst="ltUpDiag">
            <a:fgClr>
              <a:schemeClr val="tx1"/>
            </a:fgClr>
            <a:bgClr>
              <a:srgbClr val="FF99FF"/>
            </a:bgClr>
          </a:patt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DADDFC-D563-4BF6-AC2B-F03B8C8EE697}"/>
              </a:ext>
            </a:extLst>
          </p:cNvPr>
          <p:cNvGrpSpPr/>
          <p:nvPr/>
        </p:nvGrpSpPr>
        <p:grpSpPr>
          <a:xfrm>
            <a:off x="5754283" y="1592817"/>
            <a:ext cx="328923" cy="4961823"/>
            <a:chOff x="4101548" y="1601316"/>
            <a:chExt cx="328923" cy="49618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626688-5476-433E-BBD0-D2B6D3C10F92}"/>
                </a:ext>
              </a:extLst>
            </p:cNvPr>
            <p:cNvSpPr/>
            <p:nvPr/>
          </p:nvSpPr>
          <p:spPr>
            <a:xfrm>
              <a:off x="4101550" y="1601316"/>
              <a:ext cx="328921" cy="386482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srgbClr val="92D050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CCF8D6-83B8-4278-8B18-4243A6CC2E17}"/>
                </a:ext>
              </a:extLst>
            </p:cNvPr>
            <p:cNvSpPr/>
            <p:nvPr/>
          </p:nvSpPr>
          <p:spPr>
            <a:xfrm>
              <a:off x="4101550" y="1987252"/>
              <a:ext cx="328921" cy="110737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730F47-CF62-44F4-86F4-5E18A27E3C67}"/>
                </a:ext>
              </a:extLst>
            </p:cNvPr>
            <p:cNvSpPr/>
            <p:nvPr/>
          </p:nvSpPr>
          <p:spPr>
            <a:xfrm>
              <a:off x="4101550" y="2103329"/>
              <a:ext cx="328921" cy="434450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B8CE19-B7B7-49C9-9EF5-8A79B442E0DA}"/>
                </a:ext>
              </a:extLst>
            </p:cNvPr>
            <p:cNvSpPr/>
            <p:nvPr/>
          </p:nvSpPr>
          <p:spPr>
            <a:xfrm>
              <a:off x="4101548" y="2538738"/>
              <a:ext cx="328921" cy="559166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F59A97-2CAC-4339-9FE9-4665016440EF}"/>
                </a:ext>
              </a:extLst>
            </p:cNvPr>
            <p:cNvSpPr/>
            <p:nvPr/>
          </p:nvSpPr>
          <p:spPr>
            <a:xfrm>
              <a:off x="4101548" y="3078383"/>
              <a:ext cx="328921" cy="18748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C20D99-AD4E-42AD-BA73-574C0ED7D2CB}"/>
                </a:ext>
              </a:extLst>
            </p:cNvPr>
            <p:cNvSpPr/>
            <p:nvPr/>
          </p:nvSpPr>
          <p:spPr>
            <a:xfrm>
              <a:off x="4101548" y="3265867"/>
              <a:ext cx="328921" cy="151304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srgbClr val="92D050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7B4A1F-E2F2-4E74-BD28-699B86AD57C0}"/>
                </a:ext>
              </a:extLst>
            </p:cNvPr>
            <p:cNvSpPr/>
            <p:nvPr/>
          </p:nvSpPr>
          <p:spPr>
            <a:xfrm>
              <a:off x="4101548" y="3406876"/>
              <a:ext cx="328921" cy="31576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B34E26-0A6B-40D9-ACCE-134552914096}"/>
                </a:ext>
              </a:extLst>
            </p:cNvPr>
            <p:cNvSpPr/>
            <p:nvPr/>
          </p:nvSpPr>
          <p:spPr>
            <a:xfrm>
              <a:off x="4101548" y="3722640"/>
              <a:ext cx="328921" cy="1684075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895549-5670-4F4D-B852-BC4DE164AB7F}"/>
                </a:ext>
              </a:extLst>
            </p:cNvPr>
            <p:cNvSpPr/>
            <p:nvPr/>
          </p:nvSpPr>
          <p:spPr>
            <a:xfrm>
              <a:off x="4101548" y="5406715"/>
              <a:ext cx="328921" cy="249980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AE11040-CF34-450A-A04A-FBCADA438203}"/>
                </a:ext>
              </a:extLst>
            </p:cNvPr>
            <p:cNvSpPr/>
            <p:nvPr/>
          </p:nvSpPr>
          <p:spPr>
            <a:xfrm>
              <a:off x="4101548" y="6176657"/>
              <a:ext cx="328921" cy="386482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DA432E-B891-4393-A665-4412ECAC9685}"/>
                </a:ext>
              </a:extLst>
            </p:cNvPr>
            <p:cNvSpPr/>
            <p:nvPr/>
          </p:nvSpPr>
          <p:spPr>
            <a:xfrm>
              <a:off x="4101548" y="5656695"/>
              <a:ext cx="328921" cy="521342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srgbClr val="92D050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9D4B045-56C1-459F-A378-C7CAD6004A1C}"/>
              </a:ext>
            </a:extLst>
          </p:cNvPr>
          <p:cNvSpPr/>
          <p:nvPr/>
        </p:nvSpPr>
        <p:spPr>
          <a:xfrm>
            <a:off x="6527026" y="2598339"/>
            <a:ext cx="328921" cy="1911626"/>
          </a:xfrm>
          <a:prstGeom prst="rect">
            <a:avLst/>
          </a:prstGeom>
          <a:pattFill prst="lgConfetti">
            <a:fgClr>
              <a:schemeClr val="tx1"/>
            </a:fgClr>
            <a:bgClr>
              <a:schemeClr val="accent4">
                <a:lumMod val="75000"/>
              </a:schemeClr>
            </a:bgClr>
          </a:patt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79374731-EA55-41E3-825C-A82C07122BBB}"/>
              </a:ext>
            </a:extLst>
          </p:cNvPr>
          <p:cNvSpPr/>
          <p:nvPr/>
        </p:nvSpPr>
        <p:spPr>
          <a:xfrm>
            <a:off x="2764521" y="1555570"/>
            <a:ext cx="1529038" cy="92195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Stratigraphy Database</a:t>
            </a:r>
          </a:p>
        </p:txBody>
      </p:sp>
      <p:sp>
        <p:nvSpPr>
          <p:cNvPr id="48" name="Flowchart: Alternate Process 47">
            <a:extLst>
              <a:ext uri="{FF2B5EF4-FFF2-40B4-BE49-F238E27FC236}">
                <a16:creationId xmlns:a16="http://schemas.microsoft.com/office/drawing/2014/main" id="{D5BA1A72-F205-4F6E-9471-7EB19B817A8E}"/>
              </a:ext>
            </a:extLst>
          </p:cNvPr>
          <p:cNvSpPr/>
          <p:nvPr/>
        </p:nvSpPr>
        <p:spPr>
          <a:xfrm>
            <a:off x="8164779" y="1845491"/>
            <a:ext cx="1707672" cy="1195759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LNAPL and Water Level Measurements</a:t>
            </a:r>
          </a:p>
          <a:p>
            <a:pPr algn="ctr"/>
            <a:r>
              <a:rPr lang="en-US" dirty="0"/>
              <a:t>Database</a:t>
            </a: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3381EDB3-110C-4513-8AE9-6B8115E986B0}"/>
              </a:ext>
            </a:extLst>
          </p:cNvPr>
          <p:cNvSpPr/>
          <p:nvPr/>
        </p:nvSpPr>
        <p:spPr>
          <a:xfrm>
            <a:off x="2041033" y="3474764"/>
            <a:ext cx="1529038" cy="92195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Soil Properties</a:t>
            </a:r>
          </a:p>
          <a:p>
            <a:pPr algn="ctr"/>
            <a:r>
              <a:rPr lang="en-US" dirty="0"/>
              <a:t>Database</a:t>
            </a: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03FAD9D1-AF3E-4595-9CFF-AF83F6CE118F}"/>
              </a:ext>
            </a:extLst>
          </p:cNvPr>
          <p:cNvSpPr/>
          <p:nvPr/>
        </p:nvSpPr>
        <p:spPr>
          <a:xfrm>
            <a:off x="7657613" y="4986910"/>
            <a:ext cx="1529038" cy="92195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LNAPL</a:t>
            </a:r>
          </a:p>
          <a:p>
            <a:pPr algn="ctr"/>
            <a:r>
              <a:rPr lang="en-US" dirty="0"/>
              <a:t>Properties</a:t>
            </a:r>
          </a:p>
        </p:txBody>
      </p:sp>
      <p:sp>
        <p:nvSpPr>
          <p:cNvPr id="63" name="Flowchart: Alternate Process 62">
            <a:extLst>
              <a:ext uri="{FF2B5EF4-FFF2-40B4-BE49-F238E27FC236}">
                <a16:creationId xmlns:a16="http://schemas.microsoft.com/office/drawing/2014/main" id="{FDFD9998-112B-4A2D-A37B-805488FA96C8}"/>
              </a:ext>
            </a:extLst>
          </p:cNvPr>
          <p:cNvSpPr/>
          <p:nvPr/>
        </p:nvSpPr>
        <p:spPr>
          <a:xfrm>
            <a:off x="2584452" y="5312345"/>
            <a:ext cx="1529038" cy="92195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Well Construction</a:t>
            </a:r>
          </a:p>
          <a:p>
            <a:pPr algn="ctr"/>
            <a:r>
              <a:rPr lang="en-US" dirty="0"/>
              <a:t>Database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F174820-09B2-47D3-B387-97CF5225FE40}"/>
              </a:ext>
            </a:extLst>
          </p:cNvPr>
          <p:cNvGrpSpPr/>
          <p:nvPr/>
        </p:nvGrpSpPr>
        <p:grpSpPr>
          <a:xfrm>
            <a:off x="6525488" y="2755682"/>
            <a:ext cx="328921" cy="339480"/>
            <a:chOff x="4536538" y="2800553"/>
            <a:chExt cx="328921" cy="33948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F4DE07B-16B5-4B4B-A2F3-69344A1414B3}"/>
                </a:ext>
              </a:extLst>
            </p:cNvPr>
            <p:cNvCxnSpPr/>
            <p:nvPr/>
          </p:nvCxnSpPr>
          <p:spPr>
            <a:xfrm>
              <a:off x="4536538" y="2985914"/>
              <a:ext cx="328921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62BCA1D-3195-4BC5-9B63-FB355D2E8DF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11235" y="2800553"/>
              <a:ext cx="179526" cy="339480"/>
              <a:chOff x="6831106" y="1757056"/>
              <a:chExt cx="490818" cy="928126"/>
            </a:xfrm>
          </p:grpSpPr>
          <p:sp>
            <p:nvSpPr>
              <p:cNvPr id="28" name="Isosceles Triangle 27">
                <a:extLst>
                  <a:ext uri="{FF2B5EF4-FFF2-40B4-BE49-F238E27FC236}">
                    <a16:creationId xmlns:a16="http://schemas.microsoft.com/office/drawing/2014/main" id="{0709347F-E7B9-4F5D-A6F9-D9923D786A68}"/>
                  </a:ext>
                </a:extLst>
              </p:cNvPr>
              <p:cNvSpPr/>
              <p:nvPr/>
            </p:nvSpPr>
            <p:spPr>
              <a:xfrm flipV="1">
                <a:off x="6831106" y="1757056"/>
                <a:ext cx="490818" cy="434449"/>
              </a:xfrm>
              <a:prstGeom prst="triangle">
                <a:avLst/>
              </a:prstGeom>
              <a:noFill/>
              <a:ln w="19050">
                <a:solidFill>
                  <a:srgbClr val="00B0F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5779FA9E-8DA5-46EF-993B-F473B28D8DF5}"/>
                  </a:ext>
                </a:extLst>
              </p:cNvPr>
              <p:cNvCxnSpPr/>
              <p:nvPr/>
            </p:nvCxnSpPr>
            <p:spPr>
              <a:xfrm>
                <a:off x="6898341" y="2537779"/>
                <a:ext cx="376518" cy="95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6646A5F3-5CB7-4861-A66E-AE8803D8A993}"/>
                  </a:ext>
                </a:extLst>
              </p:cNvPr>
              <p:cNvCxnSpPr/>
              <p:nvPr/>
            </p:nvCxnSpPr>
            <p:spPr>
              <a:xfrm>
                <a:off x="6898341" y="2684223"/>
                <a:ext cx="376518" cy="959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7797EC-BF03-4A8F-8268-B64F917339E4}"/>
              </a:ext>
            </a:extLst>
          </p:cNvPr>
          <p:cNvGrpSpPr/>
          <p:nvPr/>
        </p:nvGrpSpPr>
        <p:grpSpPr>
          <a:xfrm>
            <a:off x="4962761" y="1670857"/>
            <a:ext cx="776175" cy="4829038"/>
            <a:chOff x="9012723" y="1670857"/>
            <a:chExt cx="776175" cy="482903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5A2331F-FD95-426E-AB02-F04A733ECD55}"/>
                </a:ext>
              </a:extLst>
            </p:cNvPr>
            <p:cNvSpPr txBox="1"/>
            <p:nvPr/>
          </p:nvSpPr>
          <p:spPr>
            <a:xfrm>
              <a:off x="9347430" y="1670857"/>
              <a:ext cx="441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Clay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2C85F1E-32AE-45BE-A392-6B767476E238}"/>
                </a:ext>
              </a:extLst>
            </p:cNvPr>
            <p:cNvSpPr txBox="1"/>
            <p:nvPr/>
          </p:nvSpPr>
          <p:spPr>
            <a:xfrm>
              <a:off x="9299662" y="1894847"/>
              <a:ext cx="489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Sand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62BCC981-8E10-4C82-9F2C-633043079FC7}"/>
                </a:ext>
              </a:extLst>
            </p:cNvPr>
            <p:cNvSpPr txBox="1"/>
            <p:nvPr/>
          </p:nvSpPr>
          <p:spPr>
            <a:xfrm>
              <a:off x="9066905" y="2194444"/>
              <a:ext cx="72199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Silty clay</a:t>
              </a: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B397FF19-E8FE-41A3-A915-77CE683FDE87}"/>
                </a:ext>
              </a:extLst>
            </p:cNvPr>
            <p:cNvSpPr txBox="1"/>
            <p:nvPr/>
          </p:nvSpPr>
          <p:spPr>
            <a:xfrm>
              <a:off x="9347430" y="3200647"/>
              <a:ext cx="441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Clay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1ECFB286-CE83-492D-8397-09136405F1B8}"/>
                </a:ext>
              </a:extLst>
            </p:cNvPr>
            <p:cNvSpPr txBox="1"/>
            <p:nvPr/>
          </p:nvSpPr>
          <p:spPr>
            <a:xfrm>
              <a:off x="9012723" y="3415652"/>
              <a:ext cx="776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Sandy silt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B05B41F-E68E-4279-B4A6-B8CCA34EA636}"/>
                </a:ext>
              </a:extLst>
            </p:cNvPr>
            <p:cNvSpPr txBox="1"/>
            <p:nvPr/>
          </p:nvSpPr>
          <p:spPr>
            <a:xfrm>
              <a:off x="9299662" y="4396718"/>
              <a:ext cx="489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Sand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CCDAD23-34C5-43DE-9148-D463AF306636}"/>
                </a:ext>
              </a:extLst>
            </p:cNvPr>
            <p:cNvSpPr txBox="1"/>
            <p:nvPr/>
          </p:nvSpPr>
          <p:spPr>
            <a:xfrm>
              <a:off x="9012723" y="5398213"/>
              <a:ext cx="776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Silty sand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7931B57-368D-4036-A3AE-BF194D27875A}"/>
                </a:ext>
              </a:extLst>
            </p:cNvPr>
            <p:cNvSpPr txBox="1"/>
            <p:nvPr/>
          </p:nvSpPr>
          <p:spPr>
            <a:xfrm>
              <a:off x="9347430" y="5770364"/>
              <a:ext cx="4414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Clay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1FD4F4A-5BFB-4F00-A3DC-57B5EE7A6228}"/>
                </a:ext>
              </a:extLst>
            </p:cNvPr>
            <p:cNvSpPr txBox="1"/>
            <p:nvPr/>
          </p:nvSpPr>
          <p:spPr>
            <a:xfrm>
              <a:off x="9299662" y="6222896"/>
              <a:ext cx="4892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Sand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F0F2FFE4-CF21-4B19-AC0E-07455D49C714}"/>
                </a:ext>
              </a:extLst>
            </p:cNvPr>
            <p:cNvSpPr txBox="1"/>
            <p:nvPr/>
          </p:nvSpPr>
          <p:spPr>
            <a:xfrm>
              <a:off x="9012723" y="2687564"/>
              <a:ext cx="7761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Sandy silt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746C953-9920-43DB-90DD-63B156DE44EA}"/>
              </a:ext>
            </a:extLst>
          </p:cNvPr>
          <p:cNvGrpSpPr/>
          <p:nvPr/>
        </p:nvGrpSpPr>
        <p:grpSpPr>
          <a:xfrm>
            <a:off x="6137990" y="1845491"/>
            <a:ext cx="328921" cy="2830681"/>
            <a:chOff x="10838809" y="1845491"/>
            <a:chExt cx="328921" cy="283068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1FCBB17-B10F-4F95-9A0A-9DF6DD25927F}"/>
                </a:ext>
              </a:extLst>
            </p:cNvPr>
            <p:cNvSpPr/>
            <p:nvPr/>
          </p:nvSpPr>
          <p:spPr>
            <a:xfrm>
              <a:off x="10838809" y="1845491"/>
              <a:ext cx="328921" cy="28306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370BD96D-CCC7-4896-985A-1715ACC4441D}"/>
                </a:ext>
              </a:extLst>
            </p:cNvPr>
            <p:cNvGrpSpPr/>
            <p:nvPr/>
          </p:nvGrpSpPr>
          <p:grpSpPr>
            <a:xfrm>
              <a:off x="10899054" y="2625228"/>
              <a:ext cx="208429" cy="609600"/>
              <a:chOff x="5555536" y="5204828"/>
              <a:chExt cx="208429" cy="609600"/>
            </a:xfrm>
          </p:grpSpPr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2D3F6044-DA6E-4AA3-81C3-A856B36678FD}"/>
                  </a:ext>
                </a:extLst>
              </p:cNvPr>
              <p:cNvCxnSpPr/>
              <p:nvPr/>
            </p:nvCxnSpPr>
            <p:spPr>
              <a:xfrm>
                <a:off x="5555536" y="52048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0B7B1030-E3A3-4427-B302-8CDFF3736B56}"/>
                  </a:ext>
                </a:extLst>
              </p:cNvPr>
              <p:cNvCxnSpPr/>
              <p:nvPr/>
            </p:nvCxnSpPr>
            <p:spPr>
              <a:xfrm>
                <a:off x="5555536" y="529191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CB94A01-F562-43D1-9C44-666EF3B8A4F7}"/>
                  </a:ext>
                </a:extLst>
              </p:cNvPr>
              <p:cNvCxnSpPr/>
              <p:nvPr/>
            </p:nvCxnSpPr>
            <p:spPr>
              <a:xfrm>
                <a:off x="5555536" y="5379000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94D44BB0-C970-40FE-B11A-7F3FA8782D7C}"/>
                  </a:ext>
                </a:extLst>
              </p:cNvPr>
              <p:cNvCxnSpPr/>
              <p:nvPr/>
            </p:nvCxnSpPr>
            <p:spPr>
              <a:xfrm>
                <a:off x="5555536" y="564025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B69633A-AE57-40A3-934F-A591CB4F9D60}"/>
                  </a:ext>
                </a:extLst>
              </p:cNvPr>
              <p:cNvCxnSpPr/>
              <p:nvPr/>
            </p:nvCxnSpPr>
            <p:spPr>
              <a:xfrm>
                <a:off x="5555536" y="572734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69BB61B6-E900-4F19-97EF-845AC6E668E2}"/>
                  </a:ext>
                </a:extLst>
              </p:cNvPr>
              <p:cNvCxnSpPr/>
              <p:nvPr/>
            </p:nvCxnSpPr>
            <p:spPr>
              <a:xfrm>
                <a:off x="5555536" y="5553172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4300A2C4-A1BA-4DBC-858A-20FA2B65F4EC}"/>
                  </a:ext>
                </a:extLst>
              </p:cNvPr>
              <p:cNvCxnSpPr/>
              <p:nvPr/>
            </p:nvCxnSpPr>
            <p:spPr>
              <a:xfrm>
                <a:off x="5555536" y="5466086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C1D89C10-52CA-4919-9ECC-183D39766737}"/>
                  </a:ext>
                </a:extLst>
              </p:cNvPr>
              <p:cNvCxnSpPr/>
              <p:nvPr/>
            </p:nvCxnSpPr>
            <p:spPr>
              <a:xfrm>
                <a:off x="5555536" y="58144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980053D7-521C-4CE6-A4C1-D1506BFF34D3}"/>
                </a:ext>
              </a:extLst>
            </p:cNvPr>
            <p:cNvGrpSpPr/>
            <p:nvPr/>
          </p:nvGrpSpPr>
          <p:grpSpPr>
            <a:xfrm>
              <a:off x="10899053" y="3300144"/>
              <a:ext cx="208429" cy="609600"/>
              <a:chOff x="5555536" y="5204828"/>
              <a:chExt cx="208429" cy="609600"/>
            </a:xfrm>
          </p:grpSpPr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6A83A587-46B4-4921-A017-43294F6C5C07}"/>
                  </a:ext>
                </a:extLst>
              </p:cNvPr>
              <p:cNvCxnSpPr/>
              <p:nvPr/>
            </p:nvCxnSpPr>
            <p:spPr>
              <a:xfrm>
                <a:off x="5555536" y="52048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F6F2FB19-BC8F-4726-B84E-95319CCD020A}"/>
                  </a:ext>
                </a:extLst>
              </p:cNvPr>
              <p:cNvCxnSpPr/>
              <p:nvPr/>
            </p:nvCxnSpPr>
            <p:spPr>
              <a:xfrm>
                <a:off x="5555536" y="529191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BA213013-2003-4DEB-9C5F-D5970D2AACA1}"/>
                  </a:ext>
                </a:extLst>
              </p:cNvPr>
              <p:cNvCxnSpPr/>
              <p:nvPr/>
            </p:nvCxnSpPr>
            <p:spPr>
              <a:xfrm>
                <a:off x="5555536" y="5379000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CF42A84-A2AE-4250-80E9-1D173788CF01}"/>
                  </a:ext>
                </a:extLst>
              </p:cNvPr>
              <p:cNvCxnSpPr/>
              <p:nvPr/>
            </p:nvCxnSpPr>
            <p:spPr>
              <a:xfrm>
                <a:off x="5555536" y="564025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505AE74E-20A4-41BA-8FB4-CE651B77E6CA}"/>
                  </a:ext>
                </a:extLst>
              </p:cNvPr>
              <p:cNvCxnSpPr/>
              <p:nvPr/>
            </p:nvCxnSpPr>
            <p:spPr>
              <a:xfrm>
                <a:off x="5555536" y="572734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323ED230-8DF1-4BF6-B50B-0820C8796A91}"/>
                  </a:ext>
                </a:extLst>
              </p:cNvPr>
              <p:cNvCxnSpPr/>
              <p:nvPr/>
            </p:nvCxnSpPr>
            <p:spPr>
              <a:xfrm>
                <a:off x="5555536" y="5553172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A04A53E0-8EBF-4CA8-BBE5-CE3955B0F522}"/>
                  </a:ext>
                </a:extLst>
              </p:cNvPr>
              <p:cNvCxnSpPr/>
              <p:nvPr/>
            </p:nvCxnSpPr>
            <p:spPr>
              <a:xfrm>
                <a:off x="5555536" y="5466086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BD53E00-AD3F-490E-B55F-65DDD59FBCA0}"/>
                  </a:ext>
                </a:extLst>
              </p:cNvPr>
              <p:cNvCxnSpPr/>
              <p:nvPr/>
            </p:nvCxnSpPr>
            <p:spPr>
              <a:xfrm>
                <a:off x="5555536" y="58144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F1488ECE-37F2-409B-BDD7-CE415F121220}"/>
                </a:ext>
              </a:extLst>
            </p:cNvPr>
            <p:cNvGrpSpPr/>
            <p:nvPr/>
          </p:nvGrpSpPr>
          <p:grpSpPr>
            <a:xfrm>
              <a:off x="10899052" y="3975060"/>
              <a:ext cx="208429" cy="609600"/>
              <a:chOff x="5555536" y="5204828"/>
              <a:chExt cx="208429" cy="60960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99F35BD4-4094-472C-A111-1ECFB0F6AA3D}"/>
                  </a:ext>
                </a:extLst>
              </p:cNvPr>
              <p:cNvCxnSpPr/>
              <p:nvPr/>
            </p:nvCxnSpPr>
            <p:spPr>
              <a:xfrm>
                <a:off x="5555536" y="52048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FE1A1A21-303B-4A0B-A5F6-2E6837D7039A}"/>
                  </a:ext>
                </a:extLst>
              </p:cNvPr>
              <p:cNvCxnSpPr/>
              <p:nvPr/>
            </p:nvCxnSpPr>
            <p:spPr>
              <a:xfrm>
                <a:off x="5555536" y="529191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1245ED0-68C0-40DA-83DB-31FA4FB62F6B}"/>
                  </a:ext>
                </a:extLst>
              </p:cNvPr>
              <p:cNvCxnSpPr/>
              <p:nvPr/>
            </p:nvCxnSpPr>
            <p:spPr>
              <a:xfrm>
                <a:off x="5555536" y="5379000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FEDE8E0-62E0-40DA-A7D5-EC107ABEFB38}"/>
                  </a:ext>
                </a:extLst>
              </p:cNvPr>
              <p:cNvCxnSpPr/>
              <p:nvPr/>
            </p:nvCxnSpPr>
            <p:spPr>
              <a:xfrm>
                <a:off x="5555536" y="564025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B87652AB-4A01-4E1F-BD49-EDB5DC461631}"/>
                  </a:ext>
                </a:extLst>
              </p:cNvPr>
              <p:cNvCxnSpPr/>
              <p:nvPr/>
            </p:nvCxnSpPr>
            <p:spPr>
              <a:xfrm>
                <a:off x="5555536" y="572734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7CC93618-F4C6-4DAD-B60F-2AD47F228D2A}"/>
                  </a:ext>
                </a:extLst>
              </p:cNvPr>
              <p:cNvCxnSpPr/>
              <p:nvPr/>
            </p:nvCxnSpPr>
            <p:spPr>
              <a:xfrm>
                <a:off x="5555536" y="5553172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76421C75-64D9-433A-8369-C2E7ED9EFDFA}"/>
                  </a:ext>
                </a:extLst>
              </p:cNvPr>
              <p:cNvCxnSpPr/>
              <p:nvPr/>
            </p:nvCxnSpPr>
            <p:spPr>
              <a:xfrm>
                <a:off x="5555536" y="5466086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B9DE9776-C807-42FD-992D-16B3E4F389E9}"/>
                  </a:ext>
                </a:extLst>
              </p:cNvPr>
              <p:cNvCxnSpPr/>
              <p:nvPr/>
            </p:nvCxnSpPr>
            <p:spPr>
              <a:xfrm>
                <a:off x="5555536" y="58144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527E8FE-BA0F-4B61-8DF4-E79AC1E03810}"/>
                </a:ext>
              </a:extLst>
            </p:cNvPr>
            <p:cNvGrpSpPr/>
            <p:nvPr/>
          </p:nvGrpSpPr>
          <p:grpSpPr>
            <a:xfrm>
              <a:off x="10899051" y="1924117"/>
              <a:ext cx="208429" cy="609600"/>
              <a:chOff x="5555536" y="5204828"/>
              <a:chExt cx="208429" cy="609600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7A18BACE-AE0D-407B-82C3-34C5375BFFCE}"/>
                  </a:ext>
                </a:extLst>
              </p:cNvPr>
              <p:cNvCxnSpPr/>
              <p:nvPr/>
            </p:nvCxnSpPr>
            <p:spPr>
              <a:xfrm>
                <a:off x="5555536" y="52048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1BCFFDA8-2702-45F2-866D-1FF1096AAB0E}"/>
                  </a:ext>
                </a:extLst>
              </p:cNvPr>
              <p:cNvCxnSpPr/>
              <p:nvPr/>
            </p:nvCxnSpPr>
            <p:spPr>
              <a:xfrm>
                <a:off x="5555536" y="529191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BD83EC64-74D1-44F2-96C0-21CF6E70B258}"/>
                  </a:ext>
                </a:extLst>
              </p:cNvPr>
              <p:cNvCxnSpPr/>
              <p:nvPr/>
            </p:nvCxnSpPr>
            <p:spPr>
              <a:xfrm>
                <a:off x="5555536" y="5379000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C300A69A-D60C-4254-A104-19518DE9C15C}"/>
                  </a:ext>
                </a:extLst>
              </p:cNvPr>
              <p:cNvCxnSpPr/>
              <p:nvPr/>
            </p:nvCxnSpPr>
            <p:spPr>
              <a:xfrm>
                <a:off x="5555536" y="564025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0ED4880-34E7-4F9C-B076-329B4C86DEE8}"/>
                  </a:ext>
                </a:extLst>
              </p:cNvPr>
              <p:cNvCxnSpPr/>
              <p:nvPr/>
            </p:nvCxnSpPr>
            <p:spPr>
              <a:xfrm>
                <a:off x="5555536" y="572734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B4EC78E-4430-4299-803F-891CD9A05A33}"/>
                  </a:ext>
                </a:extLst>
              </p:cNvPr>
              <p:cNvCxnSpPr/>
              <p:nvPr/>
            </p:nvCxnSpPr>
            <p:spPr>
              <a:xfrm>
                <a:off x="5555536" y="5553172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F48B0BF9-5863-4CE6-97BE-28AAB81DA0AC}"/>
                  </a:ext>
                </a:extLst>
              </p:cNvPr>
              <p:cNvCxnSpPr/>
              <p:nvPr/>
            </p:nvCxnSpPr>
            <p:spPr>
              <a:xfrm>
                <a:off x="5555536" y="5466086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E70A03E-218F-4F58-A3C9-423680F375A4}"/>
                  </a:ext>
                </a:extLst>
              </p:cNvPr>
              <p:cNvCxnSpPr/>
              <p:nvPr/>
            </p:nvCxnSpPr>
            <p:spPr>
              <a:xfrm>
                <a:off x="5555536" y="58144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5715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25" grpId="0" animBg="1"/>
      <p:bldP spid="26" grpId="0" animBg="1"/>
      <p:bldP spid="48" grpId="0" animBg="1"/>
      <p:bldP spid="49" grpId="0" animBg="1"/>
      <p:bldP spid="50" grpId="0" animBg="1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EC0516-747F-466D-A807-B150CD0A71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0" b="18800"/>
          <a:stretch/>
        </p:blipFill>
        <p:spPr>
          <a:xfrm>
            <a:off x="5584667" y="1391478"/>
            <a:ext cx="4566300" cy="5367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it all together</a:t>
            </a:r>
          </a:p>
        </p:txBody>
      </p:sp>
      <p:sp>
        <p:nvSpPr>
          <p:cNvPr id="26" name="Flowchart: Alternate Process 25">
            <a:extLst>
              <a:ext uri="{FF2B5EF4-FFF2-40B4-BE49-F238E27FC236}">
                <a16:creationId xmlns:a16="http://schemas.microsoft.com/office/drawing/2014/main" id="{79374731-EA55-41E3-825C-A82C07122BBB}"/>
              </a:ext>
            </a:extLst>
          </p:cNvPr>
          <p:cNvSpPr/>
          <p:nvPr/>
        </p:nvSpPr>
        <p:spPr>
          <a:xfrm>
            <a:off x="2592243" y="1583053"/>
            <a:ext cx="1529038" cy="92195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Stratigraphy Database</a:t>
            </a:r>
          </a:p>
        </p:txBody>
      </p:sp>
      <p:sp>
        <p:nvSpPr>
          <p:cNvPr id="48" name="Flowchart: Alternate Process 47">
            <a:extLst>
              <a:ext uri="{FF2B5EF4-FFF2-40B4-BE49-F238E27FC236}">
                <a16:creationId xmlns:a16="http://schemas.microsoft.com/office/drawing/2014/main" id="{D5BA1A72-F205-4F6E-9471-7EB19B817A8E}"/>
              </a:ext>
            </a:extLst>
          </p:cNvPr>
          <p:cNvSpPr/>
          <p:nvPr/>
        </p:nvSpPr>
        <p:spPr>
          <a:xfrm>
            <a:off x="8164779" y="1845491"/>
            <a:ext cx="1707672" cy="1195759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LNAPL and Water Level Measurements</a:t>
            </a:r>
          </a:p>
          <a:p>
            <a:pPr algn="ctr"/>
            <a:r>
              <a:rPr lang="en-US" dirty="0"/>
              <a:t>Database</a:t>
            </a:r>
          </a:p>
        </p:txBody>
      </p:sp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3381EDB3-110C-4513-8AE9-6B8115E986B0}"/>
              </a:ext>
            </a:extLst>
          </p:cNvPr>
          <p:cNvSpPr/>
          <p:nvPr/>
        </p:nvSpPr>
        <p:spPr>
          <a:xfrm>
            <a:off x="2041033" y="3474764"/>
            <a:ext cx="1529038" cy="92195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Soil Properties</a:t>
            </a:r>
          </a:p>
          <a:p>
            <a:pPr algn="ctr"/>
            <a:r>
              <a:rPr lang="en-US" dirty="0"/>
              <a:t>Database</a:t>
            </a:r>
          </a:p>
        </p:txBody>
      </p:sp>
      <p:sp>
        <p:nvSpPr>
          <p:cNvPr id="50" name="Flowchart: Alternate Process 49">
            <a:extLst>
              <a:ext uri="{FF2B5EF4-FFF2-40B4-BE49-F238E27FC236}">
                <a16:creationId xmlns:a16="http://schemas.microsoft.com/office/drawing/2014/main" id="{03FAD9D1-AF3E-4595-9CFF-AF83F6CE118F}"/>
              </a:ext>
            </a:extLst>
          </p:cNvPr>
          <p:cNvSpPr/>
          <p:nvPr/>
        </p:nvSpPr>
        <p:spPr>
          <a:xfrm>
            <a:off x="7657613" y="4986910"/>
            <a:ext cx="1529038" cy="92195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LNAPL</a:t>
            </a:r>
          </a:p>
          <a:p>
            <a:pPr algn="ctr"/>
            <a:r>
              <a:rPr lang="en-US" dirty="0"/>
              <a:t>Properties</a:t>
            </a:r>
          </a:p>
        </p:txBody>
      </p:sp>
      <p:sp>
        <p:nvSpPr>
          <p:cNvPr id="63" name="Flowchart: Alternate Process 62">
            <a:extLst>
              <a:ext uri="{FF2B5EF4-FFF2-40B4-BE49-F238E27FC236}">
                <a16:creationId xmlns:a16="http://schemas.microsoft.com/office/drawing/2014/main" id="{FDFD9998-112B-4A2D-A37B-805488FA96C8}"/>
              </a:ext>
            </a:extLst>
          </p:cNvPr>
          <p:cNvSpPr/>
          <p:nvPr/>
        </p:nvSpPr>
        <p:spPr>
          <a:xfrm>
            <a:off x="2913373" y="5290267"/>
            <a:ext cx="1529038" cy="921957"/>
          </a:xfrm>
          <a:prstGeom prst="flowChartAlternateProcess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Well Construction</a:t>
            </a:r>
          </a:p>
          <a:p>
            <a:pPr algn="ctr"/>
            <a:r>
              <a:rPr lang="en-US" dirty="0"/>
              <a:t>Database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0DADDFC-D563-4BF6-AC2B-F03B8C8EE697}"/>
              </a:ext>
            </a:extLst>
          </p:cNvPr>
          <p:cNvGrpSpPr/>
          <p:nvPr/>
        </p:nvGrpSpPr>
        <p:grpSpPr>
          <a:xfrm>
            <a:off x="5734541" y="1516435"/>
            <a:ext cx="328923" cy="4961823"/>
            <a:chOff x="4101548" y="1601316"/>
            <a:chExt cx="328923" cy="49618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626688-5476-433E-BBD0-D2B6D3C10F92}"/>
                </a:ext>
              </a:extLst>
            </p:cNvPr>
            <p:cNvSpPr/>
            <p:nvPr/>
          </p:nvSpPr>
          <p:spPr>
            <a:xfrm>
              <a:off x="4101550" y="1601316"/>
              <a:ext cx="328921" cy="386482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srgbClr val="92D050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DCCF8D6-83B8-4278-8B18-4243A6CC2E17}"/>
                </a:ext>
              </a:extLst>
            </p:cNvPr>
            <p:cNvSpPr/>
            <p:nvPr/>
          </p:nvSpPr>
          <p:spPr>
            <a:xfrm>
              <a:off x="4101550" y="1987252"/>
              <a:ext cx="328921" cy="110737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730F47-CF62-44F4-86F4-5E18A27E3C67}"/>
                </a:ext>
              </a:extLst>
            </p:cNvPr>
            <p:cNvSpPr/>
            <p:nvPr/>
          </p:nvSpPr>
          <p:spPr>
            <a:xfrm>
              <a:off x="4101550" y="2103329"/>
              <a:ext cx="328921" cy="434450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B8CE19-B7B7-49C9-9EF5-8A79B442E0DA}"/>
                </a:ext>
              </a:extLst>
            </p:cNvPr>
            <p:cNvSpPr/>
            <p:nvPr/>
          </p:nvSpPr>
          <p:spPr>
            <a:xfrm>
              <a:off x="4101548" y="2538738"/>
              <a:ext cx="328921" cy="559166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EF59A97-2CAC-4339-9FE9-4665016440EF}"/>
                </a:ext>
              </a:extLst>
            </p:cNvPr>
            <p:cNvSpPr/>
            <p:nvPr/>
          </p:nvSpPr>
          <p:spPr>
            <a:xfrm>
              <a:off x="4101548" y="3078383"/>
              <a:ext cx="328921" cy="18748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4C20D99-AD4E-42AD-BA73-574C0ED7D2CB}"/>
                </a:ext>
              </a:extLst>
            </p:cNvPr>
            <p:cNvSpPr/>
            <p:nvPr/>
          </p:nvSpPr>
          <p:spPr>
            <a:xfrm>
              <a:off x="4101548" y="3265867"/>
              <a:ext cx="328921" cy="151304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srgbClr val="92D050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67B4A1F-E2F2-4E74-BD28-699B86AD57C0}"/>
                </a:ext>
              </a:extLst>
            </p:cNvPr>
            <p:cNvSpPr/>
            <p:nvPr/>
          </p:nvSpPr>
          <p:spPr>
            <a:xfrm>
              <a:off x="4101548" y="3406876"/>
              <a:ext cx="328921" cy="315764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B34E26-0A6B-40D9-ACCE-134552914096}"/>
                </a:ext>
              </a:extLst>
            </p:cNvPr>
            <p:cNvSpPr/>
            <p:nvPr/>
          </p:nvSpPr>
          <p:spPr>
            <a:xfrm>
              <a:off x="4101548" y="3722640"/>
              <a:ext cx="328921" cy="1684075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D895549-5670-4F4D-B852-BC4DE164AB7F}"/>
                </a:ext>
              </a:extLst>
            </p:cNvPr>
            <p:cNvSpPr/>
            <p:nvPr/>
          </p:nvSpPr>
          <p:spPr>
            <a:xfrm>
              <a:off x="4101548" y="5406715"/>
              <a:ext cx="328921" cy="249980"/>
            </a:xfrm>
            <a:prstGeom prst="rect">
              <a:avLst/>
            </a:prstGeom>
            <a:pattFill prst="ltUpDiag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AE11040-CF34-450A-A04A-FBCADA438203}"/>
                </a:ext>
              </a:extLst>
            </p:cNvPr>
            <p:cNvSpPr/>
            <p:nvPr/>
          </p:nvSpPr>
          <p:spPr>
            <a:xfrm>
              <a:off x="4101548" y="6176657"/>
              <a:ext cx="328921" cy="386482"/>
            </a:xfrm>
            <a:prstGeom prst="rect">
              <a:avLst/>
            </a:prstGeom>
            <a:pattFill prst="pct5">
              <a:fgClr>
                <a:schemeClr val="tx1"/>
              </a:fgClr>
              <a:bgClr>
                <a:srgbClr val="FFCC66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DA432E-B891-4393-A665-4412ECAC9685}"/>
                </a:ext>
              </a:extLst>
            </p:cNvPr>
            <p:cNvSpPr/>
            <p:nvPr/>
          </p:nvSpPr>
          <p:spPr>
            <a:xfrm>
              <a:off x="4101548" y="5656695"/>
              <a:ext cx="328921" cy="521342"/>
            </a:xfrm>
            <a:prstGeom prst="rect">
              <a:avLst/>
            </a:prstGeom>
            <a:pattFill prst="ltHorz">
              <a:fgClr>
                <a:schemeClr val="tx1"/>
              </a:fgClr>
              <a:bgClr>
                <a:srgbClr val="92D050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3AD077-4172-4739-B3B0-575286612918}"/>
              </a:ext>
            </a:extLst>
          </p:cNvPr>
          <p:cNvGrpSpPr/>
          <p:nvPr/>
        </p:nvGrpSpPr>
        <p:grpSpPr>
          <a:xfrm>
            <a:off x="6525488" y="2587891"/>
            <a:ext cx="341946" cy="1474251"/>
            <a:chOff x="5001485" y="2550555"/>
            <a:chExt cx="341946" cy="147425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9D4B045-56C1-459F-A378-C7CAD6004A1C}"/>
                </a:ext>
              </a:extLst>
            </p:cNvPr>
            <p:cNvSpPr/>
            <p:nvPr/>
          </p:nvSpPr>
          <p:spPr>
            <a:xfrm>
              <a:off x="5003023" y="2550555"/>
              <a:ext cx="340408" cy="1474251"/>
            </a:xfrm>
            <a:prstGeom prst="rect">
              <a:avLst/>
            </a:prstGeom>
            <a:pattFill prst="lgConfetti">
              <a:fgClr>
                <a:schemeClr val="tx1"/>
              </a:fgClr>
              <a:bgClr>
                <a:schemeClr val="accent4">
                  <a:lumMod val="75000"/>
                </a:schemeClr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174820-09B2-47D3-B387-97CF5225FE40}"/>
                </a:ext>
              </a:extLst>
            </p:cNvPr>
            <p:cNvGrpSpPr/>
            <p:nvPr/>
          </p:nvGrpSpPr>
          <p:grpSpPr>
            <a:xfrm>
              <a:off x="5001485" y="2673891"/>
              <a:ext cx="328921" cy="339480"/>
              <a:chOff x="4536538" y="2718762"/>
              <a:chExt cx="328921" cy="339480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FF4DE07B-16B5-4B4B-A2F3-69344A1414B3}"/>
                  </a:ext>
                </a:extLst>
              </p:cNvPr>
              <p:cNvCxnSpPr/>
              <p:nvPr/>
            </p:nvCxnSpPr>
            <p:spPr>
              <a:xfrm>
                <a:off x="4536538" y="2904123"/>
                <a:ext cx="328921" cy="0"/>
              </a:xfrm>
              <a:prstGeom prst="line">
                <a:avLst/>
              </a:prstGeom>
              <a:ln>
                <a:solidFill>
                  <a:srgbClr val="00B0F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62BCA1D-3195-4BC5-9B63-FB355D2E8DF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611235" y="2718762"/>
                <a:ext cx="179526" cy="339480"/>
                <a:chOff x="6831106" y="1533442"/>
                <a:chExt cx="490818" cy="928127"/>
              </a:xfrm>
            </p:grpSpPr>
            <p:sp>
              <p:nvSpPr>
                <p:cNvPr id="28" name="Isosceles Triangle 27">
                  <a:extLst>
                    <a:ext uri="{FF2B5EF4-FFF2-40B4-BE49-F238E27FC236}">
                      <a16:creationId xmlns:a16="http://schemas.microsoft.com/office/drawing/2014/main" id="{0709347F-E7B9-4F5D-A6F9-D9923D786A68}"/>
                    </a:ext>
                  </a:extLst>
                </p:cNvPr>
                <p:cNvSpPr/>
                <p:nvPr/>
              </p:nvSpPr>
              <p:spPr>
                <a:xfrm flipV="1">
                  <a:off x="6831106" y="1533442"/>
                  <a:ext cx="490818" cy="434449"/>
                </a:xfrm>
                <a:prstGeom prst="triangle">
                  <a:avLst/>
                </a:prstGeom>
                <a:noFill/>
                <a:ln w="19050">
                  <a:solidFill>
                    <a:srgbClr val="00B0F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5779FA9E-8DA5-46EF-993B-F473B28D8DF5}"/>
                    </a:ext>
                  </a:extLst>
                </p:cNvPr>
                <p:cNvCxnSpPr/>
                <p:nvPr/>
              </p:nvCxnSpPr>
              <p:spPr>
                <a:xfrm>
                  <a:off x="6898340" y="2314167"/>
                  <a:ext cx="376519" cy="96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6646A5F3-5CB7-4861-A66E-AE8803D8A993}"/>
                    </a:ext>
                  </a:extLst>
                </p:cNvPr>
                <p:cNvCxnSpPr/>
                <p:nvPr/>
              </p:nvCxnSpPr>
              <p:spPr>
                <a:xfrm>
                  <a:off x="6898340" y="2460609"/>
                  <a:ext cx="376519" cy="960"/>
                </a:xfrm>
                <a:prstGeom prst="line">
                  <a:avLst/>
                </a:prstGeom>
                <a:ln>
                  <a:solidFill>
                    <a:srgbClr val="00B0F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5" name="Arrow: Right 4">
            <a:extLst>
              <a:ext uri="{FF2B5EF4-FFF2-40B4-BE49-F238E27FC236}">
                <a16:creationId xmlns:a16="http://schemas.microsoft.com/office/drawing/2014/main" id="{AD64CF57-7472-4079-B3E4-F7F00713B20F}"/>
              </a:ext>
            </a:extLst>
          </p:cNvPr>
          <p:cNvSpPr/>
          <p:nvPr/>
        </p:nvSpPr>
        <p:spPr>
          <a:xfrm>
            <a:off x="4311062" y="3220896"/>
            <a:ext cx="765744" cy="359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C42370A-3389-4B55-B7BC-15FA5FD5CEA9}"/>
              </a:ext>
            </a:extLst>
          </p:cNvPr>
          <p:cNvSpPr txBox="1"/>
          <p:nvPr/>
        </p:nvSpPr>
        <p:spPr>
          <a:xfrm>
            <a:off x="6286230" y="6082768"/>
            <a:ext cx="3163174" cy="338554"/>
          </a:xfrm>
          <a:prstGeom prst="rect">
            <a:avLst/>
          </a:prstGeom>
          <a:solidFill>
            <a:srgbClr val="FFFFCC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/>
              <a:t>Do = 3 ft; Dom = 2.4 ft; Tn = 31 ft</a:t>
            </a:r>
            <a:r>
              <a:rPr lang="en-US" sz="1600" baseline="30000" dirty="0"/>
              <a:t>2</a:t>
            </a:r>
            <a:r>
              <a:rPr lang="en-US" sz="1600" dirty="0"/>
              <a:t>/d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CE9EF8-FA16-4D1D-A0C2-6538298D7C5A}"/>
              </a:ext>
            </a:extLst>
          </p:cNvPr>
          <p:cNvGrpSpPr/>
          <p:nvPr/>
        </p:nvGrpSpPr>
        <p:grpSpPr>
          <a:xfrm>
            <a:off x="6128538" y="1845491"/>
            <a:ext cx="328921" cy="2830681"/>
            <a:chOff x="10838809" y="1845491"/>
            <a:chExt cx="328921" cy="283068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4F7D70B-E9DA-4CB4-BAC6-B56B2F0C68F1}"/>
                </a:ext>
              </a:extLst>
            </p:cNvPr>
            <p:cNvSpPr/>
            <p:nvPr/>
          </p:nvSpPr>
          <p:spPr>
            <a:xfrm>
              <a:off x="10838809" y="1845491"/>
              <a:ext cx="328921" cy="28306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C780B3F-E01E-4847-94DE-DA4B78786542}"/>
                </a:ext>
              </a:extLst>
            </p:cNvPr>
            <p:cNvGrpSpPr/>
            <p:nvPr/>
          </p:nvGrpSpPr>
          <p:grpSpPr>
            <a:xfrm>
              <a:off x="10899054" y="2625228"/>
              <a:ext cx="208429" cy="609600"/>
              <a:chOff x="5555536" y="5204828"/>
              <a:chExt cx="208429" cy="609600"/>
            </a:xfrm>
          </p:grpSpPr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64D08D46-ED2E-4964-8F33-959C9B130E02}"/>
                  </a:ext>
                </a:extLst>
              </p:cNvPr>
              <p:cNvCxnSpPr/>
              <p:nvPr/>
            </p:nvCxnSpPr>
            <p:spPr>
              <a:xfrm>
                <a:off x="5555536" y="52048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06836E0E-4D48-46A1-9BC2-559C0F780E60}"/>
                  </a:ext>
                </a:extLst>
              </p:cNvPr>
              <p:cNvCxnSpPr/>
              <p:nvPr/>
            </p:nvCxnSpPr>
            <p:spPr>
              <a:xfrm>
                <a:off x="5555536" y="529191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B22D937-DF8D-4DFF-996C-123827B9FCB6}"/>
                  </a:ext>
                </a:extLst>
              </p:cNvPr>
              <p:cNvCxnSpPr/>
              <p:nvPr/>
            </p:nvCxnSpPr>
            <p:spPr>
              <a:xfrm>
                <a:off x="5555536" y="5379000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E23E1D6D-035E-4DA6-A797-B2D6B6C902EB}"/>
                  </a:ext>
                </a:extLst>
              </p:cNvPr>
              <p:cNvCxnSpPr/>
              <p:nvPr/>
            </p:nvCxnSpPr>
            <p:spPr>
              <a:xfrm>
                <a:off x="5555536" y="564025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9641AA33-7BA4-4EFE-BFB2-82D60B89C8C8}"/>
                  </a:ext>
                </a:extLst>
              </p:cNvPr>
              <p:cNvCxnSpPr/>
              <p:nvPr/>
            </p:nvCxnSpPr>
            <p:spPr>
              <a:xfrm>
                <a:off x="5555536" y="572734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F1B5DC43-355E-4859-844F-E6281C8DC8F5}"/>
                  </a:ext>
                </a:extLst>
              </p:cNvPr>
              <p:cNvCxnSpPr/>
              <p:nvPr/>
            </p:nvCxnSpPr>
            <p:spPr>
              <a:xfrm>
                <a:off x="5555536" y="5553172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AD33895-F95E-4DA9-80E9-5803914C54DC}"/>
                  </a:ext>
                </a:extLst>
              </p:cNvPr>
              <p:cNvCxnSpPr/>
              <p:nvPr/>
            </p:nvCxnSpPr>
            <p:spPr>
              <a:xfrm>
                <a:off x="5555536" y="5466086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E3BB498-EED4-47BD-950E-2A79EEDCA393}"/>
                  </a:ext>
                </a:extLst>
              </p:cNvPr>
              <p:cNvCxnSpPr/>
              <p:nvPr/>
            </p:nvCxnSpPr>
            <p:spPr>
              <a:xfrm>
                <a:off x="5555536" y="58144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B0812F1-71C5-4FF7-A986-50856AE6950E}"/>
                </a:ext>
              </a:extLst>
            </p:cNvPr>
            <p:cNvGrpSpPr/>
            <p:nvPr/>
          </p:nvGrpSpPr>
          <p:grpSpPr>
            <a:xfrm>
              <a:off x="10899053" y="3300144"/>
              <a:ext cx="208429" cy="609600"/>
              <a:chOff x="5555536" y="5204828"/>
              <a:chExt cx="208429" cy="609600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19475067-6E69-4E9D-AE5C-5510DE1D6371}"/>
                  </a:ext>
                </a:extLst>
              </p:cNvPr>
              <p:cNvCxnSpPr/>
              <p:nvPr/>
            </p:nvCxnSpPr>
            <p:spPr>
              <a:xfrm>
                <a:off x="5555536" y="52048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1C6B709F-9B46-4A36-B48E-27ADC30E8258}"/>
                  </a:ext>
                </a:extLst>
              </p:cNvPr>
              <p:cNvCxnSpPr/>
              <p:nvPr/>
            </p:nvCxnSpPr>
            <p:spPr>
              <a:xfrm>
                <a:off x="5555536" y="529191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617378CC-1A1D-4F54-A697-F7B2FDBF9210}"/>
                  </a:ext>
                </a:extLst>
              </p:cNvPr>
              <p:cNvCxnSpPr/>
              <p:nvPr/>
            </p:nvCxnSpPr>
            <p:spPr>
              <a:xfrm>
                <a:off x="5555536" y="5379000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2D1B325B-081E-4C17-A3AB-C8E25468997B}"/>
                  </a:ext>
                </a:extLst>
              </p:cNvPr>
              <p:cNvCxnSpPr/>
              <p:nvPr/>
            </p:nvCxnSpPr>
            <p:spPr>
              <a:xfrm>
                <a:off x="5555536" y="564025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9990CB40-575B-496F-A713-850D718283C9}"/>
                  </a:ext>
                </a:extLst>
              </p:cNvPr>
              <p:cNvCxnSpPr/>
              <p:nvPr/>
            </p:nvCxnSpPr>
            <p:spPr>
              <a:xfrm>
                <a:off x="5555536" y="572734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D0F4BC0-7370-47B8-A520-2E8D886B5D99}"/>
                  </a:ext>
                </a:extLst>
              </p:cNvPr>
              <p:cNvCxnSpPr/>
              <p:nvPr/>
            </p:nvCxnSpPr>
            <p:spPr>
              <a:xfrm>
                <a:off x="5555536" y="5553172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B31DF33-995E-4508-8B44-2E4A73F75C51}"/>
                  </a:ext>
                </a:extLst>
              </p:cNvPr>
              <p:cNvCxnSpPr/>
              <p:nvPr/>
            </p:nvCxnSpPr>
            <p:spPr>
              <a:xfrm>
                <a:off x="5555536" y="5466086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D2E7F312-3A41-423F-B669-122E00849CE9}"/>
                  </a:ext>
                </a:extLst>
              </p:cNvPr>
              <p:cNvCxnSpPr/>
              <p:nvPr/>
            </p:nvCxnSpPr>
            <p:spPr>
              <a:xfrm>
                <a:off x="5555536" y="58144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5882DC2-9022-42A6-A64B-167DA674497F}"/>
                </a:ext>
              </a:extLst>
            </p:cNvPr>
            <p:cNvGrpSpPr/>
            <p:nvPr/>
          </p:nvGrpSpPr>
          <p:grpSpPr>
            <a:xfrm>
              <a:off x="10899052" y="3975060"/>
              <a:ext cx="208429" cy="609600"/>
              <a:chOff x="5555536" y="5204828"/>
              <a:chExt cx="208429" cy="60960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D02FA0B-544E-4907-9BB8-0C2C61BEC50C}"/>
                  </a:ext>
                </a:extLst>
              </p:cNvPr>
              <p:cNvCxnSpPr/>
              <p:nvPr/>
            </p:nvCxnSpPr>
            <p:spPr>
              <a:xfrm>
                <a:off x="5555536" y="52048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CA58DC2A-BCF9-47A1-9128-2A5267AC0B10}"/>
                  </a:ext>
                </a:extLst>
              </p:cNvPr>
              <p:cNvCxnSpPr/>
              <p:nvPr/>
            </p:nvCxnSpPr>
            <p:spPr>
              <a:xfrm>
                <a:off x="5555536" y="529191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AE343579-D51A-4881-9A39-EAECD70F80C1}"/>
                  </a:ext>
                </a:extLst>
              </p:cNvPr>
              <p:cNvCxnSpPr/>
              <p:nvPr/>
            </p:nvCxnSpPr>
            <p:spPr>
              <a:xfrm>
                <a:off x="5555536" y="5379000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F915D01D-D288-4903-8D39-C0EFC70CBFFC}"/>
                  </a:ext>
                </a:extLst>
              </p:cNvPr>
              <p:cNvCxnSpPr/>
              <p:nvPr/>
            </p:nvCxnSpPr>
            <p:spPr>
              <a:xfrm>
                <a:off x="5555536" y="564025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ACEA2689-2B05-436E-876D-4FF843B0448F}"/>
                  </a:ext>
                </a:extLst>
              </p:cNvPr>
              <p:cNvCxnSpPr/>
              <p:nvPr/>
            </p:nvCxnSpPr>
            <p:spPr>
              <a:xfrm>
                <a:off x="5555536" y="572734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B0407AE-A019-4277-9580-5924BA0C5AEE}"/>
                  </a:ext>
                </a:extLst>
              </p:cNvPr>
              <p:cNvCxnSpPr/>
              <p:nvPr/>
            </p:nvCxnSpPr>
            <p:spPr>
              <a:xfrm>
                <a:off x="5555536" y="5553172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EF300618-190C-4FCC-A7B6-026FF45668B4}"/>
                  </a:ext>
                </a:extLst>
              </p:cNvPr>
              <p:cNvCxnSpPr/>
              <p:nvPr/>
            </p:nvCxnSpPr>
            <p:spPr>
              <a:xfrm>
                <a:off x="5555536" y="5466086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819C70B4-7C6F-4C2E-91E8-E1FCDA6CE882}"/>
                  </a:ext>
                </a:extLst>
              </p:cNvPr>
              <p:cNvCxnSpPr/>
              <p:nvPr/>
            </p:nvCxnSpPr>
            <p:spPr>
              <a:xfrm>
                <a:off x="5555536" y="58144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F5C9D78-08C0-422F-B758-0545232B3271}"/>
                </a:ext>
              </a:extLst>
            </p:cNvPr>
            <p:cNvGrpSpPr/>
            <p:nvPr/>
          </p:nvGrpSpPr>
          <p:grpSpPr>
            <a:xfrm>
              <a:off x="10899051" y="1924117"/>
              <a:ext cx="208429" cy="609600"/>
              <a:chOff x="5555536" y="5204828"/>
              <a:chExt cx="208429" cy="609600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CDDC367C-7DD6-486E-B5D5-A097DA38D506}"/>
                  </a:ext>
                </a:extLst>
              </p:cNvPr>
              <p:cNvCxnSpPr/>
              <p:nvPr/>
            </p:nvCxnSpPr>
            <p:spPr>
              <a:xfrm>
                <a:off x="5555536" y="52048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8932307B-9022-4019-9644-A9D270574DAD}"/>
                  </a:ext>
                </a:extLst>
              </p:cNvPr>
              <p:cNvCxnSpPr/>
              <p:nvPr/>
            </p:nvCxnSpPr>
            <p:spPr>
              <a:xfrm>
                <a:off x="5555536" y="529191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BEBF9073-774B-4BF3-939E-4621169B98B9}"/>
                  </a:ext>
                </a:extLst>
              </p:cNvPr>
              <p:cNvCxnSpPr/>
              <p:nvPr/>
            </p:nvCxnSpPr>
            <p:spPr>
              <a:xfrm>
                <a:off x="5555536" y="5379000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6CBD8EF2-DBB9-43FA-9F7D-654D580FEAA5}"/>
                  </a:ext>
                </a:extLst>
              </p:cNvPr>
              <p:cNvCxnSpPr/>
              <p:nvPr/>
            </p:nvCxnSpPr>
            <p:spPr>
              <a:xfrm>
                <a:off x="5555536" y="564025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D5E35609-17D9-498F-9C6D-F9828D4FEF3E}"/>
                  </a:ext>
                </a:extLst>
              </p:cNvPr>
              <p:cNvCxnSpPr/>
              <p:nvPr/>
            </p:nvCxnSpPr>
            <p:spPr>
              <a:xfrm>
                <a:off x="5555536" y="5727344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44C77B22-21DB-4582-9667-BDEDB7961492}"/>
                  </a:ext>
                </a:extLst>
              </p:cNvPr>
              <p:cNvCxnSpPr/>
              <p:nvPr/>
            </p:nvCxnSpPr>
            <p:spPr>
              <a:xfrm>
                <a:off x="5555536" y="5553172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150E02B-1F74-46D2-980F-2116544E8416}"/>
                  </a:ext>
                </a:extLst>
              </p:cNvPr>
              <p:cNvCxnSpPr/>
              <p:nvPr/>
            </p:nvCxnSpPr>
            <p:spPr>
              <a:xfrm>
                <a:off x="5555536" y="5466086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F97029F1-96FA-4D24-B8CB-3A541ED22652}"/>
                  </a:ext>
                </a:extLst>
              </p:cNvPr>
              <p:cNvCxnSpPr/>
              <p:nvPr/>
            </p:nvCxnSpPr>
            <p:spPr>
              <a:xfrm>
                <a:off x="5555536" y="5814428"/>
                <a:ext cx="2084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1" name="AutoShape 625">
            <a:extLst>
              <a:ext uri="{FF2B5EF4-FFF2-40B4-BE49-F238E27FC236}">
                <a16:creationId xmlns:a16="http://schemas.microsoft.com/office/drawing/2014/main" id="{F30FA4F5-1FBF-42C2-81B7-69DBA16FF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5362" y="4123256"/>
            <a:ext cx="2940700" cy="738664"/>
          </a:xfrm>
          <a:prstGeom prst="wedgeRectCallout">
            <a:avLst>
              <a:gd name="adj1" fmla="val -39594"/>
              <a:gd name="adj2" fmla="val 217036"/>
            </a:avLst>
          </a:prstGeom>
          <a:solidFill>
            <a:srgbClr val="FFFFFF"/>
          </a:solidFill>
          <a:ln w="9525" algn="ctr">
            <a:solidFill>
              <a:srgbClr val="000514"/>
            </a:solidFill>
            <a:miter lim="800000"/>
            <a:headEnd/>
            <a:tailEnd/>
          </a:ln>
          <a:effectLst>
            <a:outerShdw dist="35921" dir="2700000" algn="ctr" rotWithShape="0">
              <a:srgbClr val="000514"/>
            </a:outerShdw>
          </a:effectLst>
        </p:spPr>
        <p:txBody>
          <a:bodyPr wrap="square"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b="1" kern="0" dirty="0">
                <a:solidFill>
                  <a:srgbClr val="C00000"/>
                </a:solidFill>
                <a:latin typeface="Arial" charset="0"/>
              </a:rPr>
              <a:t>Do, Dom, and Tn are calculated simultaneously on a single row for each measurement event.</a:t>
            </a:r>
          </a:p>
        </p:txBody>
      </p:sp>
    </p:spTree>
    <p:extLst>
      <p:ext uri="{BB962C8B-B14F-4D97-AF65-F5344CB8AC3E}">
        <p14:creationId xmlns:p14="http://schemas.microsoft.com/office/powerpoint/2010/main" val="420714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96296E-6 L -0.33412 -2.96296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0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7037E-7 L -0.20121 -3.7037E-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31953 0.00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8" grpId="0" animBg="1"/>
      <p:bldP spid="49" grpId="0" animBg="1"/>
      <p:bldP spid="50" grpId="0" animBg="1"/>
      <p:bldP spid="63" grpId="0" animBg="1"/>
      <p:bldP spid="5" grpId="0" animBg="1"/>
      <p:bldP spid="46" grpId="0" animBg="1"/>
      <p:bldP spid="8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spreadsheet looks like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55919107-AFA8-4777-BBDF-33EE883F7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35" y="1254550"/>
            <a:ext cx="9527174" cy="545877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678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the spreadsheet looks like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E9D54-AF47-4999-AA0B-E4500460F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03" y="1268831"/>
            <a:ext cx="9541461" cy="54466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409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spreadsheet also includes single well evaluation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03D4B-DFC4-4810-9D16-F6D9E49B2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09" y="1197903"/>
            <a:ext cx="9435548" cy="56163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0263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calculations (nerd alert!)</a:t>
            </a:r>
          </a:p>
        </p:txBody>
      </p:sp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748487F2-FB7A-428B-82A2-A296EB652B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150796"/>
              </p:ext>
            </p:extLst>
          </p:nvPr>
        </p:nvGraphicFramePr>
        <p:xfrm>
          <a:off x="5415266" y="2157821"/>
          <a:ext cx="33655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8" name="Equation" r:id="rId3" imgW="1346040" imgH="355320" progId="Equation.DSMT4">
                  <p:embed/>
                </p:oleObj>
              </mc:Choice>
              <mc:Fallback>
                <p:oleObj name="Equation" r:id="rId3" imgW="1346040" imgH="355320" progId="Equation.DSMT4">
                  <p:embed/>
                  <p:pic>
                    <p:nvPicPr>
                      <p:cNvPr id="1163" name="Object 4">
                        <a:extLst>
                          <a:ext uri="{FF2B5EF4-FFF2-40B4-BE49-F238E27FC236}">
                            <a16:creationId xmlns:a16="http://schemas.microsoft.com/office/drawing/2014/main" id="{E5A8A867-BE9A-4E8D-B29F-9E0761226F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5266" y="2157821"/>
                        <a:ext cx="33655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4">
            <a:extLst>
              <a:ext uri="{FF2B5EF4-FFF2-40B4-BE49-F238E27FC236}">
                <a16:creationId xmlns:a16="http://schemas.microsoft.com/office/drawing/2014/main" id="{F16235DC-093D-45CB-A024-734F14CDE1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785420"/>
              </p:ext>
            </p:extLst>
          </p:nvPr>
        </p:nvGraphicFramePr>
        <p:xfrm>
          <a:off x="5415266" y="3853479"/>
          <a:ext cx="5207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9" name="Equation" r:id="rId5" imgW="2082600" imgH="355320" progId="Equation.DSMT4">
                  <p:embed/>
                </p:oleObj>
              </mc:Choice>
              <mc:Fallback>
                <p:oleObj name="Equation" r:id="rId5" imgW="2082600" imgH="355320" progId="Equation.DSMT4">
                  <p:embed/>
                  <p:pic>
                    <p:nvPicPr>
                      <p:cNvPr id="3" name="Object 4">
                        <a:extLst>
                          <a:ext uri="{FF2B5EF4-FFF2-40B4-BE49-F238E27FC236}">
                            <a16:creationId xmlns:a16="http://schemas.microsoft.com/office/drawing/2014/main" id="{748487F2-FB7A-428B-82A2-A296EB652B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5266" y="3853479"/>
                        <a:ext cx="52070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4B3CD946-FD22-4E71-90B3-657D44989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5083415"/>
              </p:ext>
            </p:extLst>
          </p:nvPr>
        </p:nvGraphicFramePr>
        <p:xfrm>
          <a:off x="5415266" y="5572301"/>
          <a:ext cx="5492750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" name="Equation" r:id="rId7" imgW="2197080" imgH="444240" progId="Equation.DSMT4">
                  <p:embed/>
                </p:oleObj>
              </mc:Choice>
              <mc:Fallback>
                <p:oleObj name="Equation" r:id="rId7" imgW="2197080" imgH="444240" progId="Equation.DSMT4">
                  <p:embed/>
                  <p:pic>
                    <p:nvPicPr>
                      <p:cNvPr id="4" name="Object 4">
                        <a:extLst>
                          <a:ext uri="{FF2B5EF4-FFF2-40B4-BE49-F238E27FC236}">
                            <a16:creationId xmlns:a16="http://schemas.microsoft.com/office/drawing/2014/main" id="{F16235DC-093D-45CB-A024-734F14CDE10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5266" y="5572301"/>
                        <a:ext cx="5492750" cy="111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80053AA4-C311-469A-8445-2EC6BC8A10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533" y="1351355"/>
            <a:ext cx="3295828" cy="5350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C68E10-2E7C-43E4-9F29-4F5902601AD0}"/>
              </a:ext>
            </a:extLst>
          </p:cNvPr>
          <p:cNvSpPr txBox="1"/>
          <p:nvPr/>
        </p:nvSpPr>
        <p:spPr>
          <a:xfrm>
            <a:off x="4643423" y="1439875"/>
            <a:ext cx="2991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Specific Volume: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BA59CE-9932-42EF-BE88-10D8F28520DD}"/>
              </a:ext>
            </a:extLst>
          </p:cNvPr>
          <p:cNvSpPr txBox="1"/>
          <p:nvPr/>
        </p:nvSpPr>
        <p:spPr>
          <a:xfrm>
            <a:off x="4643423" y="3111193"/>
            <a:ext cx="29051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Mobile Volume: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97946-CC82-47FC-A8F6-CD0119D6B8E6}"/>
              </a:ext>
            </a:extLst>
          </p:cNvPr>
          <p:cNvSpPr txBox="1"/>
          <p:nvPr/>
        </p:nvSpPr>
        <p:spPr>
          <a:xfrm>
            <a:off x="4643425" y="4899995"/>
            <a:ext cx="3873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LNAPL Transmissivity:</a:t>
            </a:r>
          </a:p>
        </p:txBody>
      </p:sp>
    </p:spTree>
    <p:extLst>
      <p:ext uri="{BB962C8B-B14F-4D97-AF65-F5344CB8AC3E}">
        <p14:creationId xmlns:p14="http://schemas.microsoft.com/office/powerpoint/2010/main" val="3555603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7" y="381003"/>
            <a:ext cx="11824137" cy="1074653"/>
          </a:xfrm>
        </p:spPr>
        <p:txBody>
          <a:bodyPr/>
          <a:lstStyle/>
          <a:p>
            <a:r>
              <a:rPr lang="en-US" dirty="0"/>
              <a:t>how the calculations are done on a single line: </a:t>
            </a:r>
            <a:r>
              <a:rPr lang="en-US" dirty="0" err="1"/>
              <a:t>vba</a:t>
            </a:r>
            <a:r>
              <a:rPr lang="en-US" dirty="0"/>
              <a:t> code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623CE7-CBFB-4D63-B367-70B0425AEF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247" b="31990"/>
          <a:stretch/>
        </p:blipFill>
        <p:spPr>
          <a:xfrm>
            <a:off x="1961342" y="1230166"/>
            <a:ext cx="6475257" cy="55063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158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545AD-1AE7-415B-9126-A68BD5C7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interpolation of d</a:t>
            </a:r>
            <a:r>
              <a:rPr lang="en-US" cap="none" dirty="0"/>
              <a:t>o</a:t>
            </a:r>
            <a:r>
              <a:rPr lang="en-US" dirty="0"/>
              <a:t> and T</a:t>
            </a:r>
            <a:r>
              <a:rPr lang="en-US" cap="none" dirty="0"/>
              <a:t>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87510-2A90-4531-B1E0-6A2874ADD9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0088" y="1444487"/>
            <a:ext cx="11255513" cy="5300870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Publicly available module for Excel</a:t>
            </a:r>
          </a:p>
          <a:p>
            <a:pPr lvl="1">
              <a:spcBef>
                <a:spcPts val="600"/>
              </a:spcBef>
            </a:pPr>
            <a:r>
              <a:rPr lang="en-US" dirty="0" err="1"/>
              <a:t>XonGrid</a:t>
            </a:r>
            <a:r>
              <a:rPr lang="en-US" dirty="0"/>
              <a:t> Interpolation Add-in</a:t>
            </a:r>
          </a:p>
          <a:p>
            <a:pPr lvl="1">
              <a:spcBef>
                <a:spcPts val="600"/>
              </a:spcBef>
            </a:pPr>
            <a:r>
              <a:rPr lang="en-US" dirty="0">
                <a:hlinkClick r:id="rId2"/>
              </a:rPr>
              <a:t>http://xongrid.sourceforge.net/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Author: Benjamin </a:t>
            </a:r>
            <a:r>
              <a:rPr lang="en-US" dirty="0" err="1"/>
              <a:t>Deglo</a:t>
            </a:r>
            <a:r>
              <a:rPr lang="en-US" dirty="0"/>
              <a:t> de </a:t>
            </a:r>
            <a:r>
              <a:rPr lang="en-US" dirty="0" err="1"/>
              <a:t>Besses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Copyright 2010, 2013, 2014</a:t>
            </a:r>
          </a:p>
          <a:p>
            <a:pPr>
              <a:spcBef>
                <a:spcPts val="600"/>
              </a:spcBef>
            </a:pPr>
            <a:r>
              <a:rPr lang="en-US" dirty="0"/>
              <a:t>Methods: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Natural neighbor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Inverse-distance weighted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Kriging</a:t>
            </a:r>
          </a:p>
          <a:p>
            <a:pPr>
              <a:spcBef>
                <a:spcPts val="1800"/>
              </a:spcBef>
            </a:pPr>
            <a:r>
              <a:rPr lang="en-US" dirty="0"/>
              <a:t>Calculated in spreadsheet using array formulas (no separate step is needed)</a:t>
            </a:r>
          </a:p>
        </p:txBody>
      </p:sp>
    </p:spTree>
    <p:extLst>
      <p:ext uri="{BB962C8B-B14F-4D97-AF65-F5344CB8AC3E}">
        <p14:creationId xmlns:p14="http://schemas.microsoft.com/office/powerpoint/2010/main" val="3709074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4405D8-A0BF-45B5-AE82-6AAC1853EE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</a:blip>
          <a:stretch>
            <a:fillRect/>
          </a:stretch>
        </p:blipFill>
        <p:spPr>
          <a:xfrm>
            <a:off x="1752600" y="1371600"/>
            <a:ext cx="8686800" cy="5321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 (hypothetical)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1ECA3-FF9F-406D-B7E6-4ABF4ACC4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5983" y="1954696"/>
            <a:ext cx="8357705" cy="3886200"/>
          </a:xfrm>
        </p:spPr>
        <p:txBody>
          <a:bodyPr/>
          <a:lstStyle/>
          <a:p>
            <a:r>
              <a:rPr lang="en-US" dirty="0"/>
              <a:t>How much LNAPL is down there?</a:t>
            </a:r>
          </a:p>
          <a:p>
            <a:endParaRPr lang="en-US" dirty="0"/>
          </a:p>
          <a:p>
            <a:r>
              <a:rPr lang="en-US" dirty="0"/>
              <a:t>How much is potentially recoverable by conventional technologies?</a:t>
            </a:r>
          </a:p>
          <a:p>
            <a:endParaRPr lang="en-US" dirty="0"/>
          </a:p>
          <a:p>
            <a:r>
              <a:rPr lang="en-US" dirty="0"/>
              <a:t>If it’s recoverable, where should the recovery wells be located?</a:t>
            </a:r>
          </a:p>
        </p:txBody>
      </p:sp>
    </p:spTree>
    <p:extLst>
      <p:ext uri="{BB962C8B-B14F-4D97-AF65-F5344CB8AC3E}">
        <p14:creationId xmlns:p14="http://schemas.microsoft.com/office/powerpoint/2010/main" val="3185304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D8095-0086-4ECC-A65C-A63E67B477D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76400" y="1295400"/>
            <a:ext cx="8839200" cy="54151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LNAPL problem…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1ECA3-FF9F-406D-B7E6-4ABF4ACC4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6607" y="1591403"/>
            <a:ext cx="9702800" cy="3886200"/>
          </a:xfrm>
        </p:spPr>
        <p:txBody>
          <a:bodyPr/>
          <a:lstStyle/>
          <a:p>
            <a:r>
              <a:rPr lang="en-US" dirty="0"/>
              <a:t>How much LNAPL is down there?</a:t>
            </a:r>
          </a:p>
          <a:p>
            <a:endParaRPr lang="en-US" dirty="0"/>
          </a:p>
          <a:p>
            <a:r>
              <a:rPr lang="en-US" dirty="0"/>
              <a:t>How much is potentially recoverable by conventional technologies?</a:t>
            </a:r>
          </a:p>
          <a:p>
            <a:endParaRPr lang="en-US" dirty="0"/>
          </a:p>
          <a:p>
            <a:r>
              <a:rPr lang="en-US" dirty="0"/>
              <a:t>If it’s recoverable, where should the recovery wells be located?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A158473-0CD2-4032-A460-E3A3B02D311A}"/>
              </a:ext>
            </a:extLst>
          </p:cNvPr>
          <p:cNvSpPr/>
          <p:nvPr/>
        </p:nvSpPr>
        <p:spPr>
          <a:xfrm>
            <a:off x="2499360" y="5198225"/>
            <a:ext cx="1252451" cy="74814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8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E0CD57-A6E0-4BEE-B6B8-9D2D15B36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361" y="1317583"/>
            <a:ext cx="10127211" cy="5447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54369-8E0F-4636-8B77-2EB249C7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3"/>
            <a:ext cx="11371729" cy="582211"/>
          </a:xfrm>
        </p:spPr>
        <p:txBody>
          <a:bodyPr/>
          <a:lstStyle/>
          <a:p>
            <a:r>
              <a:rPr lang="en-US" dirty="0"/>
              <a:t>Data from an lnapl investigation and apparent volume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64491-92A7-4B63-A609-6D50F8F913A1}"/>
              </a:ext>
            </a:extLst>
          </p:cNvPr>
          <p:cNvSpPr txBox="1"/>
          <p:nvPr/>
        </p:nvSpPr>
        <p:spPr>
          <a:xfrm>
            <a:off x="2679677" y="5544706"/>
            <a:ext cx="60120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Apparent volume = 980,000 ft</a:t>
            </a:r>
            <a:r>
              <a:rPr lang="en-US" sz="2400" baseline="30000" dirty="0"/>
              <a:t>3</a:t>
            </a:r>
            <a:r>
              <a:rPr lang="en-US" sz="2400" dirty="0"/>
              <a:t> (7.3 million gal)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EE7AB3-11EB-408F-AC35-A640CBD12326}"/>
              </a:ext>
            </a:extLst>
          </p:cNvPr>
          <p:cNvSpPr txBox="1"/>
          <p:nvPr/>
        </p:nvSpPr>
        <p:spPr>
          <a:xfrm>
            <a:off x="322794" y="3111061"/>
            <a:ext cx="1274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LNAPL</a:t>
            </a:r>
          </a:p>
          <a:p>
            <a:pPr algn="ctr"/>
            <a:r>
              <a:rPr lang="en-US" dirty="0"/>
              <a:t>Apparent</a:t>
            </a:r>
          </a:p>
          <a:p>
            <a:pPr algn="ctr"/>
            <a:r>
              <a:rPr lang="en-US" dirty="0"/>
              <a:t>Thickness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bo</a:t>
            </a:r>
            <a:r>
              <a:rPr lang="en-US" dirty="0"/>
              <a:t>, in feet)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3C94ED-B786-416D-9E2C-A0533961113E}"/>
              </a:ext>
            </a:extLst>
          </p:cNvPr>
          <p:cNvSpPr/>
          <p:nvPr/>
        </p:nvSpPr>
        <p:spPr>
          <a:xfrm>
            <a:off x="5696607" y="1525339"/>
            <a:ext cx="3059285" cy="240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Groundwater elevation contour (ft msl)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C2FB060-0499-4730-A219-8A9841B902FD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7226250" y="1765738"/>
            <a:ext cx="15378" cy="693683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88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4F69D9-8CF8-4CE9-8101-CC2A3B25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527" y="1321020"/>
            <a:ext cx="10175367" cy="5505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54369-8E0F-4636-8B77-2EB249C7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is down there?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CB76B6-A064-451A-B7F3-723133B00C9B}"/>
              </a:ext>
            </a:extLst>
          </p:cNvPr>
          <p:cNvSpPr txBox="1"/>
          <p:nvPr/>
        </p:nvSpPr>
        <p:spPr>
          <a:xfrm>
            <a:off x="2679677" y="6088674"/>
            <a:ext cx="831432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Total volume based on Do interpolation = 97,000 ft</a:t>
            </a:r>
            <a:r>
              <a:rPr lang="en-US" sz="2400" baseline="30000" dirty="0"/>
              <a:t>3</a:t>
            </a:r>
            <a:r>
              <a:rPr lang="en-US" sz="2400" dirty="0"/>
              <a:t> (730,000 gal)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132A7-3B91-4A5C-B9D8-15477F677C96}"/>
              </a:ext>
            </a:extLst>
          </p:cNvPr>
          <p:cNvSpPr txBox="1"/>
          <p:nvPr/>
        </p:nvSpPr>
        <p:spPr>
          <a:xfrm>
            <a:off x="322794" y="3111061"/>
            <a:ext cx="1274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LNAPL</a:t>
            </a:r>
          </a:p>
          <a:p>
            <a:pPr algn="ctr"/>
            <a:r>
              <a:rPr lang="en-US" dirty="0"/>
              <a:t>Apparent</a:t>
            </a:r>
          </a:p>
          <a:p>
            <a:pPr algn="ctr"/>
            <a:r>
              <a:rPr lang="en-US" dirty="0"/>
              <a:t>Thickness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bo</a:t>
            </a:r>
            <a:r>
              <a:rPr lang="en-US" dirty="0"/>
              <a:t>, in feet)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792343-2009-415B-8D05-EC283A97FFE6}"/>
              </a:ext>
            </a:extLst>
          </p:cNvPr>
          <p:cNvSpPr txBox="1"/>
          <p:nvPr/>
        </p:nvSpPr>
        <p:spPr>
          <a:xfrm>
            <a:off x="2679677" y="5544706"/>
            <a:ext cx="60120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Apparent volume = 980,000 ft</a:t>
            </a:r>
            <a:r>
              <a:rPr lang="en-US" sz="2400" baseline="30000" dirty="0"/>
              <a:t>3</a:t>
            </a:r>
            <a:r>
              <a:rPr lang="en-US" sz="2400" dirty="0"/>
              <a:t> (7.3 million gal)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4884E5-4B53-4DE8-9D9D-27204FF2A01B}"/>
              </a:ext>
            </a:extLst>
          </p:cNvPr>
          <p:cNvSpPr/>
          <p:nvPr/>
        </p:nvSpPr>
        <p:spPr>
          <a:xfrm>
            <a:off x="3226676" y="3111061"/>
            <a:ext cx="2662909" cy="240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Specific volume (Do) contour (ft)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53B5C1A-E07B-40AD-802C-403BD4E74758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3741683" y="3351460"/>
            <a:ext cx="816448" cy="7222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67891FE-58B8-4BF7-ADBD-ABF06B8AE648}"/>
              </a:ext>
            </a:extLst>
          </p:cNvPr>
          <p:cNvSpPr txBox="1"/>
          <p:nvPr/>
        </p:nvSpPr>
        <p:spPr>
          <a:xfrm>
            <a:off x="2832077" y="1534051"/>
            <a:ext cx="480894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Use spreadsheet to calculate Do on a regular grid from data in databases.</a:t>
            </a:r>
          </a:p>
        </p:txBody>
      </p:sp>
    </p:spTree>
    <p:extLst>
      <p:ext uri="{BB962C8B-B14F-4D97-AF65-F5344CB8AC3E}">
        <p14:creationId xmlns:p14="http://schemas.microsoft.com/office/powerpoint/2010/main" val="206711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7B5C230-A12B-44EC-A8F5-2E1D59EC4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93" y="1365504"/>
            <a:ext cx="10162413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54369-8E0F-4636-8B77-2EB249C7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is recoverable?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66743-16C5-49A4-A3D9-F457871740A5}"/>
              </a:ext>
            </a:extLst>
          </p:cNvPr>
          <p:cNvSpPr txBox="1"/>
          <p:nvPr/>
        </p:nvSpPr>
        <p:spPr>
          <a:xfrm>
            <a:off x="2773814" y="6006371"/>
            <a:ext cx="59253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/>
              <a:t>Total mobile volume = 25,000 ft</a:t>
            </a:r>
            <a:r>
              <a:rPr lang="en-US" sz="2400" baseline="30000" dirty="0"/>
              <a:t>3</a:t>
            </a:r>
            <a:r>
              <a:rPr lang="en-US" sz="2400" dirty="0"/>
              <a:t> (190,000 gal)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6949C47-372A-4A26-82DD-27A36767B307}"/>
              </a:ext>
            </a:extLst>
          </p:cNvPr>
          <p:cNvSpPr/>
          <p:nvPr/>
        </p:nvSpPr>
        <p:spPr>
          <a:xfrm>
            <a:off x="3289285" y="3188601"/>
            <a:ext cx="2662909" cy="240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Mobile volume (Dom) contour (ft)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6A6BA1-648B-4AAB-8E08-A62C3C803D08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3804292" y="3429000"/>
            <a:ext cx="816448" cy="7222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CEDFC83-150A-4F5C-8EA3-EDCAD77A5B28}"/>
              </a:ext>
            </a:extLst>
          </p:cNvPr>
          <p:cNvSpPr txBox="1"/>
          <p:nvPr/>
        </p:nvSpPr>
        <p:spPr>
          <a:xfrm>
            <a:off x="322794" y="3111061"/>
            <a:ext cx="1274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LNAPL</a:t>
            </a:r>
          </a:p>
          <a:p>
            <a:pPr algn="ctr"/>
            <a:r>
              <a:rPr lang="en-US" dirty="0"/>
              <a:t>Apparent</a:t>
            </a:r>
          </a:p>
          <a:p>
            <a:pPr algn="ctr"/>
            <a:r>
              <a:rPr lang="en-US" dirty="0"/>
              <a:t>Thickness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bo</a:t>
            </a:r>
            <a:r>
              <a:rPr lang="en-US" dirty="0"/>
              <a:t>, in feet)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C004E8-3C83-4A4D-952C-B5C3DFA389F7}"/>
              </a:ext>
            </a:extLst>
          </p:cNvPr>
          <p:cNvSpPr txBox="1"/>
          <p:nvPr/>
        </p:nvSpPr>
        <p:spPr>
          <a:xfrm>
            <a:off x="2832077" y="1534051"/>
            <a:ext cx="4808944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Use spreadsheet to calculate Dom on a regular grid from data in databases.</a:t>
            </a:r>
          </a:p>
        </p:txBody>
      </p:sp>
    </p:spTree>
    <p:extLst>
      <p:ext uri="{BB962C8B-B14F-4D97-AF65-F5344CB8AC3E}">
        <p14:creationId xmlns:p14="http://schemas.microsoft.com/office/powerpoint/2010/main" val="248722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F71D0E-899D-4A64-98BB-39293F3E9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793" y="1371983"/>
            <a:ext cx="10162413" cy="5486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54369-8E0F-4636-8B77-2EB249C7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660" y="457201"/>
            <a:ext cx="8539655" cy="582211"/>
          </a:xfrm>
        </p:spPr>
        <p:txBody>
          <a:bodyPr/>
          <a:lstStyle/>
          <a:p>
            <a:r>
              <a:rPr lang="en-US" dirty="0"/>
              <a:t>where should recovery wells be located?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4B1A30F-817C-4478-A25E-3FF49C8AD6C5}"/>
              </a:ext>
            </a:extLst>
          </p:cNvPr>
          <p:cNvGrpSpPr/>
          <p:nvPr/>
        </p:nvGrpSpPr>
        <p:grpSpPr>
          <a:xfrm>
            <a:off x="2811618" y="5771783"/>
            <a:ext cx="9057588" cy="877043"/>
            <a:chOff x="131567" y="6048464"/>
            <a:chExt cx="8817452" cy="87704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A91F5CF-4BB5-4608-B597-78CDD2C346D7}"/>
                </a:ext>
              </a:extLst>
            </p:cNvPr>
            <p:cNvSpPr txBox="1"/>
            <p:nvPr/>
          </p:nvSpPr>
          <p:spPr>
            <a:xfrm>
              <a:off x="189519" y="6094510"/>
              <a:ext cx="8759500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      </a:t>
              </a:r>
              <a:r>
                <a:rPr lang="en-US" sz="2400" b="1" i="1" dirty="0">
                  <a:solidFill>
                    <a:srgbClr val="0000FF"/>
                  </a:solidFill>
                </a:rPr>
                <a:t>Point: </a:t>
              </a:r>
              <a:r>
                <a:rPr lang="en-US" sz="2400" b="1" i="1" dirty="0"/>
                <a:t>Areas of high transmissivity do NOT necessarily correspond 		    to locations of greatest apparent LNAPL thickness</a:t>
              </a:r>
              <a:r>
                <a:rPr lang="en-US" sz="2400" b="1" dirty="0"/>
                <a:t>.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B25C89C-C30B-4E8A-BF2B-5D6DAC9FE9C4}"/>
                </a:ext>
              </a:extLst>
            </p:cNvPr>
            <p:cNvSpPr txBox="1"/>
            <p:nvPr/>
          </p:nvSpPr>
          <p:spPr>
            <a:xfrm>
              <a:off x="131567" y="6048464"/>
              <a:ext cx="6190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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93F2880-2EE1-4EEB-AB27-842DF581DA39}"/>
              </a:ext>
            </a:extLst>
          </p:cNvPr>
          <p:cNvSpPr/>
          <p:nvPr/>
        </p:nvSpPr>
        <p:spPr>
          <a:xfrm>
            <a:off x="3430698" y="3067517"/>
            <a:ext cx="3411536" cy="240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LNAPL transmissivity (Tn) contour (ft</a:t>
            </a:r>
            <a:r>
              <a:rPr lang="en-US" sz="1400" baseline="30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/day)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C120612-E31F-40F9-9BC2-200706294A15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3945706" y="3307916"/>
            <a:ext cx="1190760" cy="722285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0C781E9-1233-4E95-A99E-CEB0294520E0}"/>
              </a:ext>
            </a:extLst>
          </p:cNvPr>
          <p:cNvSpPr txBox="1"/>
          <p:nvPr/>
        </p:nvSpPr>
        <p:spPr>
          <a:xfrm>
            <a:off x="322794" y="3111061"/>
            <a:ext cx="12747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LNAPL</a:t>
            </a:r>
          </a:p>
          <a:p>
            <a:pPr algn="ctr"/>
            <a:r>
              <a:rPr lang="en-US" dirty="0"/>
              <a:t>Apparent</a:t>
            </a:r>
          </a:p>
          <a:p>
            <a:pPr algn="ctr"/>
            <a:r>
              <a:rPr lang="en-US" dirty="0"/>
              <a:t>Thickness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bo</a:t>
            </a:r>
            <a:r>
              <a:rPr lang="en-US" dirty="0"/>
              <a:t>, in feet)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DBEBD9-160F-4382-AAFA-383C4E9887F9}"/>
              </a:ext>
            </a:extLst>
          </p:cNvPr>
          <p:cNvSpPr txBox="1"/>
          <p:nvPr/>
        </p:nvSpPr>
        <p:spPr>
          <a:xfrm>
            <a:off x="2832077" y="1534051"/>
            <a:ext cx="425189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LNAPL Transmissivity calculation</a:t>
            </a:r>
          </a:p>
        </p:txBody>
      </p:sp>
    </p:spTree>
    <p:extLst>
      <p:ext uri="{BB962C8B-B14F-4D97-AF65-F5344CB8AC3E}">
        <p14:creationId xmlns:p14="http://schemas.microsoft.com/office/powerpoint/2010/main" val="877016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76EA00-362E-47FA-B2C8-135F693F0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273" y="1242594"/>
            <a:ext cx="10181844" cy="5518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54369-8E0F-4636-8B77-2EB249C7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3" y="457203"/>
            <a:ext cx="8539655" cy="582211"/>
          </a:xfrm>
        </p:spPr>
        <p:txBody>
          <a:bodyPr/>
          <a:lstStyle/>
          <a:p>
            <a:r>
              <a:rPr lang="en-US" dirty="0"/>
              <a:t>where should recovery wells be located?</a:t>
            </a:r>
          </a:p>
        </p:txBody>
      </p:sp>
    </p:spTree>
    <p:extLst>
      <p:ext uri="{BB962C8B-B14F-4D97-AF65-F5344CB8AC3E}">
        <p14:creationId xmlns:p14="http://schemas.microsoft.com/office/powerpoint/2010/main" val="3971251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10FA18-178C-49FA-AAA2-8002894FC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555" y="1253086"/>
            <a:ext cx="10168890" cy="5486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854369-8E0F-4636-8B77-2EB249C72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3" y="457203"/>
            <a:ext cx="8539655" cy="582211"/>
          </a:xfrm>
        </p:spPr>
        <p:txBody>
          <a:bodyPr/>
          <a:lstStyle/>
          <a:p>
            <a:r>
              <a:rPr lang="en-US" dirty="0"/>
              <a:t>where should recovery wells be located?</a:t>
            </a:r>
          </a:p>
        </p:txBody>
      </p:sp>
    </p:spTree>
    <p:extLst>
      <p:ext uri="{BB962C8B-B14F-4D97-AF65-F5344CB8AC3E}">
        <p14:creationId xmlns:p14="http://schemas.microsoft.com/office/powerpoint/2010/main" val="37529053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2658E4-6EA5-4934-AB68-3CF34DE4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uses of the spreadsheet tool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E48A51-ADC0-48B6-ABD6-625653CF6B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643271"/>
            <a:ext cx="10972800" cy="4800599"/>
          </a:xfrm>
        </p:spPr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en-US" dirty="0"/>
              <a:t>Compare many measurements at same location to determine maximum specific volume</a:t>
            </a:r>
          </a:p>
          <a:p>
            <a:pPr>
              <a:spcBef>
                <a:spcPts val="1800"/>
              </a:spcBef>
            </a:pPr>
            <a:r>
              <a:rPr lang="en-US" dirty="0"/>
              <a:t>Use tool to calibrate residual saturations in unsaturated and saturated zones</a:t>
            </a:r>
          </a:p>
          <a:p>
            <a:pPr>
              <a:spcBef>
                <a:spcPts val="1800"/>
              </a:spcBef>
            </a:pPr>
            <a:r>
              <a:rPr lang="en-US" dirty="0"/>
              <a:t>Rapidly screen out invalid measurements (LNAPL not fully within </a:t>
            </a:r>
            <a:r>
              <a:rPr lang="en-US" dirty="0" err="1"/>
              <a:t>wellscreen</a:t>
            </a:r>
            <a:r>
              <a:rPr lang="en-US" dirty="0"/>
              <a:t>)</a:t>
            </a:r>
          </a:p>
          <a:p>
            <a:pPr>
              <a:spcBef>
                <a:spcPts val="1800"/>
              </a:spcBef>
            </a:pPr>
            <a:r>
              <a:rPr lang="en-US" dirty="0"/>
              <a:t>Determine where LNAPL is accumulating or decreasing at an individual location</a:t>
            </a:r>
          </a:p>
          <a:p>
            <a:pPr>
              <a:spcBef>
                <a:spcPts val="18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23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2658E4-6EA5-4934-AB68-3CF34DE4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E48A51-ADC0-48B6-ABD6-625653CF6B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643271"/>
            <a:ext cx="10972800" cy="480059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Spreadsheet tool offers many advantages over the LDRM in terms of efficiency and capabilities for calculating Do, Dom, and Tn.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Automatic calculation of LNAPL volume and locations of maximum Tn are very helpful in LNAPL remediation projects.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r>
              <a:rPr lang="en-US" dirty="0"/>
              <a:t>You can spend a lot of time (not) perfecting PowerPoint animations!</a:t>
            </a:r>
          </a:p>
          <a:p>
            <a:pPr>
              <a:spcBef>
                <a:spcPts val="0"/>
              </a:spcBef>
              <a:spcAft>
                <a:spcPts val="24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3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2658E4-6EA5-4934-AB68-3CF34DE4C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215F32-C583-4330-950B-1F0C229F9E32}"/>
              </a:ext>
            </a:extLst>
          </p:cNvPr>
          <p:cNvSpPr txBox="1"/>
          <p:nvPr/>
        </p:nvSpPr>
        <p:spPr>
          <a:xfrm>
            <a:off x="1439400" y="5461451"/>
            <a:ext cx="92138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</a:rPr>
              <a:t>Funding needed for further development!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919C2F-FB8A-4AD1-B154-F78B1A4BD7CE}"/>
              </a:ext>
            </a:extLst>
          </p:cNvPr>
          <p:cNvSpPr txBox="1"/>
          <p:nvPr/>
        </p:nvSpPr>
        <p:spPr>
          <a:xfrm>
            <a:off x="3563578" y="2980213"/>
            <a:ext cx="16882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i="1" dirty="0"/>
              <a:t>END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4EFCA8C-2195-4764-801B-88C7D1DF3395}"/>
              </a:ext>
            </a:extLst>
          </p:cNvPr>
          <p:cNvGrpSpPr/>
          <p:nvPr/>
        </p:nvGrpSpPr>
        <p:grpSpPr>
          <a:xfrm>
            <a:off x="7765774" y="2080946"/>
            <a:ext cx="3760966" cy="2573015"/>
            <a:chOff x="7765774" y="2080944"/>
            <a:chExt cx="3760966" cy="257301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A9C40F6-4E0E-48AC-B14C-935B718A8F70}"/>
                </a:ext>
              </a:extLst>
            </p:cNvPr>
            <p:cNvSpPr/>
            <p:nvPr/>
          </p:nvSpPr>
          <p:spPr>
            <a:xfrm>
              <a:off x="7889358" y="2080944"/>
              <a:ext cx="1837914" cy="8445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DB6AD8-64A8-4BF2-AA1D-69419D87B9A1}"/>
                </a:ext>
              </a:extLst>
            </p:cNvPr>
            <p:cNvSpPr txBox="1"/>
            <p:nvPr/>
          </p:nvSpPr>
          <p:spPr>
            <a:xfrm>
              <a:off x="7765774" y="3084299"/>
              <a:ext cx="376096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Phillip C. de Blanc, Ph.D., P.E.</a:t>
              </a:r>
            </a:p>
            <a:p>
              <a:r>
                <a:rPr lang="en-US" dirty="0"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pcdeblanc@gsi-net.com</a:t>
              </a:r>
              <a:endParaRPr lang="en-US" dirty="0"/>
            </a:p>
            <a:p>
              <a:r>
                <a:rPr lang="en-US" dirty="0"/>
                <a:t>2211 Norfolk St., Suite 1000</a:t>
              </a:r>
            </a:p>
            <a:p>
              <a:r>
                <a:rPr lang="en-US" dirty="0"/>
                <a:t>Houston, Texas 77098</a:t>
              </a:r>
            </a:p>
            <a:p>
              <a:r>
                <a:rPr lang="en-US" dirty="0"/>
                <a:t>713-522-6300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0857522-9448-4DF2-8DC6-6F45480ED1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68975" y="2150504"/>
              <a:ext cx="1677282" cy="70788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970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6" presetClass="emph" presetSubtype="0" repeatCount="4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2658E4-6EA5-4934-AB68-3CF34DE4C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862" y="312074"/>
            <a:ext cx="11417738" cy="582211"/>
          </a:xfrm>
        </p:spPr>
        <p:txBody>
          <a:bodyPr/>
          <a:lstStyle/>
          <a:p>
            <a:r>
              <a:rPr lang="en-US" dirty="0"/>
              <a:t>comparison of new tool to conventional </a:t>
            </a:r>
            <a:r>
              <a:rPr lang="en-US" dirty="0" err="1"/>
              <a:t>ldrm</a:t>
            </a:r>
            <a:r>
              <a:rPr lang="en-US" dirty="0"/>
              <a:t> method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5C3ECF-FF81-4330-88E3-4FAFB0EDBF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057294"/>
              </p:ext>
            </p:extLst>
          </p:nvPr>
        </p:nvGraphicFramePr>
        <p:xfrm>
          <a:off x="387130" y="1250093"/>
          <a:ext cx="11417739" cy="547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6470">
                  <a:extLst>
                    <a:ext uri="{9D8B030D-6E8A-4147-A177-3AD203B41FA5}">
                      <a16:colId xmlns:a16="http://schemas.microsoft.com/office/drawing/2014/main" val="4207815498"/>
                    </a:ext>
                  </a:extLst>
                </a:gridCol>
                <a:gridCol w="4204138">
                  <a:extLst>
                    <a:ext uri="{9D8B030D-6E8A-4147-A177-3AD203B41FA5}">
                      <a16:colId xmlns:a16="http://schemas.microsoft.com/office/drawing/2014/main" val="1077343407"/>
                    </a:ext>
                  </a:extLst>
                </a:gridCol>
                <a:gridCol w="5467131">
                  <a:extLst>
                    <a:ext uri="{9D8B030D-6E8A-4147-A177-3AD203B41FA5}">
                      <a16:colId xmlns:a16="http://schemas.microsoft.com/office/drawing/2014/main" val="8757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LDRM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SPREADSHEET TOOL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dirty="0"/>
                        <a:t>One-by-one evaluation of each measurement event.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Simultaneous evaluation of an essentially unlimited number of events using information from spreadsheet databases.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4836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Stratigraphy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Stratigraphy must be re-defined for every measurement event if LNAPL falls outside of initial range.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Limited to 3 layers.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Stratigraphy is defined only once for each location and covers a much larger depth range.</a:t>
                      </a:r>
                    </a:p>
                    <a:p>
                      <a:pPr marL="285750" indent="-28575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Currently 10 layers with unlimited capability for expansion.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8780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LNAPL and water levels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Each </a:t>
                      </a:r>
                      <a:r>
                        <a:rPr lang="en-US" sz="1600" dirty="0" err="1"/>
                        <a:t>bo</a:t>
                      </a:r>
                      <a:r>
                        <a:rPr lang="en-US" sz="1600" dirty="0"/>
                        <a:t> and SWL measurement event must be manually entered by location and date.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Once database is created, all LNAPL thickness and SWL measurements are evaluated simultaneously.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178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Soil characteristics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Soil characteristics must be manually entered.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Spreadsheet database of soil types allows pre-definition of unlimited number of parameter sets.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984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Calculation 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Calculated Do, Dom and Tn values must be manually entered into other software for further evaluation.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Do, Dom, and Tn values for each measurement event are present in cells that the spreadsheet tool can use immediately for calculations or for export.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0872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Total LNAPL volume calculations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Total LNAPL volume and mobile volume are not directly calculated.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Total LNAPL volume and mobile volume are calculated directly within spreadsheet using the interpolated values.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9648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Interpolation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Calculated Do, Dom, and Tn values must be exported to other software for interpolation.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Interpolation is completed directly in spreadsheet based on user-specified grid and interpolation method.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0554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1683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9D45D-4450-469B-B4E5-FCFD84D3A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3" y="291319"/>
            <a:ext cx="8569325" cy="582211"/>
          </a:xfrm>
        </p:spPr>
        <p:txBody>
          <a:bodyPr/>
          <a:lstStyle/>
          <a:p>
            <a:r>
              <a:rPr lang="en-US" dirty="0"/>
              <a:t>LNAPL in formation and a monitoring well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6329927-D81D-4DEA-A8A8-64D002267765}"/>
              </a:ext>
            </a:extLst>
          </p:cNvPr>
          <p:cNvGrpSpPr/>
          <p:nvPr/>
        </p:nvGrpSpPr>
        <p:grpSpPr>
          <a:xfrm>
            <a:off x="4403728" y="1265643"/>
            <a:ext cx="3490913" cy="5102225"/>
            <a:chOff x="2917825" y="700088"/>
            <a:chExt cx="3490913" cy="5102225"/>
          </a:xfrm>
        </p:grpSpPr>
        <p:pic>
          <p:nvPicPr>
            <p:cNvPr id="6" name="Picture 3" descr="Soil_Texture_2">
              <a:extLst>
                <a:ext uri="{FF2B5EF4-FFF2-40B4-BE49-F238E27FC236}">
                  <a16:creationId xmlns:a16="http://schemas.microsoft.com/office/drawing/2014/main" id="{E1AE465F-43C1-4B03-94C0-B002963C59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7825" y="1038225"/>
              <a:ext cx="3490913" cy="47640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EEE529D3-C370-4E8E-A8BF-EBF0F0C59A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3038" y="302895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" name="Oval 5">
              <a:extLst>
                <a:ext uri="{FF2B5EF4-FFF2-40B4-BE49-F238E27FC236}">
                  <a16:creationId xmlns:a16="http://schemas.microsoft.com/office/drawing/2014/main" id="{75E34595-E2E0-44CD-876E-AD9827398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663" y="3067050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DF8BF012-57A8-410A-801E-38297AE761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600" y="3016250"/>
              <a:ext cx="92075" cy="619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" name="Oval 7">
              <a:extLst>
                <a:ext uri="{FF2B5EF4-FFF2-40B4-BE49-F238E27FC236}">
                  <a16:creationId xmlns:a16="http://schemas.microsoft.com/office/drawing/2014/main" id="{7E983B82-340F-47DB-8392-EA51D23DB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538" y="3103563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" name="Oval 8">
              <a:extLst>
                <a:ext uri="{FF2B5EF4-FFF2-40B4-BE49-F238E27FC236}">
                  <a16:creationId xmlns:a16="http://schemas.microsoft.com/office/drawing/2014/main" id="{3E25B1E9-1DD4-41B3-BA3F-7FF026E2A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100" y="302895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" name="Oval 9">
              <a:extLst>
                <a:ext uri="{FF2B5EF4-FFF2-40B4-BE49-F238E27FC236}">
                  <a16:creationId xmlns:a16="http://schemas.microsoft.com/office/drawing/2014/main" id="{1FAA0074-BCFD-4EE7-BABD-6B5C62F995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313" y="3067050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" name="Oval 10">
              <a:extLst>
                <a:ext uri="{FF2B5EF4-FFF2-40B4-BE49-F238E27FC236}">
                  <a16:creationId xmlns:a16="http://schemas.microsoft.com/office/drawing/2014/main" id="{7C9BAF87-1664-49B8-AE04-4EAA4C883E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50" y="3016250"/>
              <a:ext cx="90488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" name="Oval 11">
              <a:extLst>
                <a:ext uri="{FF2B5EF4-FFF2-40B4-BE49-F238E27FC236}">
                  <a16:creationId xmlns:a16="http://schemas.microsoft.com/office/drawing/2014/main" id="{417A4D08-E4C3-4F94-91F7-599F72AA9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10356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" name="Oval 12">
              <a:extLst>
                <a:ext uri="{FF2B5EF4-FFF2-40B4-BE49-F238E27FC236}">
                  <a16:creationId xmlns:a16="http://schemas.microsoft.com/office/drawing/2014/main" id="{9B8C6F69-B2E9-4311-9EB8-C8AA30012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2975" y="3028950"/>
              <a:ext cx="125413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" name="Oval 13">
              <a:extLst>
                <a:ext uri="{FF2B5EF4-FFF2-40B4-BE49-F238E27FC236}">
                  <a16:creationId xmlns:a16="http://schemas.microsoft.com/office/drawing/2014/main" id="{EA46DA07-6586-47C0-9279-D5E12389A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9188" y="3067050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" name="Oval 14">
              <a:extLst>
                <a:ext uri="{FF2B5EF4-FFF2-40B4-BE49-F238E27FC236}">
                  <a16:creationId xmlns:a16="http://schemas.microsoft.com/office/drawing/2014/main" id="{F3819FE2-CD08-4B2D-8E5E-E4C3E4389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4125" y="3016250"/>
              <a:ext cx="90488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6D764821-A0A4-4008-81D8-5123DD8E19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475" y="3103563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" name="Oval 16">
              <a:extLst>
                <a:ext uri="{FF2B5EF4-FFF2-40B4-BE49-F238E27FC236}">
                  <a16:creationId xmlns:a16="http://schemas.microsoft.com/office/drawing/2014/main" id="{C1A252BE-1CDC-4057-8F14-28CCAED2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0" y="302895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" name="Oval 17">
              <a:extLst>
                <a:ext uri="{FF2B5EF4-FFF2-40B4-BE49-F238E27FC236}">
                  <a16:creationId xmlns:a16="http://schemas.microsoft.com/office/drawing/2014/main" id="{640B7B37-0379-4B88-9A2F-BE66AB4165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850" y="323850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5AD7B117-9B33-40CD-9586-006B661D1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5300" y="3273425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" name="Oval 19">
              <a:extLst>
                <a:ext uri="{FF2B5EF4-FFF2-40B4-BE49-F238E27FC236}">
                  <a16:creationId xmlns:a16="http://schemas.microsoft.com/office/drawing/2014/main" id="{FA992C53-3505-440D-BA8E-479D32ADE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3413" y="3224213"/>
              <a:ext cx="90487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" name="Oval 20">
              <a:extLst>
                <a:ext uri="{FF2B5EF4-FFF2-40B4-BE49-F238E27FC236}">
                  <a16:creationId xmlns:a16="http://schemas.microsoft.com/office/drawing/2014/main" id="{8A6B9F58-7979-452C-93F4-3730C71B2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175" y="3309938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" name="Oval 21">
              <a:extLst>
                <a:ext uri="{FF2B5EF4-FFF2-40B4-BE49-F238E27FC236}">
                  <a16:creationId xmlns:a16="http://schemas.microsoft.com/office/drawing/2014/main" id="{CB7F6494-C96A-4B66-93DB-F6B113D31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238500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" name="Oval 22">
              <a:extLst>
                <a:ext uri="{FF2B5EF4-FFF2-40B4-BE49-F238E27FC236}">
                  <a16:creationId xmlns:a16="http://schemas.microsoft.com/office/drawing/2014/main" id="{DE510AAE-6D7D-40C2-82D8-A20B6620DC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2950" y="3273425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5A103799-EAE4-4FA7-A833-C3E2F6ED58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9475" y="3224213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" name="Oval 24">
              <a:extLst>
                <a:ext uri="{FF2B5EF4-FFF2-40B4-BE49-F238E27FC236}">
                  <a16:creationId xmlns:a16="http://schemas.microsoft.com/office/drawing/2014/main" id="{095F9775-DC0C-4E8A-B804-BC08174C44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4238" y="3309938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" name="Oval 25">
              <a:extLst>
                <a:ext uri="{FF2B5EF4-FFF2-40B4-BE49-F238E27FC236}">
                  <a16:creationId xmlns:a16="http://schemas.microsoft.com/office/drawing/2014/main" id="{D83D5564-F964-4FC1-B7F3-27AD39E44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788" y="3238500"/>
              <a:ext cx="123825" cy="1635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" name="Oval 26">
              <a:extLst>
                <a:ext uri="{FF2B5EF4-FFF2-40B4-BE49-F238E27FC236}">
                  <a16:creationId xmlns:a16="http://schemas.microsoft.com/office/drawing/2014/main" id="{E0598933-C783-4C59-9AC7-238D67C1A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413" y="327342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" name="Oval 27">
              <a:extLst>
                <a:ext uri="{FF2B5EF4-FFF2-40B4-BE49-F238E27FC236}">
                  <a16:creationId xmlns:a16="http://schemas.microsoft.com/office/drawing/2014/main" id="{5E63A654-999B-4FDD-A0B8-4D660928DD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3350" y="322421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" name="Oval 28">
              <a:extLst>
                <a:ext uri="{FF2B5EF4-FFF2-40B4-BE49-F238E27FC236}">
                  <a16:creationId xmlns:a16="http://schemas.microsoft.com/office/drawing/2014/main" id="{C381DB28-9047-4CAE-AA45-C8F7CB256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3309938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C77DE7A4-3A9D-434F-9BE6-1F8BFB135E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3038" y="345122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" name="Oval 30">
              <a:extLst>
                <a:ext uri="{FF2B5EF4-FFF2-40B4-BE49-F238E27FC236}">
                  <a16:creationId xmlns:a16="http://schemas.microsoft.com/office/drawing/2014/main" id="{14E7F116-9166-4E37-A9DB-ACCFD109C5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2600" y="344011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" name="Oval 31">
              <a:extLst>
                <a:ext uri="{FF2B5EF4-FFF2-40B4-BE49-F238E27FC236}">
                  <a16:creationId xmlns:a16="http://schemas.microsoft.com/office/drawing/2014/main" id="{8C2F222F-25F4-4C26-8DA1-38AB07B16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0538" y="352583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" name="Oval 32">
              <a:extLst>
                <a:ext uri="{FF2B5EF4-FFF2-40B4-BE49-F238E27FC236}">
                  <a16:creationId xmlns:a16="http://schemas.microsoft.com/office/drawing/2014/main" id="{0CF39EC5-547F-4561-9167-DA4B2129A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5313" y="348932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" name="Oval 33">
              <a:extLst>
                <a:ext uri="{FF2B5EF4-FFF2-40B4-BE49-F238E27FC236}">
                  <a16:creationId xmlns:a16="http://schemas.microsoft.com/office/drawing/2014/main" id="{3A23BAD7-64B1-4F55-AB53-E4E21813D3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50" y="344011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" name="Oval 34">
              <a:extLst>
                <a:ext uri="{FF2B5EF4-FFF2-40B4-BE49-F238E27FC236}">
                  <a16:creationId xmlns:a16="http://schemas.microsoft.com/office/drawing/2014/main" id="{F70DBD5A-93ED-4F05-8DA8-24B74B1D7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6600" y="3525838"/>
              <a:ext cx="147638" cy="9048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" name="Oval 35">
              <a:extLst>
                <a:ext uri="{FF2B5EF4-FFF2-40B4-BE49-F238E27FC236}">
                  <a16:creationId xmlns:a16="http://schemas.microsoft.com/office/drawing/2014/main" id="{13547C98-EE1F-48B4-9316-9A8BE0509C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2975" y="3451225"/>
              <a:ext cx="125413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" name="Oval 36">
              <a:extLst>
                <a:ext uri="{FF2B5EF4-FFF2-40B4-BE49-F238E27FC236}">
                  <a16:creationId xmlns:a16="http://schemas.microsoft.com/office/drawing/2014/main" id="{22C37B48-3096-4FB6-BA76-A42D5234F7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9188" y="3489325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" name="Oval 37">
              <a:extLst>
                <a:ext uri="{FF2B5EF4-FFF2-40B4-BE49-F238E27FC236}">
                  <a16:creationId xmlns:a16="http://schemas.microsoft.com/office/drawing/2014/main" id="{6A7C0467-CB20-481C-8D11-EB56EFA82F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7663" y="3489325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" name="Oval 38">
              <a:extLst>
                <a:ext uri="{FF2B5EF4-FFF2-40B4-BE49-F238E27FC236}">
                  <a16:creationId xmlns:a16="http://schemas.microsoft.com/office/drawing/2014/main" id="{74E61D55-A787-45C3-9468-682E03765A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9100" y="345122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" name="Oval 39">
              <a:extLst>
                <a:ext uri="{FF2B5EF4-FFF2-40B4-BE49-F238E27FC236}">
                  <a16:creationId xmlns:a16="http://schemas.microsoft.com/office/drawing/2014/main" id="{33740037-1A00-4238-89A1-F56DF5569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538" y="3440113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" name="Oval 40">
              <a:extLst>
                <a:ext uri="{FF2B5EF4-FFF2-40B4-BE49-F238E27FC236}">
                  <a16:creationId xmlns:a16="http://schemas.microsoft.com/office/drawing/2014/main" id="{56D56A42-383C-4F32-867B-67CC254E1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475" y="3525838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" name="Oval 41">
              <a:extLst>
                <a:ext uri="{FF2B5EF4-FFF2-40B4-BE49-F238E27FC236}">
                  <a16:creationId xmlns:a16="http://schemas.microsoft.com/office/drawing/2014/main" id="{6BEDE508-12EF-46EC-AFE6-48AA13AF3F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89450" y="345122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" name="Oval 42">
              <a:extLst>
                <a:ext uri="{FF2B5EF4-FFF2-40B4-BE49-F238E27FC236}">
                  <a16:creationId xmlns:a16="http://schemas.microsoft.com/office/drawing/2014/main" id="{E440D21B-22F3-4B60-AB13-C5C65E60E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65563" y="366712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" name="Oval 43">
              <a:extLst>
                <a:ext uri="{FF2B5EF4-FFF2-40B4-BE49-F238E27FC236}">
                  <a16:creationId xmlns:a16="http://schemas.microsoft.com/office/drawing/2014/main" id="{922D81AE-B0E1-4255-90FB-95DED13B5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370205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" name="Oval 44">
              <a:extLst>
                <a:ext uri="{FF2B5EF4-FFF2-40B4-BE49-F238E27FC236}">
                  <a16:creationId xmlns:a16="http://schemas.microsoft.com/office/drawing/2014/main" id="{A7419B83-20E5-4C90-A2EA-7EC6C36B8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125" y="365442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" name="Oval 45">
              <a:extLst>
                <a:ext uri="{FF2B5EF4-FFF2-40B4-BE49-F238E27FC236}">
                  <a16:creationId xmlns:a16="http://schemas.microsoft.com/office/drawing/2014/main" id="{31093D8F-AB39-4352-9F4E-75E2838381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313" y="3740150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" name="Oval 46">
              <a:extLst>
                <a:ext uri="{FF2B5EF4-FFF2-40B4-BE49-F238E27FC236}">
                  <a16:creationId xmlns:a16="http://schemas.microsoft.com/office/drawing/2014/main" id="{747FFEE7-625C-498A-A310-4A39458242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088" y="3702050"/>
              <a:ext cx="84137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" name="Oval 47">
              <a:extLst>
                <a:ext uri="{FF2B5EF4-FFF2-40B4-BE49-F238E27FC236}">
                  <a16:creationId xmlns:a16="http://schemas.microsoft.com/office/drawing/2014/main" id="{F8F4E991-F642-4AE5-A591-8FE29E62F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775" y="365442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" name="Oval 48">
              <a:extLst>
                <a:ext uri="{FF2B5EF4-FFF2-40B4-BE49-F238E27FC236}">
                  <a16:creationId xmlns:a16="http://schemas.microsoft.com/office/drawing/2014/main" id="{93D452B4-91A9-461E-BBA0-7A1FD84ED2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7375" y="3740150"/>
              <a:ext cx="147638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" name="Oval 49">
              <a:extLst>
                <a:ext uri="{FF2B5EF4-FFF2-40B4-BE49-F238E27FC236}">
                  <a16:creationId xmlns:a16="http://schemas.microsoft.com/office/drawing/2014/main" id="{EB0BBC7F-AAFC-4B8C-812B-B6BFDD379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8675" y="366712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" name="Oval 50">
              <a:extLst>
                <a:ext uri="{FF2B5EF4-FFF2-40B4-BE49-F238E27FC236}">
                  <a16:creationId xmlns:a16="http://schemas.microsoft.com/office/drawing/2014/main" id="{7E489676-B9D9-4DB5-8048-63875FC85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963" y="370205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" name="Oval 51">
              <a:extLst>
                <a:ext uri="{FF2B5EF4-FFF2-40B4-BE49-F238E27FC236}">
                  <a16:creationId xmlns:a16="http://schemas.microsoft.com/office/drawing/2014/main" id="{3B6FB924-2AC0-46C9-A97A-EDCF75857B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365442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" name="Oval 52">
              <a:extLst>
                <a:ext uri="{FF2B5EF4-FFF2-40B4-BE49-F238E27FC236}">
                  <a16:creationId xmlns:a16="http://schemas.microsoft.com/office/drawing/2014/main" id="{5B9FC23C-EE29-4D1F-A5B7-35DDBF880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250" y="374015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" name="Oval 53">
              <a:extLst>
                <a:ext uri="{FF2B5EF4-FFF2-40B4-BE49-F238E27FC236}">
                  <a16:creationId xmlns:a16="http://schemas.microsoft.com/office/drawing/2014/main" id="{D3662814-9EEB-4425-8287-707789555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1975" y="3667125"/>
              <a:ext cx="127000" cy="1635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" name="Oval 54">
              <a:extLst>
                <a:ext uri="{FF2B5EF4-FFF2-40B4-BE49-F238E27FC236}">
                  <a16:creationId xmlns:a16="http://schemas.microsoft.com/office/drawing/2014/main" id="{0F8CA169-D71B-433A-BB4E-51034A4FED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850" y="370205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8" name="Oval 55">
              <a:extLst>
                <a:ext uri="{FF2B5EF4-FFF2-40B4-BE49-F238E27FC236}">
                  <a16:creationId xmlns:a16="http://schemas.microsoft.com/office/drawing/2014/main" id="{7193D35D-4F26-4A24-84AF-111A7E41F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25" y="387350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" name="Oval 56">
              <a:extLst>
                <a:ext uri="{FF2B5EF4-FFF2-40B4-BE49-F238E27FC236}">
                  <a16:creationId xmlns:a16="http://schemas.microsoft.com/office/drawing/2014/main" id="{F54E9937-E23D-4E98-915F-829598258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075" y="3908425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" name="Oval 57">
              <a:extLst>
                <a:ext uri="{FF2B5EF4-FFF2-40B4-BE49-F238E27FC236}">
                  <a16:creationId xmlns:a16="http://schemas.microsoft.com/office/drawing/2014/main" id="{5A9D20F0-93C1-451D-90CE-DF11A2081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3862388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" name="Oval 58">
              <a:extLst>
                <a:ext uri="{FF2B5EF4-FFF2-40B4-BE49-F238E27FC236}">
                  <a16:creationId xmlns:a16="http://schemas.microsoft.com/office/drawing/2014/main" id="{A0E944CF-0538-4C3E-8112-41206A4C64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8950" y="3946525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" name="Oval 59">
              <a:extLst>
                <a:ext uri="{FF2B5EF4-FFF2-40B4-BE49-F238E27FC236}">
                  <a16:creationId xmlns:a16="http://schemas.microsoft.com/office/drawing/2014/main" id="{2E6AC6BD-1BED-4191-A67F-D73C7D9539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688" y="387350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" name="Oval 60">
              <a:extLst>
                <a:ext uri="{FF2B5EF4-FFF2-40B4-BE49-F238E27FC236}">
                  <a16:creationId xmlns:a16="http://schemas.microsoft.com/office/drawing/2014/main" id="{54F87FD4-EA4F-42FE-983C-D84F8230BE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3725" y="3908425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" name="Oval 61">
              <a:extLst>
                <a:ext uri="{FF2B5EF4-FFF2-40B4-BE49-F238E27FC236}">
                  <a16:creationId xmlns:a16="http://schemas.microsoft.com/office/drawing/2014/main" id="{EBB26CF1-AFBA-44A4-B6B9-1ECC35D63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50" y="3862388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" name="Oval 62">
              <a:extLst>
                <a:ext uri="{FF2B5EF4-FFF2-40B4-BE49-F238E27FC236}">
                  <a16:creationId xmlns:a16="http://schemas.microsoft.com/office/drawing/2014/main" id="{FFDE46B1-46BD-4760-A7EC-C4590CB05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013" y="3946525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" name="Oval 63">
              <a:extLst>
                <a:ext uri="{FF2B5EF4-FFF2-40B4-BE49-F238E27FC236}">
                  <a16:creationId xmlns:a16="http://schemas.microsoft.com/office/drawing/2014/main" id="{49D4BF97-96C5-44C5-9861-06E124966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4563" y="387350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" name="Oval 64">
              <a:extLst>
                <a:ext uri="{FF2B5EF4-FFF2-40B4-BE49-F238E27FC236}">
                  <a16:creationId xmlns:a16="http://schemas.microsoft.com/office/drawing/2014/main" id="{524B0886-B317-4089-BF9D-22568F1A7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9188" y="3908425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" name="Oval 65">
              <a:extLst>
                <a:ext uri="{FF2B5EF4-FFF2-40B4-BE49-F238E27FC236}">
                  <a16:creationId xmlns:a16="http://schemas.microsoft.com/office/drawing/2014/main" id="{7D2E9B5D-D7D9-4217-B4A5-1158D6A96B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713" y="3862388"/>
              <a:ext cx="90487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" name="Oval 66">
              <a:extLst>
                <a:ext uri="{FF2B5EF4-FFF2-40B4-BE49-F238E27FC236}">
                  <a16:creationId xmlns:a16="http://schemas.microsoft.com/office/drawing/2014/main" id="{C8A017BF-A2DF-4FF3-AEB8-08A9BE7F9F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475" y="3946525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" name="Oval 67">
              <a:extLst>
                <a:ext uri="{FF2B5EF4-FFF2-40B4-BE49-F238E27FC236}">
                  <a16:creationId xmlns:a16="http://schemas.microsoft.com/office/drawing/2014/main" id="{9953A4B5-71CB-4F8E-999F-D6227C35AC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038" y="387350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" name="Oval 68">
              <a:extLst>
                <a:ext uri="{FF2B5EF4-FFF2-40B4-BE49-F238E27FC236}">
                  <a16:creationId xmlns:a16="http://schemas.microsoft.com/office/drawing/2014/main" id="{8A1CA74F-EBC6-437C-A7CD-0FACB904F5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3813" y="408622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" name="Oval 69">
              <a:extLst>
                <a:ext uri="{FF2B5EF4-FFF2-40B4-BE49-F238E27FC236}">
                  <a16:creationId xmlns:a16="http://schemas.microsoft.com/office/drawing/2014/main" id="{70203F71-E4CB-4337-9322-57C263958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41243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" name="Oval 70">
              <a:extLst>
                <a:ext uri="{FF2B5EF4-FFF2-40B4-BE49-F238E27FC236}">
                  <a16:creationId xmlns:a16="http://schemas.microsoft.com/office/drawing/2014/main" id="{443A538A-3EC3-4482-AC78-D3F02FBFC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3375" y="4075113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" name="Oval 71">
              <a:extLst>
                <a:ext uri="{FF2B5EF4-FFF2-40B4-BE49-F238E27FC236}">
                  <a16:creationId xmlns:a16="http://schemas.microsoft.com/office/drawing/2014/main" id="{8A6B9374-7E1D-46C0-91E6-1EBCA507B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1313" y="416083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" name="Oval 72">
              <a:extLst>
                <a:ext uri="{FF2B5EF4-FFF2-40B4-BE49-F238E27FC236}">
                  <a16:creationId xmlns:a16="http://schemas.microsoft.com/office/drawing/2014/main" id="{95EE5DB7-5827-4B38-9A0D-108893FEC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088" y="4124325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" name="Oval 73">
              <a:extLst>
                <a:ext uri="{FF2B5EF4-FFF2-40B4-BE49-F238E27FC236}">
                  <a16:creationId xmlns:a16="http://schemas.microsoft.com/office/drawing/2014/main" id="{9F388D8B-02FA-431F-90FA-237B4D9059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184525" y="418941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" name="Oval 74">
              <a:extLst>
                <a:ext uri="{FF2B5EF4-FFF2-40B4-BE49-F238E27FC236}">
                  <a16:creationId xmlns:a16="http://schemas.microsoft.com/office/drawing/2014/main" id="{A79C8ABA-9BC2-453A-8940-D963AAEB2AF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121025" y="407511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" name="Oval 75">
              <a:extLst>
                <a:ext uri="{FF2B5EF4-FFF2-40B4-BE49-F238E27FC236}">
                  <a16:creationId xmlns:a16="http://schemas.microsoft.com/office/drawing/2014/main" id="{568D0582-6F11-45AE-B9E9-BF06B7627D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5338" y="408622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" name="Oval 76">
              <a:extLst>
                <a:ext uri="{FF2B5EF4-FFF2-40B4-BE49-F238E27FC236}">
                  <a16:creationId xmlns:a16="http://schemas.microsoft.com/office/drawing/2014/main" id="{FA949C16-8C8A-4F46-A1C9-2C247C283D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963" y="4124325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" name="Oval 77">
              <a:extLst>
                <a:ext uri="{FF2B5EF4-FFF2-40B4-BE49-F238E27FC236}">
                  <a16:creationId xmlns:a16="http://schemas.microsoft.com/office/drawing/2014/main" id="{35E5FD9A-6183-423C-AD68-D43306AFB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4900" y="407511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" name="Oval 78">
              <a:extLst>
                <a:ext uri="{FF2B5EF4-FFF2-40B4-BE49-F238E27FC236}">
                  <a16:creationId xmlns:a16="http://schemas.microsoft.com/office/drawing/2014/main" id="{92883D76-FC7D-4DF3-86E4-73BDFAE831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250" y="4160838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" name="Oval 79">
              <a:extLst>
                <a:ext uri="{FF2B5EF4-FFF2-40B4-BE49-F238E27FC236}">
                  <a16:creationId xmlns:a16="http://schemas.microsoft.com/office/drawing/2014/main" id="{8B346BA8-7AC9-4F6C-A53C-41063E6D5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0225" y="408622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3" name="Oval 80">
              <a:extLst>
                <a:ext uri="{FF2B5EF4-FFF2-40B4-BE49-F238E27FC236}">
                  <a16:creationId xmlns:a16="http://schemas.microsoft.com/office/drawing/2014/main" id="{E85F9D77-A3E1-4223-BA81-CA0CA3182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850" y="4124325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4" name="Oval 81">
              <a:extLst>
                <a:ext uri="{FF2B5EF4-FFF2-40B4-BE49-F238E27FC236}">
                  <a16:creationId xmlns:a16="http://schemas.microsoft.com/office/drawing/2014/main" id="{C74DD37C-5DED-405C-83E9-53CC13454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25" y="430847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5" name="Oval 82">
              <a:extLst>
                <a:ext uri="{FF2B5EF4-FFF2-40B4-BE49-F238E27FC236}">
                  <a16:creationId xmlns:a16="http://schemas.microsoft.com/office/drawing/2014/main" id="{E2B8F455-CA29-44EE-A7E8-97AE838AA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075" y="4344988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6" name="Oval 83">
              <a:extLst>
                <a:ext uri="{FF2B5EF4-FFF2-40B4-BE49-F238E27FC236}">
                  <a16:creationId xmlns:a16="http://schemas.microsoft.com/office/drawing/2014/main" id="{954B55F1-DF81-46FB-8429-A7161CF0D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429736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7" name="Oval 84">
              <a:extLst>
                <a:ext uri="{FF2B5EF4-FFF2-40B4-BE49-F238E27FC236}">
                  <a16:creationId xmlns:a16="http://schemas.microsoft.com/office/drawing/2014/main" id="{6FB7815D-C2F7-452B-BA56-5D35E1BC4E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8950" y="4383088"/>
              <a:ext cx="150813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8" name="Oval 85">
              <a:extLst>
                <a:ext uri="{FF2B5EF4-FFF2-40B4-BE49-F238E27FC236}">
                  <a16:creationId xmlns:a16="http://schemas.microsoft.com/office/drawing/2014/main" id="{464DB33A-A5D5-4598-B95E-B9377E1A3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688" y="430847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9" name="Oval 86">
              <a:extLst>
                <a:ext uri="{FF2B5EF4-FFF2-40B4-BE49-F238E27FC236}">
                  <a16:creationId xmlns:a16="http://schemas.microsoft.com/office/drawing/2014/main" id="{EC6AC9DF-2004-405E-A06B-2D352118E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3725" y="4344988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0" name="Oval 87">
              <a:extLst>
                <a:ext uri="{FF2B5EF4-FFF2-40B4-BE49-F238E27FC236}">
                  <a16:creationId xmlns:a16="http://schemas.microsoft.com/office/drawing/2014/main" id="{67DF13E0-5DC8-4E3C-9847-458CBB405B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50" y="429736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1" name="Oval 88">
              <a:extLst>
                <a:ext uri="{FF2B5EF4-FFF2-40B4-BE49-F238E27FC236}">
                  <a16:creationId xmlns:a16="http://schemas.microsoft.com/office/drawing/2014/main" id="{0165C6DB-F045-41A4-8A84-876F3E96A2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013" y="4383088"/>
              <a:ext cx="150812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2" name="Oval 89">
              <a:extLst>
                <a:ext uri="{FF2B5EF4-FFF2-40B4-BE49-F238E27FC236}">
                  <a16:creationId xmlns:a16="http://schemas.microsoft.com/office/drawing/2014/main" id="{6F91B336-0122-4674-94DC-93A9E3BA79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4563" y="430847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3" name="Oval 90">
              <a:extLst>
                <a:ext uri="{FF2B5EF4-FFF2-40B4-BE49-F238E27FC236}">
                  <a16:creationId xmlns:a16="http://schemas.microsoft.com/office/drawing/2014/main" id="{AF93913C-CBB9-4546-A823-8BC7ACA9B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9188" y="434498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4" name="Oval 91">
              <a:extLst>
                <a:ext uri="{FF2B5EF4-FFF2-40B4-BE49-F238E27FC236}">
                  <a16:creationId xmlns:a16="http://schemas.microsoft.com/office/drawing/2014/main" id="{207537BC-5EA3-40D9-8769-15833BD991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713" y="4297363"/>
              <a:ext cx="90487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5" name="Oval 92">
              <a:extLst>
                <a:ext uri="{FF2B5EF4-FFF2-40B4-BE49-F238E27FC236}">
                  <a16:creationId xmlns:a16="http://schemas.microsoft.com/office/drawing/2014/main" id="{2103921B-6084-4162-AD2A-F23B1C62F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475" y="4383088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6" name="Oval 93">
              <a:extLst>
                <a:ext uri="{FF2B5EF4-FFF2-40B4-BE49-F238E27FC236}">
                  <a16:creationId xmlns:a16="http://schemas.microsoft.com/office/drawing/2014/main" id="{B9D45A1C-E844-497B-95A3-2647149A40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038" y="430847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7" name="Oval 94">
              <a:extLst>
                <a:ext uri="{FF2B5EF4-FFF2-40B4-BE49-F238E27FC236}">
                  <a16:creationId xmlns:a16="http://schemas.microsoft.com/office/drawing/2014/main" id="{85205D02-574F-47A3-903B-4A2EED260B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263" y="451802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8" name="Oval 95">
              <a:extLst>
                <a:ext uri="{FF2B5EF4-FFF2-40B4-BE49-F238E27FC236}">
                  <a16:creationId xmlns:a16="http://schemas.microsoft.com/office/drawing/2014/main" id="{0BB40C2E-140F-43E1-925D-9FDC38064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08475" y="455295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9" name="Oval 96">
              <a:extLst>
                <a:ext uri="{FF2B5EF4-FFF2-40B4-BE49-F238E27FC236}">
                  <a16:creationId xmlns:a16="http://schemas.microsoft.com/office/drawing/2014/main" id="{20598B84-2876-4572-A2D7-06753B775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3413" y="450373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0" name="Oval 97">
              <a:extLst>
                <a:ext uri="{FF2B5EF4-FFF2-40B4-BE49-F238E27FC236}">
                  <a16:creationId xmlns:a16="http://schemas.microsoft.com/office/drawing/2014/main" id="{C5E1F8D3-CF6F-4E94-A3E0-DA490E44D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9763" y="4591050"/>
              <a:ext cx="149225" cy="904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1" name="Oval 98">
              <a:extLst>
                <a:ext uri="{FF2B5EF4-FFF2-40B4-BE49-F238E27FC236}">
                  <a16:creationId xmlns:a16="http://schemas.microsoft.com/office/drawing/2014/main" id="{A4BEF8A0-CFC3-45D3-89EF-6B4D5B9494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325" y="451802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2" name="Oval 99">
              <a:extLst>
                <a:ext uri="{FF2B5EF4-FFF2-40B4-BE49-F238E27FC236}">
                  <a16:creationId xmlns:a16="http://schemas.microsoft.com/office/drawing/2014/main" id="{079AB522-8297-4FD6-8257-98C4C5488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6125" y="455295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3" name="Oval 100">
              <a:extLst>
                <a:ext uri="{FF2B5EF4-FFF2-40B4-BE49-F238E27FC236}">
                  <a16:creationId xmlns:a16="http://schemas.microsoft.com/office/drawing/2014/main" id="{0368FE8F-7273-41D1-AFF4-A75A50666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1063" y="450373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4" name="Oval 101">
              <a:extLst>
                <a:ext uri="{FF2B5EF4-FFF2-40B4-BE49-F238E27FC236}">
                  <a16:creationId xmlns:a16="http://schemas.microsoft.com/office/drawing/2014/main" id="{C42A9C84-6009-48B3-B1D5-57C7CFA541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7413" y="459105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5" name="Oval 102">
              <a:extLst>
                <a:ext uri="{FF2B5EF4-FFF2-40B4-BE49-F238E27FC236}">
                  <a16:creationId xmlns:a16="http://schemas.microsoft.com/office/drawing/2014/main" id="{2B085445-F360-41CA-B6CF-E5E1AEB6A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788" y="4518025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6" name="Oval 103">
              <a:extLst>
                <a:ext uri="{FF2B5EF4-FFF2-40B4-BE49-F238E27FC236}">
                  <a16:creationId xmlns:a16="http://schemas.microsoft.com/office/drawing/2014/main" id="{2B14549F-3065-4007-8068-030C610E7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8413" y="4552950"/>
              <a:ext cx="87312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" name="Oval 104">
              <a:extLst>
                <a:ext uri="{FF2B5EF4-FFF2-40B4-BE49-F238E27FC236}">
                  <a16:creationId xmlns:a16="http://schemas.microsoft.com/office/drawing/2014/main" id="{886208D5-4171-42F7-9BC0-7C855910D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4938" y="4503738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" name="Oval 105">
              <a:extLst>
                <a:ext uri="{FF2B5EF4-FFF2-40B4-BE49-F238E27FC236}">
                  <a16:creationId xmlns:a16="http://schemas.microsoft.com/office/drawing/2014/main" id="{536F1BD7-15D6-4938-952B-3817D15C21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9700" y="4591050"/>
              <a:ext cx="150813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" name="Oval 106">
              <a:extLst>
                <a:ext uri="{FF2B5EF4-FFF2-40B4-BE49-F238E27FC236}">
                  <a16:creationId xmlns:a16="http://schemas.microsoft.com/office/drawing/2014/main" id="{04242DFC-6194-44AA-837F-19839F937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25" y="473075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0" name="Oval 107">
              <a:extLst>
                <a:ext uri="{FF2B5EF4-FFF2-40B4-BE49-F238E27FC236}">
                  <a16:creationId xmlns:a16="http://schemas.microsoft.com/office/drawing/2014/main" id="{5A08FE3B-B10F-4241-91F2-8A8688C1E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6075" y="4767263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1" name="Oval 108">
              <a:extLst>
                <a:ext uri="{FF2B5EF4-FFF2-40B4-BE49-F238E27FC236}">
                  <a16:creationId xmlns:a16="http://schemas.microsoft.com/office/drawing/2014/main" id="{4EE18189-39CA-4F76-8625-45ADD3EAC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4188" y="471963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2" name="Oval 109">
              <a:extLst>
                <a:ext uri="{FF2B5EF4-FFF2-40B4-BE49-F238E27FC236}">
                  <a16:creationId xmlns:a16="http://schemas.microsoft.com/office/drawing/2014/main" id="{A14D30FD-E0E9-4001-83F9-FDF3CDF5A5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8950" y="4803775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3" name="Oval 110">
              <a:extLst>
                <a:ext uri="{FF2B5EF4-FFF2-40B4-BE49-F238E27FC236}">
                  <a16:creationId xmlns:a16="http://schemas.microsoft.com/office/drawing/2014/main" id="{E51710C4-A4A8-4E1C-BF1E-D34F05375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0688" y="473075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" name="Oval 111">
              <a:extLst>
                <a:ext uri="{FF2B5EF4-FFF2-40B4-BE49-F238E27FC236}">
                  <a16:creationId xmlns:a16="http://schemas.microsoft.com/office/drawing/2014/main" id="{D62D55D9-3E13-41E4-8096-4B60B951A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3725" y="4767263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5" name="Oval 112">
              <a:extLst>
                <a:ext uri="{FF2B5EF4-FFF2-40B4-BE49-F238E27FC236}">
                  <a16:creationId xmlns:a16="http://schemas.microsoft.com/office/drawing/2014/main" id="{CC9AF4E3-69BB-4F1A-9E8E-ECC449A0C1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0250" y="471963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6" name="Oval 113">
              <a:extLst>
                <a:ext uri="{FF2B5EF4-FFF2-40B4-BE49-F238E27FC236}">
                  <a16:creationId xmlns:a16="http://schemas.microsoft.com/office/drawing/2014/main" id="{AE622387-88CF-409C-94E1-66AACCF0F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013" y="4803775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7" name="Oval 114">
              <a:extLst>
                <a:ext uri="{FF2B5EF4-FFF2-40B4-BE49-F238E27FC236}">
                  <a16:creationId xmlns:a16="http://schemas.microsoft.com/office/drawing/2014/main" id="{49C71485-C28C-4249-BC72-765EA5212D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4563" y="473075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8" name="Oval 115">
              <a:extLst>
                <a:ext uri="{FF2B5EF4-FFF2-40B4-BE49-F238E27FC236}">
                  <a16:creationId xmlns:a16="http://schemas.microsoft.com/office/drawing/2014/main" id="{7B3BD359-71F8-46B7-A72C-49E11ABEE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9188" y="476726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9" name="Oval 116">
              <a:extLst>
                <a:ext uri="{FF2B5EF4-FFF2-40B4-BE49-F238E27FC236}">
                  <a16:creationId xmlns:a16="http://schemas.microsoft.com/office/drawing/2014/main" id="{18DDB94C-B368-4CFD-9D02-5251C3BF7F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5713" y="4719638"/>
              <a:ext cx="90487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0" name="Oval 117">
              <a:extLst>
                <a:ext uri="{FF2B5EF4-FFF2-40B4-BE49-F238E27FC236}">
                  <a16:creationId xmlns:a16="http://schemas.microsoft.com/office/drawing/2014/main" id="{45FE3E12-2205-4356-B19D-B676BDF72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475" y="4803775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1" name="Oval 118">
              <a:extLst>
                <a:ext uri="{FF2B5EF4-FFF2-40B4-BE49-F238E27FC236}">
                  <a16:creationId xmlns:a16="http://schemas.microsoft.com/office/drawing/2014/main" id="{6552E5EA-9DA6-45BF-AC18-F46C6E048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038" y="473075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2" name="Oval 119">
              <a:extLst>
                <a:ext uri="{FF2B5EF4-FFF2-40B4-BE49-F238E27FC236}">
                  <a16:creationId xmlns:a16="http://schemas.microsoft.com/office/drawing/2014/main" id="{D16909F3-12BA-4348-B1BF-C4F497E2E5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213" y="4964113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3" name="Oval 120">
              <a:extLst>
                <a:ext uri="{FF2B5EF4-FFF2-40B4-BE49-F238E27FC236}">
                  <a16:creationId xmlns:a16="http://schemas.microsoft.com/office/drawing/2014/main" id="{0C0803B3-07D7-4374-95FB-73EFB49AD4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50006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4" name="Oval 121">
              <a:extLst>
                <a:ext uri="{FF2B5EF4-FFF2-40B4-BE49-F238E27FC236}">
                  <a16:creationId xmlns:a16="http://schemas.microsoft.com/office/drawing/2014/main" id="{A6DEF226-BCE1-48E7-92AD-1E465793E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775" y="495141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5" name="Oval 122">
              <a:extLst>
                <a:ext uri="{FF2B5EF4-FFF2-40B4-BE49-F238E27FC236}">
                  <a16:creationId xmlns:a16="http://schemas.microsoft.com/office/drawing/2014/main" id="{D8E8680D-37DD-4F97-AFB9-AE802938A2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125" y="5038725"/>
              <a:ext cx="147638" cy="889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6" name="Oval 123">
              <a:extLst>
                <a:ext uri="{FF2B5EF4-FFF2-40B4-BE49-F238E27FC236}">
                  <a16:creationId xmlns:a16="http://schemas.microsoft.com/office/drawing/2014/main" id="{D8972C51-9E31-46FE-8312-160EAEE2AC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488" y="500062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7" name="Oval 124">
              <a:extLst>
                <a:ext uri="{FF2B5EF4-FFF2-40B4-BE49-F238E27FC236}">
                  <a16:creationId xmlns:a16="http://schemas.microsoft.com/office/drawing/2014/main" id="{44B4787A-EA9D-4495-9E5E-063406FA0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838" y="495141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8" name="Oval 125">
              <a:extLst>
                <a:ext uri="{FF2B5EF4-FFF2-40B4-BE49-F238E27FC236}">
                  <a16:creationId xmlns:a16="http://schemas.microsoft.com/office/drawing/2014/main" id="{C03D7760-C9B7-40F4-BE5B-1CB5D06E42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775" y="5038725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9" name="Oval 126">
              <a:extLst>
                <a:ext uri="{FF2B5EF4-FFF2-40B4-BE49-F238E27FC236}">
                  <a16:creationId xmlns:a16="http://schemas.microsoft.com/office/drawing/2014/main" id="{6E87E3A5-7786-42C5-8B1F-DC14E4C32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738" y="4964113"/>
              <a:ext cx="123825" cy="1635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0" name="Oval 127">
              <a:extLst>
                <a:ext uri="{FF2B5EF4-FFF2-40B4-BE49-F238E27FC236}">
                  <a16:creationId xmlns:a16="http://schemas.microsoft.com/office/drawing/2014/main" id="{D947188E-7307-427A-82EF-12FAFFCFA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775" y="50006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1" name="Oval 128">
              <a:extLst>
                <a:ext uri="{FF2B5EF4-FFF2-40B4-BE49-F238E27FC236}">
                  <a16:creationId xmlns:a16="http://schemas.microsoft.com/office/drawing/2014/main" id="{40A5DFF6-BC17-47A3-90E5-C6D9BA43E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0300" y="495141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2" name="Oval 129">
              <a:extLst>
                <a:ext uri="{FF2B5EF4-FFF2-40B4-BE49-F238E27FC236}">
                  <a16:creationId xmlns:a16="http://schemas.microsoft.com/office/drawing/2014/main" id="{0EECF2E2-5FE2-43B3-99CD-CD321C5D13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5038725"/>
              <a:ext cx="149225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3" name="Oval 130">
              <a:extLst>
                <a:ext uri="{FF2B5EF4-FFF2-40B4-BE49-F238E27FC236}">
                  <a16:creationId xmlns:a16="http://schemas.microsoft.com/office/drawing/2014/main" id="{15A6960B-B214-4BAA-8CA1-A68AB2371F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5625" y="4964113"/>
              <a:ext cx="125413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4" name="Oval 131">
              <a:extLst>
                <a:ext uri="{FF2B5EF4-FFF2-40B4-BE49-F238E27FC236}">
                  <a16:creationId xmlns:a16="http://schemas.microsoft.com/office/drawing/2014/main" id="{7783418E-3CCB-40E2-8B65-553CE599B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50006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5" name="Oval 132">
              <a:extLst>
                <a:ext uri="{FF2B5EF4-FFF2-40B4-BE49-F238E27FC236}">
                  <a16:creationId xmlns:a16="http://schemas.microsoft.com/office/drawing/2014/main" id="{0EF81404-9512-43BC-A9BB-28034E7EF8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517207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6" name="Oval 133">
              <a:extLst>
                <a:ext uri="{FF2B5EF4-FFF2-40B4-BE49-F238E27FC236}">
                  <a16:creationId xmlns:a16="http://schemas.microsoft.com/office/drawing/2014/main" id="{4F7727A1-889C-4DA0-894B-FAB1CB2E7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1475" y="520700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7" name="Oval 134">
              <a:extLst>
                <a:ext uri="{FF2B5EF4-FFF2-40B4-BE49-F238E27FC236}">
                  <a16:creationId xmlns:a16="http://schemas.microsoft.com/office/drawing/2014/main" id="{4C48218E-9AE2-4F7A-A6E4-003AB36AB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0" y="515937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8" name="Oval 135">
              <a:extLst>
                <a:ext uri="{FF2B5EF4-FFF2-40B4-BE49-F238E27FC236}">
                  <a16:creationId xmlns:a16="http://schemas.microsoft.com/office/drawing/2014/main" id="{E3D8DE3E-5D77-4159-81F8-BBAD4D9037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2763" y="5245100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9" name="Oval 136">
              <a:extLst>
                <a:ext uri="{FF2B5EF4-FFF2-40B4-BE49-F238E27FC236}">
                  <a16:creationId xmlns:a16="http://schemas.microsoft.com/office/drawing/2014/main" id="{B0EAA65F-E95D-4631-99AD-6DA61FC8CB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088" y="517207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0" name="Oval 137">
              <a:extLst>
                <a:ext uri="{FF2B5EF4-FFF2-40B4-BE49-F238E27FC236}">
                  <a16:creationId xmlns:a16="http://schemas.microsoft.com/office/drawing/2014/main" id="{D9A276EA-E1F4-410C-85CC-8F29BA8ADF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9125" y="5207000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1" name="Oval 138">
              <a:extLst>
                <a:ext uri="{FF2B5EF4-FFF2-40B4-BE49-F238E27FC236}">
                  <a16:creationId xmlns:a16="http://schemas.microsoft.com/office/drawing/2014/main" id="{A414D256-2D82-4EA3-9958-175334A8E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4063" y="5159375"/>
              <a:ext cx="93662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2" name="Oval 139">
              <a:extLst>
                <a:ext uri="{FF2B5EF4-FFF2-40B4-BE49-F238E27FC236}">
                  <a16:creationId xmlns:a16="http://schemas.microsoft.com/office/drawing/2014/main" id="{282F6613-3C46-4FA1-A3B0-3139D5CEE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0413" y="5245100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3" name="Oval 140">
              <a:extLst>
                <a:ext uri="{FF2B5EF4-FFF2-40B4-BE49-F238E27FC236}">
                  <a16:creationId xmlns:a16="http://schemas.microsoft.com/office/drawing/2014/main" id="{58DA0F12-01F9-48C9-BD47-D8F09B03F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963" y="5172075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4" name="Oval 141">
              <a:extLst>
                <a:ext uri="{FF2B5EF4-FFF2-40B4-BE49-F238E27FC236}">
                  <a16:creationId xmlns:a16="http://schemas.microsoft.com/office/drawing/2014/main" id="{3A1D3654-95A2-49C3-B1E1-2D9900648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4588" y="520700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5" name="Oval 142">
              <a:extLst>
                <a:ext uri="{FF2B5EF4-FFF2-40B4-BE49-F238E27FC236}">
                  <a16:creationId xmlns:a16="http://schemas.microsoft.com/office/drawing/2014/main" id="{36B158C1-644C-4EAA-A049-C62D9BD901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9525" y="5159375"/>
              <a:ext cx="92075" cy="619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6" name="Oval 143">
              <a:extLst>
                <a:ext uri="{FF2B5EF4-FFF2-40B4-BE49-F238E27FC236}">
                  <a16:creationId xmlns:a16="http://schemas.microsoft.com/office/drawing/2014/main" id="{3616F7D5-A4AE-4A5E-99DD-0A952C91C8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5875" y="524510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7" name="Oval 144">
              <a:extLst>
                <a:ext uri="{FF2B5EF4-FFF2-40B4-BE49-F238E27FC236}">
                  <a16:creationId xmlns:a16="http://schemas.microsoft.com/office/drawing/2014/main" id="{4F2666E4-7A12-42C1-B8C8-BB623A6276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850" y="517207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8" name="Oval 145">
              <a:extLst>
                <a:ext uri="{FF2B5EF4-FFF2-40B4-BE49-F238E27FC236}">
                  <a16:creationId xmlns:a16="http://schemas.microsoft.com/office/drawing/2014/main" id="{66A4EBAE-4271-4C88-95EA-164E2F9791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213" y="5386388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9" name="Oval 146">
              <a:extLst>
                <a:ext uri="{FF2B5EF4-FFF2-40B4-BE49-F238E27FC236}">
                  <a16:creationId xmlns:a16="http://schemas.microsoft.com/office/drawing/2014/main" id="{AC68607D-7DFD-4DD1-892B-2153173DB8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250" y="54213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0" name="Oval 147">
              <a:extLst>
                <a:ext uri="{FF2B5EF4-FFF2-40B4-BE49-F238E27FC236}">
                  <a16:creationId xmlns:a16="http://schemas.microsoft.com/office/drawing/2014/main" id="{E5560E42-FFDF-45B0-B0E2-0710CFD23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8775" y="537368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1" name="Oval 148">
              <a:extLst>
                <a:ext uri="{FF2B5EF4-FFF2-40B4-BE49-F238E27FC236}">
                  <a16:creationId xmlns:a16="http://schemas.microsoft.com/office/drawing/2014/main" id="{04860E64-B225-484F-B306-CB2D1DFCF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5125" y="545941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2" name="Oval 149">
              <a:extLst>
                <a:ext uri="{FF2B5EF4-FFF2-40B4-BE49-F238E27FC236}">
                  <a16:creationId xmlns:a16="http://schemas.microsoft.com/office/drawing/2014/main" id="{7374BA26-9A57-4485-8AC7-55703AE2EC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1488" y="5395913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3" name="Oval 150">
              <a:extLst>
                <a:ext uri="{FF2B5EF4-FFF2-40B4-BE49-F238E27FC236}">
                  <a16:creationId xmlns:a16="http://schemas.microsoft.com/office/drawing/2014/main" id="{D65CD0DB-2DAD-4145-A717-3E9560E676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44838" y="537368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4" name="Oval 151">
              <a:extLst>
                <a:ext uri="{FF2B5EF4-FFF2-40B4-BE49-F238E27FC236}">
                  <a16:creationId xmlns:a16="http://schemas.microsoft.com/office/drawing/2014/main" id="{3F4D3EF5-9EC7-4CAA-94E0-1D4CB441F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2775" y="545941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5" name="Oval 152">
              <a:extLst>
                <a:ext uri="{FF2B5EF4-FFF2-40B4-BE49-F238E27FC236}">
                  <a16:creationId xmlns:a16="http://schemas.microsoft.com/office/drawing/2014/main" id="{69528AC2-3481-4E15-AB79-FBBE3F70E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0738" y="5386388"/>
              <a:ext cx="123825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6" name="Oval 153">
              <a:extLst>
                <a:ext uri="{FF2B5EF4-FFF2-40B4-BE49-F238E27FC236}">
                  <a16:creationId xmlns:a16="http://schemas.microsoft.com/office/drawing/2014/main" id="{CA0D4CEA-FEDD-458E-963B-F9550C3DE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775" y="54213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7" name="Oval 154">
              <a:extLst>
                <a:ext uri="{FF2B5EF4-FFF2-40B4-BE49-F238E27FC236}">
                  <a16:creationId xmlns:a16="http://schemas.microsoft.com/office/drawing/2014/main" id="{B753A1C7-4AFA-4A09-908C-8E7688270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0300" y="537368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8" name="Oval 155">
              <a:extLst>
                <a:ext uri="{FF2B5EF4-FFF2-40B4-BE49-F238E27FC236}">
                  <a16:creationId xmlns:a16="http://schemas.microsoft.com/office/drawing/2014/main" id="{5B57AD3F-A8E4-433D-BDAE-1BE7567D2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650" y="5459413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9" name="Oval 156">
              <a:extLst>
                <a:ext uri="{FF2B5EF4-FFF2-40B4-BE49-F238E27FC236}">
                  <a16:creationId xmlns:a16="http://schemas.microsoft.com/office/drawing/2014/main" id="{CE6AF99D-909B-4AAB-9BB4-A25AF3FD87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5625" y="5386388"/>
              <a:ext cx="125413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0" name="Oval 157">
              <a:extLst>
                <a:ext uri="{FF2B5EF4-FFF2-40B4-BE49-F238E27FC236}">
                  <a16:creationId xmlns:a16="http://schemas.microsoft.com/office/drawing/2014/main" id="{1832B651-F0AE-4BAB-8556-254223F74C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0250" y="54213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1" name="Oval 158">
              <a:extLst>
                <a:ext uri="{FF2B5EF4-FFF2-40B4-BE49-F238E27FC236}">
                  <a16:creationId xmlns:a16="http://schemas.microsoft.com/office/drawing/2014/main" id="{BE3F4514-2896-4DEE-B4E7-4D95186D76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800" y="3273425"/>
              <a:ext cx="82550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2" name="Oval 159">
              <a:extLst>
                <a:ext uri="{FF2B5EF4-FFF2-40B4-BE49-F238E27FC236}">
                  <a16:creationId xmlns:a16="http://schemas.microsoft.com/office/drawing/2014/main" id="{CEDC23B7-0864-404C-BA54-7387991B5D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4975" y="4537075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3" name="Oval 160">
              <a:extLst>
                <a:ext uri="{FF2B5EF4-FFF2-40B4-BE49-F238E27FC236}">
                  <a16:creationId xmlns:a16="http://schemas.microsoft.com/office/drawing/2014/main" id="{750D3B26-B49B-49CE-AECE-FFE804D9A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288" y="558165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4" name="Oval 161">
              <a:extLst>
                <a:ext uri="{FF2B5EF4-FFF2-40B4-BE49-F238E27FC236}">
                  <a16:creationId xmlns:a16="http://schemas.microsoft.com/office/drawing/2014/main" id="{02CDB246-1CB1-475C-B5CE-C9E96DD48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3500" y="561657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5" name="Oval 162">
              <a:extLst>
                <a:ext uri="{FF2B5EF4-FFF2-40B4-BE49-F238E27FC236}">
                  <a16:creationId xmlns:a16="http://schemas.microsoft.com/office/drawing/2014/main" id="{C51DA721-2604-46CF-9B17-45824C843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850" y="5568950"/>
              <a:ext cx="93663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6" name="Oval 163">
              <a:extLst>
                <a:ext uri="{FF2B5EF4-FFF2-40B4-BE49-F238E27FC236}">
                  <a16:creationId xmlns:a16="http://schemas.microsoft.com/office/drawing/2014/main" id="{3DCE0545-A915-40A3-AE12-610CF4B124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4788" y="565467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7" name="Oval 164">
              <a:extLst>
                <a:ext uri="{FF2B5EF4-FFF2-40B4-BE49-F238E27FC236}">
                  <a16:creationId xmlns:a16="http://schemas.microsoft.com/office/drawing/2014/main" id="{2ED59D7F-C174-4F32-8857-199CB36AC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6088" y="555625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8" name="Oval 165">
              <a:extLst>
                <a:ext uri="{FF2B5EF4-FFF2-40B4-BE49-F238E27FC236}">
                  <a16:creationId xmlns:a16="http://schemas.microsoft.com/office/drawing/2014/main" id="{9FFC68A8-C659-4D66-B7AB-CE50C2C18D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9738" y="564197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9" name="Oval 166">
              <a:extLst>
                <a:ext uri="{FF2B5EF4-FFF2-40B4-BE49-F238E27FC236}">
                  <a16:creationId xmlns:a16="http://schemas.microsoft.com/office/drawing/2014/main" id="{FB95D376-5BF5-4781-BA6D-9D7AC19991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400" y="558165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0" name="Oval 167">
              <a:extLst>
                <a:ext uri="{FF2B5EF4-FFF2-40B4-BE49-F238E27FC236}">
                  <a16:creationId xmlns:a16="http://schemas.microsoft.com/office/drawing/2014/main" id="{048E67D0-1FB7-4213-B167-D64A66EC1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5025" y="5616575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1" name="Oval 168">
              <a:extLst>
                <a:ext uri="{FF2B5EF4-FFF2-40B4-BE49-F238E27FC236}">
                  <a16:creationId xmlns:a16="http://schemas.microsoft.com/office/drawing/2014/main" id="{15577A8E-ED65-486A-ACF5-2E3620D80D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9963" y="556895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2" name="Oval 169">
              <a:extLst>
                <a:ext uri="{FF2B5EF4-FFF2-40B4-BE49-F238E27FC236}">
                  <a16:creationId xmlns:a16="http://schemas.microsoft.com/office/drawing/2014/main" id="{CC398782-5A4A-4323-86CF-44D33107B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6313" y="5654675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3" name="Oval 170">
              <a:extLst>
                <a:ext uri="{FF2B5EF4-FFF2-40B4-BE49-F238E27FC236}">
                  <a16:creationId xmlns:a16="http://schemas.microsoft.com/office/drawing/2014/main" id="{A8E6A78C-3D5B-48E4-8BB5-3E502C03B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288" y="558165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4" name="Oval 171">
              <a:extLst>
                <a:ext uri="{FF2B5EF4-FFF2-40B4-BE49-F238E27FC236}">
                  <a16:creationId xmlns:a16="http://schemas.microsoft.com/office/drawing/2014/main" id="{275801DD-57C5-4439-BC06-216A2B7836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1500" y="5616575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5" name="Oval 172">
              <a:extLst>
                <a:ext uri="{FF2B5EF4-FFF2-40B4-BE49-F238E27FC236}">
                  <a16:creationId xmlns:a16="http://schemas.microsoft.com/office/drawing/2014/main" id="{04910C14-6628-475E-BE15-A68F4AD386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850" y="556895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6" name="Oval 173">
              <a:extLst>
                <a:ext uri="{FF2B5EF4-FFF2-40B4-BE49-F238E27FC236}">
                  <a16:creationId xmlns:a16="http://schemas.microsoft.com/office/drawing/2014/main" id="{D2B194FD-C7B2-4614-873C-A429F251B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2788" y="5654675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7" name="Oval 174">
              <a:extLst>
                <a:ext uri="{FF2B5EF4-FFF2-40B4-BE49-F238E27FC236}">
                  <a16:creationId xmlns:a16="http://schemas.microsoft.com/office/drawing/2014/main" id="{1EA606CE-DCD9-4174-825E-0422E0C341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913" y="161448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8" name="Oval 175">
              <a:extLst>
                <a:ext uri="{FF2B5EF4-FFF2-40B4-BE49-F238E27FC236}">
                  <a16:creationId xmlns:a16="http://schemas.microsoft.com/office/drawing/2014/main" id="{BB1CD389-6A7C-4101-9715-CC3B5F955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2275" y="1577975"/>
              <a:ext cx="84138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9" name="Oval 176">
              <a:extLst>
                <a:ext uri="{FF2B5EF4-FFF2-40B4-BE49-F238E27FC236}">
                  <a16:creationId xmlns:a16="http://schemas.microsoft.com/office/drawing/2014/main" id="{94EEC2A8-8DF6-4FAE-A557-563E0B8C1A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152876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0" name="Oval 177">
              <a:extLst>
                <a:ext uri="{FF2B5EF4-FFF2-40B4-BE49-F238E27FC236}">
                  <a16:creationId xmlns:a16="http://schemas.microsoft.com/office/drawing/2014/main" id="{C7955316-B90F-475D-8740-015D05513E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2263" y="1173163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1" name="Oval 178">
              <a:extLst>
                <a:ext uri="{FF2B5EF4-FFF2-40B4-BE49-F238E27FC236}">
                  <a16:creationId xmlns:a16="http://schemas.microsoft.com/office/drawing/2014/main" id="{9213A69F-75CB-4B19-9EBE-9EF8F6E120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025" y="108743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2" name="Oval 179">
              <a:extLst>
                <a:ext uri="{FF2B5EF4-FFF2-40B4-BE49-F238E27FC236}">
                  <a16:creationId xmlns:a16="http://schemas.microsoft.com/office/drawing/2014/main" id="{5243E96A-CB71-4BEF-9F8F-9DDC717DF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388" y="113665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3" name="Oval 180">
              <a:extLst>
                <a:ext uri="{FF2B5EF4-FFF2-40B4-BE49-F238E27FC236}">
                  <a16:creationId xmlns:a16="http://schemas.microsoft.com/office/drawing/2014/main" id="{6AE08E91-66BF-41DB-A707-82465CF2F42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71838" y="1390650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4" name="Oval 181">
              <a:extLst>
                <a:ext uri="{FF2B5EF4-FFF2-40B4-BE49-F238E27FC236}">
                  <a16:creationId xmlns:a16="http://schemas.microsoft.com/office/drawing/2014/main" id="{D5B65824-B09E-4EF4-9C82-563D8A7933C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32225" y="1304925"/>
              <a:ext cx="90488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5" name="Oval 182">
              <a:extLst>
                <a:ext uri="{FF2B5EF4-FFF2-40B4-BE49-F238E27FC236}">
                  <a16:creationId xmlns:a16="http://schemas.microsoft.com/office/drawing/2014/main" id="{82120484-6140-4CB5-9FA1-BC374BD8D7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850" y="182721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6" name="Oval 183">
              <a:extLst>
                <a:ext uri="{FF2B5EF4-FFF2-40B4-BE49-F238E27FC236}">
                  <a16:creationId xmlns:a16="http://schemas.microsoft.com/office/drawing/2014/main" id="{45E3E0F0-006F-4596-B208-3B3DE9FFF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174148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7" name="Oval 184">
              <a:extLst>
                <a:ext uri="{FF2B5EF4-FFF2-40B4-BE49-F238E27FC236}">
                  <a16:creationId xmlns:a16="http://schemas.microsoft.com/office/drawing/2014/main" id="{3A44CDE8-ACB9-4CEA-B48C-D853B40F6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1827213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8" name="Oval 185">
              <a:extLst>
                <a:ext uri="{FF2B5EF4-FFF2-40B4-BE49-F238E27FC236}">
                  <a16:creationId xmlns:a16="http://schemas.microsoft.com/office/drawing/2014/main" id="{25794BD8-A184-47AF-AB31-C878A98CA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500" y="179070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9" name="Oval 186">
              <a:extLst>
                <a:ext uri="{FF2B5EF4-FFF2-40B4-BE49-F238E27FC236}">
                  <a16:creationId xmlns:a16="http://schemas.microsoft.com/office/drawing/2014/main" id="{EAA0E492-74CE-4986-8AB2-AB67517A9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388" y="179070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0" name="Oval 187">
              <a:extLst>
                <a:ext uri="{FF2B5EF4-FFF2-40B4-BE49-F238E27FC236}">
                  <a16:creationId xmlns:a16="http://schemas.microsoft.com/office/drawing/2014/main" id="{9F88D870-9D3E-4F2B-82FD-6CDF3F94410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30588" y="2184400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1" name="Oval 188">
              <a:extLst>
                <a:ext uri="{FF2B5EF4-FFF2-40B4-BE49-F238E27FC236}">
                  <a16:creationId xmlns:a16="http://schemas.microsoft.com/office/drawing/2014/main" id="{CF4BF838-27CD-4A0B-A569-40ED057A29C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95650" y="22209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2" name="Oval 189">
              <a:extLst>
                <a:ext uri="{FF2B5EF4-FFF2-40B4-BE49-F238E27FC236}">
                  <a16:creationId xmlns:a16="http://schemas.microsoft.com/office/drawing/2014/main" id="{D8BA9D66-384A-46C9-A33C-07BE7AF3B1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154363" y="2173288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3" name="Oval 190">
              <a:extLst>
                <a:ext uri="{FF2B5EF4-FFF2-40B4-BE49-F238E27FC236}">
                  <a16:creationId xmlns:a16="http://schemas.microsoft.com/office/drawing/2014/main" id="{CEFC4FE0-F46A-42CF-8742-E23E8BC72DD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90863" y="2257425"/>
              <a:ext cx="150812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4" name="Oval 191">
              <a:extLst>
                <a:ext uri="{FF2B5EF4-FFF2-40B4-BE49-F238E27FC236}">
                  <a16:creationId xmlns:a16="http://schemas.microsoft.com/office/drawing/2014/main" id="{7C5D71A0-7F6C-4CC4-A7AC-3D7337218CA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18000" y="2220913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5" name="Oval 192">
              <a:extLst>
                <a:ext uri="{FF2B5EF4-FFF2-40B4-BE49-F238E27FC236}">
                  <a16:creationId xmlns:a16="http://schemas.microsoft.com/office/drawing/2014/main" id="{17546852-8DD7-4013-A836-9498935A80A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76713" y="2173288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6" name="Oval 193">
              <a:extLst>
                <a:ext uri="{FF2B5EF4-FFF2-40B4-BE49-F238E27FC236}">
                  <a16:creationId xmlns:a16="http://schemas.microsoft.com/office/drawing/2014/main" id="{8E5193B9-FB9E-4BD7-958B-73E0E6B41B6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13213" y="2257425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7" name="Oval 194">
              <a:extLst>
                <a:ext uri="{FF2B5EF4-FFF2-40B4-BE49-F238E27FC236}">
                  <a16:creationId xmlns:a16="http://schemas.microsoft.com/office/drawing/2014/main" id="{916D10D7-27B2-45BD-AA4C-181048CC49D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27475" y="218440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8" name="Oval 195">
              <a:extLst>
                <a:ext uri="{FF2B5EF4-FFF2-40B4-BE49-F238E27FC236}">
                  <a16:creationId xmlns:a16="http://schemas.microsoft.com/office/drawing/2014/main" id="{F8AFFFD2-8660-475C-8657-3F9071D08DC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94125" y="222091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9" name="Oval 196">
              <a:extLst>
                <a:ext uri="{FF2B5EF4-FFF2-40B4-BE49-F238E27FC236}">
                  <a16:creationId xmlns:a16="http://schemas.microsoft.com/office/drawing/2014/main" id="{0AE69112-2A0A-4E37-ACA2-33862FCCB9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652838" y="2173288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0" name="Oval 197">
              <a:extLst>
                <a:ext uri="{FF2B5EF4-FFF2-40B4-BE49-F238E27FC236}">
                  <a16:creationId xmlns:a16="http://schemas.microsoft.com/office/drawing/2014/main" id="{17CF0F53-CEF9-45B2-80C3-3460299A786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89338" y="2257425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1" name="Oval 199">
              <a:extLst>
                <a:ext uri="{FF2B5EF4-FFF2-40B4-BE49-F238E27FC236}">
                  <a16:creationId xmlns:a16="http://schemas.microsoft.com/office/drawing/2014/main" id="{9331AD3E-F525-47AA-8EB0-B17ACD718E4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48175" y="2185988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2" name="Oval 200">
              <a:extLst>
                <a:ext uri="{FF2B5EF4-FFF2-40B4-BE49-F238E27FC236}">
                  <a16:creationId xmlns:a16="http://schemas.microsoft.com/office/drawing/2014/main" id="{5138DB71-47CA-4946-8A8B-3658A340BD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4463" y="2390775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3" name="Oval 201">
              <a:extLst>
                <a:ext uri="{FF2B5EF4-FFF2-40B4-BE49-F238E27FC236}">
                  <a16:creationId xmlns:a16="http://schemas.microsoft.com/office/drawing/2014/main" id="{96F64191-29F1-4641-925C-ED0A8BF29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9088" y="242728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4" name="Oval 202">
              <a:extLst>
                <a:ext uri="{FF2B5EF4-FFF2-40B4-BE49-F238E27FC236}">
                  <a16:creationId xmlns:a16="http://schemas.microsoft.com/office/drawing/2014/main" id="{E3595798-67F9-4D29-9F49-276662084D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4025" y="2379663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5" name="Oval 203">
              <a:extLst>
                <a:ext uri="{FF2B5EF4-FFF2-40B4-BE49-F238E27FC236}">
                  <a16:creationId xmlns:a16="http://schemas.microsoft.com/office/drawing/2014/main" id="{1C316196-B67E-496A-88B8-B896B3F12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8788" y="2463800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6" name="Oval 204">
              <a:extLst>
                <a:ext uri="{FF2B5EF4-FFF2-40B4-BE49-F238E27FC236}">
                  <a16:creationId xmlns:a16="http://schemas.microsoft.com/office/drawing/2014/main" id="{0B8B5303-EE40-4D4E-BB6D-8EFA5E1E6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150" y="242728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7" name="Oval 205">
              <a:extLst>
                <a:ext uri="{FF2B5EF4-FFF2-40B4-BE49-F238E27FC236}">
                  <a16:creationId xmlns:a16="http://schemas.microsoft.com/office/drawing/2014/main" id="{65AE9AA3-A8C9-4B72-88FB-89CDE5F08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1675" y="2379663"/>
              <a:ext cx="90488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8" name="Oval 206">
              <a:extLst>
                <a:ext uri="{FF2B5EF4-FFF2-40B4-BE49-F238E27FC236}">
                  <a16:creationId xmlns:a16="http://schemas.microsoft.com/office/drawing/2014/main" id="{04A7D889-250F-472E-8FD7-F5D998811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4850" y="2463800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9" name="Oval 207">
              <a:extLst>
                <a:ext uri="{FF2B5EF4-FFF2-40B4-BE49-F238E27FC236}">
                  <a16:creationId xmlns:a16="http://schemas.microsoft.com/office/drawing/2014/main" id="{4AFCB3F6-4177-4A6C-B23D-14C79286B2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4400" y="239077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0" name="Oval 208">
              <a:extLst>
                <a:ext uri="{FF2B5EF4-FFF2-40B4-BE49-F238E27FC236}">
                  <a16:creationId xmlns:a16="http://schemas.microsoft.com/office/drawing/2014/main" id="{F2FB625A-EDD3-4DE5-B434-A7EC80C3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9025" y="2427288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1" name="Oval 209">
              <a:extLst>
                <a:ext uri="{FF2B5EF4-FFF2-40B4-BE49-F238E27FC236}">
                  <a16:creationId xmlns:a16="http://schemas.microsoft.com/office/drawing/2014/main" id="{C403FFEF-678C-4B8D-B1D6-FA821D44B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5550" y="2379663"/>
              <a:ext cx="90488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2" name="Oval 210">
              <a:extLst>
                <a:ext uri="{FF2B5EF4-FFF2-40B4-BE49-F238E27FC236}">
                  <a16:creationId xmlns:a16="http://schemas.microsoft.com/office/drawing/2014/main" id="{22CCD267-02C1-470E-B8DA-10C310F3B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2463800"/>
              <a:ext cx="147638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3" name="Oval 211">
              <a:extLst>
                <a:ext uri="{FF2B5EF4-FFF2-40B4-BE49-F238E27FC236}">
                  <a16:creationId xmlns:a16="http://schemas.microsoft.com/office/drawing/2014/main" id="{54BB188B-9138-4947-BDCE-AA605FAB3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0875" y="239077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4" name="Oval 212">
              <a:extLst>
                <a:ext uri="{FF2B5EF4-FFF2-40B4-BE49-F238E27FC236}">
                  <a16:creationId xmlns:a16="http://schemas.microsoft.com/office/drawing/2014/main" id="{BD5B6090-3EA3-465D-94B8-70F6C1D9C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700" y="2392363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5" name="Oval 213">
              <a:extLst>
                <a:ext uri="{FF2B5EF4-FFF2-40B4-BE49-F238E27FC236}">
                  <a16:creationId xmlns:a16="http://schemas.microsoft.com/office/drawing/2014/main" id="{4FB9997A-EAF3-4A96-A83D-7B7C12038C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0813" y="1978025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6" name="Oval 214">
              <a:extLst>
                <a:ext uri="{FF2B5EF4-FFF2-40B4-BE49-F238E27FC236}">
                  <a16:creationId xmlns:a16="http://schemas.microsoft.com/office/drawing/2014/main" id="{169B1D98-2ECC-4A5F-B535-B828A8FD36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5438" y="201453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7" name="Oval 215">
              <a:extLst>
                <a:ext uri="{FF2B5EF4-FFF2-40B4-BE49-F238E27FC236}">
                  <a16:creationId xmlns:a16="http://schemas.microsoft.com/office/drawing/2014/main" id="{40987953-08F7-4512-A374-893011C3EA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0375" y="1966913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8" name="Oval 216">
              <a:extLst>
                <a:ext uri="{FF2B5EF4-FFF2-40B4-BE49-F238E27FC236}">
                  <a16:creationId xmlns:a16="http://schemas.microsoft.com/office/drawing/2014/main" id="{DD230706-717C-4EFE-B074-FF634DC7F1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5138" y="2051050"/>
              <a:ext cx="150812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9" name="Oval 217">
              <a:extLst>
                <a:ext uri="{FF2B5EF4-FFF2-40B4-BE49-F238E27FC236}">
                  <a16:creationId xmlns:a16="http://schemas.microsoft.com/office/drawing/2014/main" id="{0DD06629-73A5-4CE9-83CD-56F3ADA31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500" y="201453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0" name="Oval 218">
              <a:extLst>
                <a:ext uri="{FF2B5EF4-FFF2-40B4-BE49-F238E27FC236}">
                  <a16:creationId xmlns:a16="http://schemas.microsoft.com/office/drawing/2014/main" id="{5DFC3F77-9559-4A3C-91E6-3E0002BFF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8025" y="1966913"/>
              <a:ext cx="90488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1" name="Oval 219">
              <a:extLst>
                <a:ext uri="{FF2B5EF4-FFF2-40B4-BE49-F238E27FC236}">
                  <a16:creationId xmlns:a16="http://schemas.microsoft.com/office/drawing/2014/main" id="{851DEE77-01CA-4DFA-9867-53FB2D9A18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1200" y="2051050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2" name="Oval 220">
              <a:extLst>
                <a:ext uri="{FF2B5EF4-FFF2-40B4-BE49-F238E27FC236}">
                  <a16:creationId xmlns:a16="http://schemas.microsoft.com/office/drawing/2014/main" id="{442CBB22-FC6B-4EA8-B3FB-66E82F836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0750" y="197802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3" name="Oval 221">
              <a:extLst>
                <a:ext uri="{FF2B5EF4-FFF2-40B4-BE49-F238E27FC236}">
                  <a16:creationId xmlns:a16="http://schemas.microsoft.com/office/drawing/2014/main" id="{0F7112B4-2CED-46D0-9605-E725BCB3F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5375" y="2014538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4" name="Oval 222">
              <a:extLst>
                <a:ext uri="{FF2B5EF4-FFF2-40B4-BE49-F238E27FC236}">
                  <a16:creationId xmlns:a16="http://schemas.microsoft.com/office/drawing/2014/main" id="{7B762322-1131-4388-8D83-AA413D998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1900" y="1966913"/>
              <a:ext cx="90488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5" name="Oval 223">
              <a:extLst>
                <a:ext uri="{FF2B5EF4-FFF2-40B4-BE49-F238E27FC236}">
                  <a16:creationId xmlns:a16="http://schemas.microsoft.com/office/drawing/2014/main" id="{9BCC84DF-FA2F-49BB-B2C8-480D4EA27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8250" y="2051050"/>
              <a:ext cx="147638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6" name="Oval 224">
              <a:extLst>
                <a:ext uri="{FF2B5EF4-FFF2-40B4-BE49-F238E27FC236}">
                  <a16:creationId xmlns:a16="http://schemas.microsoft.com/office/drawing/2014/main" id="{E749CB0F-A90B-4D8D-B140-7369E3CD7F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7225" y="197802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7" name="Oval 225">
              <a:extLst>
                <a:ext uri="{FF2B5EF4-FFF2-40B4-BE49-F238E27FC236}">
                  <a16:creationId xmlns:a16="http://schemas.microsoft.com/office/drawing/2014/main" id="{D167D2AF-5DA5-42E0-AD4B-03DB95C33D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0050" y="1979613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8" name="Oval 226">
              <a:extLst>
                <a:ext uri="{FF2B5EF4-FFF2-40B4-BE49-F238E27FC236}">
                  <a16:creationId xmlns:a16="http://schemas.microsoft.com/office/drawing/2014/main" id="{70D0F759-886D-4439-9BE5-34733EE21DC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36938" y="2603500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9" name="Oval 227">
              <a:extLst>
                <a:ext uri="{FF2B5EF4-FFF2-40B4-BE49-F238E27FC236}">
                  <a16:creationId xmlns:a16="http://schemas.microsoft.com/office/drawing/2014/main" id="{A93758E5-627D-4737-B423-F51EC41B6A0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02000" y="26400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0" name="Oval 228">
              <a:extLst>
                <a:ext uri="{FF2B5EF4-FFF2-40B4-BE49-F238E27FC236}">
                  <a16:creationId xmlns:a16="http://schemas.microsoft.com/office/drawing/2014/main" id="{40EC0F68-FA8D-4DCF-BB0D-8AA630976FE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160713" y="2592388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1" name="Oval 229">
              <a:extLst>
                <a:ext uri="{FF2B5EF4-FFF2-40B4-BE49-F238E27FC236}">
                  <a16:creationId xmlns:a16="http://schemas.microsoft.com/office/drawing/2014/main" id="{1FDE3976-07AB-4070-8B01-B7E8F010D27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97213" y="2676525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2" name="Oval 230">
              <a:extLst>
                <a:ext uri="{FF2B5EF4-FFF2-40B4-BE49-F238E27FC236}">
                  <a16:creationId xmlns:a16="http://schemas.microsoft.com/office/drawing/2014/main" id="{FAE1053A-1957-4A1B-A838-9360D712B97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24350" y="26400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3" name="Oval 231">
              <a:extLst>
                <a:ext uri="{FF2B5EF4-FFF2-40B4-BE49-F238E27FC236}">
                  <a16:creationId xmlns:a16="http://schemas.microsoft.com/office/drawing/2014/main" id="{C09E1A1B-933B-488D-9DA3-9703FA10B49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83063" y="2592388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4" name="Oval 232">
              <a:extLst>
                <a:ext uri="{FF2B5EF4-FFF2-40B4-BE49-F238E27FC236}">
                  <a16:creationId xmlns:a16="http://schemas.microsoft.com/office/drawing/2014/main" id="{92F85A11-3408-4692-806B-898F2C16CAB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19563" y="2676525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5" name="Oval 233">
              <a:extLst>
                <a:ext uri="{FF2B5EF4-FFF2-40B4-BE49-F238E27FC236}">
                  <a16:creationId xmlns:a16="http://schemas.microsoft.com/office/drawing/2014/main" id="{AE3705DB-2FA9-4564-9F5F-16C697548B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33825" y="260350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6" name="Oval 234">
              <a:extLst>
                <a:ext uri="{FF2B5EF4-FFF2-40B4-BE49-F238E27FC236}">
                  <a16:creationId xmlns:a16="http://schemas.microsoft.com/office/drawing/2014/main" id="{975854EF-0ACD-4D10-B9A1-5A71550B412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00475" y="264001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7" name="Oval 235">
              <a:extLst>
                <a:ext uri="{FF2B5EF4-FFF2-40B4-BE49-F238E27FC236}">
                  <a16:creationId xmlns:a16="http://schemas.microsoft.com/office/drawing/2014/main" id="{89EC5325-2096-4EC4-AF51-5EEC2589156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659188" y="2592388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8" name="Oval 236">
              <a:extLst>
                <a:ext uri="{FF2B5EF4-FFF2-40B4-BE49-F238E27FC236}">
                  <a16:creationId xmlns:a16="http://schemas.microsoft.com/office/drawing/2014/main" id="{415B1BB9-7B15-446B-AB89-BF072EE7EA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595688" y="2676525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9" name="Oval 237">
              <a:extLst>
                <a:ext uri="{FF2B5EF4-FFF2-40B4-BE49-F238E27FC236}">
                  <a16:creationId xmlns:a16="http://schemas.microsoft.com/office/drawing/2014/main" id="{4BC5B0F5-D894-415F-97E2-7983B70576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8938" y="260350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0" name="Oval 238">
              <a:extLst>
                <a:ext uri="{FF2B5EF4-FFF2-40B4-BE49-F238E27FC236}">
                  <a16:creationId xmlns:a16="http://schemas.microsoft.com/office/drawing/2014/main" id="{D80EDD12-6D1B-4762-8331-F05ACB4ED5D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54525" y="2605088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1" name="Oval 239">
              <a:extLst>
                <a:ext uri="{FF2B5EF4-FFF2-40B4-BE49-F238E27FC236}">
                  <a16:creationId xmlns:a16="http://schemas.microsoft.com/office/drawing/2014/main" id="{C15C08E3-EAF0-4DCE-935E-79A3C67E3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25" y="2833688"/>
              <a:ext cx="125413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2" name="Oval 240">
              <a:extLst>
                <a:ext uri="{FF2B5EF4-FFF2-40B4-BE49-F238E27FC236}">
                  <a16:creationId xmlns:a16="http://schemas.microsoft.com/office/drawing/2014/main" id="{58031572-6DCA-49AF-B890-82E7C56773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150" y="287020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3" name="Oval 241">
              <a:extLst>
                <a:ext uri="{FF2B5EF4-FFF2-40B4-BE49-F238E27FC236}">
                  <a16:creationId xmlns:a16="http://schemas.microsoft.com/office/drawing/2014/main" id="{F6A41694-8719-4F8E-B2D0-1DCB344F5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6088" y="282257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4" name="Oval 242">
              <a:extLst>
                <a:ext uri="{FF2B5EF4-FFF2-40B4-BE49-F238E27FC236}">
                  <a16:creationId xmlns:a16="http://schemas.microsoft.com/office/drawing/2014/main" id="{92D8FBB7-4D4D-4663-91A7-67D56E8889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850" y="2906713"/>
              <a:ext cx="150813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5" name="Oval 243">
              <a:extLst>
                <a:ext uri="{FF2B5EF4-FFF2-40B4-BE49-F238E27FC236}">
                  <a16:creationId xmlns:a16="http://schemas.microsoft.com/office/drawing/2014/main" id="{7A5ECC04-752C-4D11-BCDC-D9908BC88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800" y="287020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6" name="Oval 244">
              <a:extLst>
                <a:ext uri="{FF2B5EF4-FFF2-40B4-BE49-F238E27FC236}">
                  <a16:creationId xmlns:a16="http://schemas.microsoft.com/office/drawing/2014/main" id="{9B8C97D0-9567-4173-8869-D673A9567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3738" y="282257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7" name="Oval 245">
              <a:extLst>
                <a:ext uri="{FF2B5EF4-FFF2-40B4-BE49-F238E27FC236}">
                  <a16:creationId xmlns:a16="http://schemas.microsoft.com/office/drawing/2014/main" id="{89D4BE62-4485-4CB0-89C3-C25F7A3A32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8500" y="2906713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8" name="Oval 246">
              <a:extLst>
                <a:ext uri="{FF2B5EF4-FFF2-40B4-BE49-F238E27FC236}">
                  <a16:creationId xmlns:a16="http://schemas.microsoft.com/office/drawing/2014/main" id="{DB398E7D-9E60-453A-934B-A8B3006C8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48050" y="2833688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9" name="Oval 247">
              <a:extLst>
                <a:ext uri="{FF2B5EF4-FFF2-40B4-BE49-F238E27FC236}">
                  <a16:creationId xmlns:a16="http://schemas.microsoft.com/office/drawing/2014/main" id="{D588DB31-1A1C-4CF3-8287-903B1B1BD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2675" y="287020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0" name="Oval 248">
              <a:extLst>
                <a:ext uri="{FF2B5EF4-FFF2-40B4-BE49-F238E27FC236}">
                  <a16:creationId xmlns:a16="http://schemas.microsoft.com/office/drawing/2014/main" id="{678DD9C4-AB70-43BF-ABD1-3FC257BBE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7613" y="2822575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1" name="Oval 249">
              <a:extLst>
                <a:ext uri="{FF2B5EF4-FFF2-40B4-BE49-F238E27FC236}">
                  <a16:creationId xmlns:a16="http://schemas.microsoft.com/office/drawing/2014/main" id="{661093D0-6AF9-4D22-AAE6-EDB6C03DA5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3963" y="2906713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2" name="Oval 250">
              <a:extLst>
                <a:ext uri="{FF2B5EF4-FFF2-40B4-BE49-F238E27FC236}">
                  <a16:creationId xmlns:a16="http://schemas.microsoft.com/office/drawing/2014/main" id="{F40EE83D-C959-4440-A7BC-EC9E7014464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52938" y="2833688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E2430741-DA05-4F77-A221-CC43915720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538" y="302895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E0F25E5A-3D22-4B9E-AF55-12E442AF45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2163" y="3067050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C67B96F2-4B49-4BB8-A7AC-6C674D8339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016250"/>
              <a:ext cx="92075" cy="619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DDF30B14-91F0-461C-AD1F-52A6293F6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3103563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DDF32D9C-4F1F-4C87-8F12-A63C5B052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188" y="3028950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CEA7A6B5-9031-4FA3-8408-C35FFA4E4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9813" y="3067050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16DD1E3E-C3A5-4B1C-96C5-57F920C23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750" y="3016250"/>
              <a:ext cx="90488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AA922DA0-CC59-4AD3-B203-C33EECE82A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0" y="3103563"/>
              <a:ext cx="147638" cy="9048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87FF5F2F-A9A4-4C1E-BFFD-FC8A52E1D6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302895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BAF56934-EDB0-42EF-8AF8-2D1C5ECE6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88" y="3067050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3D537CD2-9772-4C80-9DC4-06333D2D1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25" y="3016250"/>
              <a:ext cx="90488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C5BD6D11-9D0D-4CE1-80F0-9BFE0EE13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3103563"/>
              <a:ext cx="149225" cy="9048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6179252D-155D-4EFF-8FEA-EECBE1B66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02895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3CEF2D35-CFA8-43E4-B98E-326015E6C3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8350" y="323850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AE30FFAA-A1BE-45FF-A985-53D24CE1EA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9800" y="3273425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0E604C0C-6288-432D-86CE-16157BDF99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7913" y="3224213"/>
              <a:ext cx="90487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965B90FD-1A3A-4ED6-992F-9EE30553A0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675" y="3309938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E3D92841-46BA-46C4-A300-F9D94CA2D3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4413" y="3238500"/>
              <a:ext cx="125412" cy="1635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6FADF123-3224-4C38-A975-5AA66FA42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7450" y="3273425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62EB878F-4A59-42BB-8977-A122D5906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5563" y="3224213"/>
              <a:ext cx="90487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E96CB3A5-5F44-4363-8537-44B67B1C9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8738" y="3309938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ED850C4C-17EF-41E7-8E96-B0BFAFCB8B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8288" y="323850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EA6F43E6-F3BA-4836-A08F-3E98F36CBD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3273425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AC6F51CF-71D0-4135-A3CE-69FE2E7C5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9438" y="3224213"/>
              <a:ext cx="90487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D1D35348-65E8-426F-BE06-9D0056C982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200" y="3309938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13D89776-BFCC-4FE3-B863-BE98DDC72C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7538" y="345122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EFFD83EC-1F64-468F-B71C-CEBE8C766A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7100" y="344011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B03098C8-4ADF-4CC6-859A-9B39875BE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352583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8E0C8150-3AB8-42AB-8117-AB709D333A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9813" y="348932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4B761B96-2736-4CF4-A8DA-A0295B031E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750" y="3440113"/>
              <a:ext cx="90488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EBA9EF45-9773-40AA-8F39-65D7B3C6B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100" y="3525838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4" name="Oval 283">
              <a:extLst>
                <a:ext uri="{FF2B5EF4-FFF2-40B4-BE49-F238E27FC236}">
                  <a16:creationId xmlns:a16="http://schemas.microsoft.com/office/drawing/2014/main" id="{961FC5AC-49FC-462E-99C9-4D5EA40EF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345122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F866955A-3840-45A8-AE8F-9384DC04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88" y="34893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9866627C-CE40-4B43-A671-998C5ADB6A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2163" y="3489325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373AA169-B4BB-4133-9333-495E6AD6E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188" y="345122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8" name="Oval 287">
              <a:extLst>
                <a:ext uri="{FF2B5EF4-FFF2-40B4-BE49-F238E27FC236}">
                  <a16:creationId xmlns:a16="http://schemas.microsoft.com/office/drawing/2014/main" id="{C1FB0659-FE38-42A8-AF68-FE13AABC1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625" y="3440113"/>
              <a:ext cx="90488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A53EBB8B-36F0-4628-AC2D-943ACD63F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3525838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8CA3A38-74CF-42B6-91CC-683CE0485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3950" y="345122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EB682EDC-103B-4033-9CC5-37756AA83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0063" y="366712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2" name="Oval 291">
              <a:extLst>
                <a:ext uri="{FF2B5EF4-FFF2-40B4-BE49-F238E27FC236}">
                  <a16:creationId xmlns:a16="http://schemas.microsoft.com/office/drawing/2014/main" id="{23624F7D-1F68-43DB-A0DF-26B734F210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2938" y="370205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49432265-6163-4EE7-9228-0A8D2A7F4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1213" y="3654425"/>
              <a:ext cx="90487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3B5FA7B5-BDC4-4D1A-9365-FAA4AE624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5813" y="3740150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2177A712-2C54-4061-AB8C-2CF88A3DFC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88" y="3702050"/>
              <a:ext cx="84137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BDDBD629-DAFA-415D-B7E9-E138F3378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275" y="365442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E6E91BAA-F3CE-423F-8897-1756A3065A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1875" y="3740150"/>
              <a:ext cx="147638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7F242C75-1EEB-40C3-BB9B-3268E6B1E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5" y="3667125"/>
              <a:ext cx="123825" cy="1635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1B0877C4-5E15-47D6-8AD6-82E739AEB9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463" y="370205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0" name="Oval 299">
              <a:extLst>
                <a:ext uri="{FF2B5EF4-FFF2-40B4-BE49-F238E27FC236}">
                  <a16:creationId xmlns:a16="http://schemas.microsoft.com/office/drawing/2014/main" id="{26DECA68-A1F1-4E85-8155-CCEF9CF620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150" y="365442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1" name="Oval 300">
              <a:extLst>
                <a:ext uri="{FF2B5EF4-FFF2-40B4-BE49-F238E27FC236}">
                  <a16:creationId xmlns:a16="http://schemas.microsoft.com/office/drawing/2014/main" id="{7704D2AA-FE9B-4FAA-8752-4D6DE08891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338" y="3740150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2" name="Oval 301">
              <a:extLst>
                <a:ext uri="{FF2B5EF4-FFF2-40B4-BE49-F238E27FC236}">
                  <a16:creationId xmlns:a16="http://schemas.microsoft.com/office/drawing/2014/main" id="{E9E4CEE5-EF2E-4DF9-B405-035364B2E5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6475" y="366712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3" name="Oval 302">
              <a:extLst>
                <a:ext uri="{FF2B5EF4-FFF2-40B4-BE49-F238E27FC236}">
                  <a16:creationId xmlns:a16="http://schemas.microsoft.com/office/drawing/2014/main" id="{80D12AB9-C116-49CC-B923-9E0EED82E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50" y="370205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4" name="Oval 303">
              <a:extLst>
                <a:ext uri="{FF2B5EF4-FFF2-40B4-BE49-F238E27FC236}">
                  <a16:creationId xmlns:a16="http://schemas.microsoft.com/office/drawing/2014/main" id="{09DEF053-7268-4308-8F21-9813780A9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125" y="387350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5" name="Oval 304">
              <a:extLst>
                <a:ext uri="{FF2B5EF4-FFF2-40B4-BE49-F238E27FC236}">
                  <a16:creationId xmlns:a16="http://schemas.microsoft.com/office/drawing/2014/main" id="{4B7ABC74-A941-496B-AD9D-5960301035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0575" y="3908425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6" name="Oval 305">
              <a:extLst>
                <a:ext uri="{FF2B5EF4-FFF2-40B4-BE49-F238E27FC236}">
                  <a16:creationId xmlns:a16="http://schemas.microsoft.com/office/drawing/2014/main" id="{C0FAA44E-560D-4490-8089-6B1F91A52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688" y="3862388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7" name="Oval 306">
              <a:extLst>
                <a:ext uri="{FF2B5EF4-FFF2-40B4-BE49-F238E27FC236}">
                  <a16:creationId xmlns:a16="http://schemas.microsoft.com/office/drawing/2014/main" id="{7EC6113B-8411-4583-BCAB-13A7C52B5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450" y="3946525"/>
              <a:ext cx="150813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8" name="Oval 307">
              <a:extLst>
                <a:ext uri="{FF2B5EF4-FFF2-40B4-BE49-F238E27FC236}">
                  <a16:creationId xmlns:a16="http://schemas.microsoft.com/office/drawing/2014/main" id="{46502FCC-D323-404F-9E29-BEC2DE36B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188" y="387350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9" name="Oval 308">
              <a:extLst>
                <a:ext uri="{FF2B5EF4-FFF2-40B4-BE49-F238E27FC236}">
                  <a16:creationId xmlns:a16="http://schemas.microsoft.com/office/drawing/2014/main" id="{E9210560-B330-4FFE-94E9-8135EF2581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3908425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0" name="Oval 309">
              <a:extLst>
                <a:ext uri="{FF2B5EF4-FFF2-40B4-BE49-F238E27FC236}">
                  <a16:creationId xmlns:a16="http://schemas.microsoft.com/office/drawing/2014/main" id="{6B85D600-019B-4195-B447-52788F148C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3862388"/>
              <a:ext cx="90487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1" name="Oval 310">
              <a:extLst>
                <a:ext uri="{FF2B5EF4-FFF2-40B4-BE49-F238E27FC236}">
                  <a16:creationId xmlns:a16="http://schemas.microsoft.com/office/drawing/2014/main" id="{EF1A5BED-CA47-4DD3-BF41-589EA5D33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513" y="3946525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2" name="Oval 311">
              <a:extLst>
                <a:ext uri="{FF2B5EF4-FFF2-40B4-BE49-F238E27FC236}">
                  <a16:creationId xmlns:a16="http://schemas.microsoft.com/office/drawing/2014/main" id="{70B0A97B-3D27-4317-8F14-4B6714E98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387350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3" name="Oval 312">
              <a:extLst>
                <a:ext uri="{FF2B5EF4-FFF2-40B4-BE49-F238E27FC236}">
                  <a16:creationId xmlns:a16="http://schemas.microsoft.com/office/drawing/2014/main" id="{48CE13FF-78F3-4C15-98D2-CD9F0D7AF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88" y="3908425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4" name="Oval 313">
              <a:extLst>
                <a:ext uri="{FF2B5EF4-FFF2-40B4-BE49-F238E27FC236}">
                  <a16:creationId xmlns:a16="http://schemas.microsoft.com/office/drawing/2014/main" id="{B2F34606-36DE-4DE0-A476-1449815973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0213" y="3862388"/>
              <a:ext cx="90487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5" name="Oval 314">
              <a:extLst>
                <a:ext uri="{FF2B5EF4-FFF2-40B4-BE49-F238E27FC236}">
                  <a16:creationId xmlns:a16="http://schemas.microsoft.com/office/drawing/2014/main" id="{39A57FC0-4FD8-44FC-8F54-211DED685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3946525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6" name="Oval 315">
              <a:extLst>
                <a:ext uri="{FF2B5EF4-FFF2-40B4-BE49-F238E27FC236}">
                  <a16:creationId xmlns:a16="http://schemas.microsoft.com/office/drawing/2014/main" id="{FD6E568D-7D37-4738-AF1A-83D6BB7FF3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5538" y="387350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7" name="Oval 316">
              <a:extLst>
                <a:ext uri="{FF2B5EF4-FFF2-40B4-BE49-F238E27FC236}">
                  <a16:creationId xmlns:a16="http://schemas.microsoft.com/office/drawing/2014/main" id="{8C4DE489-9C3B-4D7D-B229-7913CCDBB1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8313" y="408622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8" name="Oval 317">
              <a:extLst>
                <a:ext uri="{FF2B5EF4-FFF2-40B4-BE49-F238E27FC236}">
                  <a16:creationId xmlns:a16="http://schemas.microsoft.com/office/drawing/2014/main" id="{F5C6CAE8-CEEC-4973-BE1A-6F8AE8680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2938" y="41243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9" name="Oval 318">
              <a:extLst>
                <a:ext uri="{FF2B5EF4-FFF2-40B4-BE49-F238E27FC236}">
                  <a16:creationId xmlns:a16="http://schemas.microsoft.com/office/drawing/2014/main" id="{0D707AB2-6666-4701-882A-0F67860B58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7875" y="4075113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8B26F24B-A043-4EF1-B897-CC20C603B1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5813" y="416083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7F2DFAC6-ACBE-4781-A187-249F6B816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88" y="412432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2" name="Oval 321">
              <a:extLst>
                <a:ext uri="{FF2B5EF4-FFF2-40B4-BE49-F238E27FC236}">
                  <a16:creationId xmlns:a16="http://schemas.microsoft.com/office/drawing/2014/main" id="{D3FD842F-BA4B-4809-AF7F-5C04A90F903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899025" y="418941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05DDDE96-6D44-4DC2-9D04-6E5E403F618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835525" y="4075113"/>
              <a:ext cx="147638" cy="9048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CB82DACC-0836-4587-8E3C-B24159D651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425" y="408622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5" name="Oval 324">
              <a:extLst>
                <a:ext uri="{FF2B5EF4-FFF2-40B4-BE49-F238E27FC236}">
                  <a16:creationId xmlns:a16="http://schemas.microsoft.com/office/drawing/2014/main" id="{C5112725-64A6-488D-A44C-C244B6865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463" y="41243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4CF38A5A-421F-466D-8AC2-4F19F6703C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400" y="407511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35533FF4-A301-46A5-9EF9-F6BBAF3984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7338" y="416083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8" name="Oval 327">
              <a:extLst>
                <a:ext uri="{FF2B5EF4-FFF2-40B4-BE49-F238E27FC236}">
                  <a16:creationId xmlns:a16="http://schemas.microsoft.com/office/drawing/2014/main" id="{38826117-623C-4B7B-87F9-15E7C9F381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08622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2C0D785B-D4BE-47DB-9EC0-A4A3AB217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50" y="4124325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30908D16-E71C-4DCB-B72D-F44BD1A430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125" y="430847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1" name="Oval 330">
              <a:extLst>
                <a:ext uri="{FF2B5EF4-FFF2-40B4-BE49-F238E27FC236}">
                  <a16:creationId xmlns:a16="http://schemas.microsoft.com/office/drawing/2014/main" id="{CB8903D0-8B7F-464A-B2CD-B770A59712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0575" y="4344988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2" name="Oval 331">
              <a:extLst>
                <a:ext uri="{FF2B5EF4-FFF2-40B4-BE49-F238E27FC236}">
                  <a16:creationId xmlns:a16="http://schemas.microsoft.com/office/drawing/2014/main" id="{FCD2C9BF-F633-4C20-A59E-E6D86674D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688" y="4297363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3" name="Oval 332">
              <a:extLst>
                <a:ext uri="{FF2B5EF4-FFF2-40B4-BE49-F238E27FC236}">
                  <a16:creationId xmlns:a16="http://schemas.microsoft.com/office/drawing/2014/main" id="{E8BD3D58-9D9D-4CCD-8EDD-31E0D8DA4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450" y="4383088"/>
              <a:ext cx="150813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4" name="Oval 333">
              <a:extLst>
                <a:ext uri="{FF2B5EF4-FFF2-40B4-BE49-F238E27FC236}">
                  <a16:creationId xmlns:a16="http://schemas.microsoft.com/office/drawing/2014/main" id="{79BA94BC-EB22-4625-9439-788C94370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188" y="430847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5" name="Oval 334">
              <a:extLst>
                <a:ext uri="{FF2B5EF4-FFF2-40B4-BE49-F238E27FC236}">
                  <a16:creationId xmlns:a16="http://schemas.microsoft.com/office/drawing/2014/main" id="{618719D8-F2A7-4B62-91DD-52A85AD04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4344988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6" name="Oval 335">
              <a:extLst>
                <a:ext uri="{FF2B5EF4-FFF2-40B4-BE49-F238E27FC236}">
                  <a16:creationId xmlns:a16="http://schemas.microsoft.com/office/drawing/2014/main" id="{9C1D0BB4-3705-4984-A3E2-4F7FF11D4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4297363"/>
              <a:ext cx="90487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7" name="Oval 336">
              <a:extLst>
                <a:ext uri="{FF2B5EF4-FFF2-40B4-BE49-F238E27FC236}">
                  <a16:creationId xmlns:a16="http://schemas.microsoft.com/office/drawing/2014/main" id="{37F14D5A-A69D-4FBE-831C-79F289D7D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513" y="4383088"/>
              <a:ext cx="150812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97B27A2C-6E52-48E9-9CC9-E0D85B484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430847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FD337426-E146-4D36-9749-D01152BAD8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88" y="434498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0" name="Oval 339">
              <a:extLst>
                <a:ext uri="{FF2B5EF4-FFF2-40B4-BE49-F238E27FC236}">
                  <a16:creationId xmlns:a16="http://schemas.microsoft.com/office/drawing/2014/main" id="{F84C4E8F-C980-44F0-9496-6C536F993E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0213" y="4297363"/>
              <a:ext cx="90487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1" name="Oval 340">
              <a:extLst>
                <a:ext uri="{FF2B5EF4-FFF2-40B4-BE49-F238E27FC236}">
                  <a16:creationId xmlns:a16="http://schemas.microsoft.com/office/drawing/2014/main" id="{C0B3A2D8-7484-44AE-B597-056180B62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383088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2" name="Oval 341">
              <a:extLst>
                <a:ext uri="{FF2B5EF4-FFF2-40B4-BE49-F238E27FC236}">
                  <a16:creationId xmlns:a16="http://schemas.microsoft.com/office/drawing/2014/main" id="{787EECF6-232E-437D-AB64-DFB7B6667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5538" y="430847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3" name="Oval 342">
              <a:extLst>
                <a:ext uri="{FF2B5EF4-FFF2-40B4-BE49-F238E27FC236}">
                  <a16:creationId xmlns:a16="http://schemas.microsoft.com/office/drawing/2014/main" id="{BA6629EF-29E1-418E-A10E-47E274A46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6763" y="451802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4" name="Oval 343">
              <a:extLst>
                <a:ext uri="{FF2B5EF4-FFF2-40B4-BE49-F238E27FC236}">
                  <a16:creationId xmlns:a16="http://schemas.microsoft.com/office/drawing/2014/main" id="{48AED644-CEEC-47BC-B1C7-FB5680DB6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22975" y="455295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5" name="Oval 344">
              <a:extLst>
                <a:ext uri="{FF2B5EF4-FFF2-40B4-BE49-F238E27FC236}">
                  <a16:creationId xmlns:a16="http://schemas.microsoft.com/office/drawing/2014/main" id="{8BBD00F6-4198-4BF1-AA91-9465C5928C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57913" y="4503738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6" name="Oval 345">
              <a:extLst>
                <a:ext uri="{FF2B5EF4-FFF2-40B4-BE49-F238E27FC236}">
                  <a16:creationId xmlns:a16="http://schemas.microsoft.com/office/drawing/2014/main" id="{7DDD6ED0-702A-4B60-84A0-6484B087D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4263" y="459105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7" name="Oval 346">
              <a:extLst>
                <a:ext uri="{FF2B5EF4-FFF2-40B4-BE49-F238E27FC236}">
                  <a16:creationId xmlns:a16="http://schemas.microsoft.com/office/drawing/2014/main" id="{230C9344-F0E0-4D38-ADDD-58734B8F9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2825" y="451802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8" name="Oval 347">
              <a:extLst>
                <a:ext uri="{FF2B5EF4-FFF2-40B4-BE49-F238E27FC236}">
                  <a16:creationId xmlns:a16="http://schemas.microsoft.com/office/drawing/2014/main" id="{F95BF97D-DD35-4203-A12F-D936CB2F78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625" y="455295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9" name="Oval 348">
              <a:extLst>
                <a:ext uri="{FF2B5EF4-FFF2-40B4-BE49-F238E27FC236}">
                  <a16:creationId xmlns:a16="http://schemas.microsoft.com/office/drawing/2014/main" id="{77836E1D-A7F3-459C-B197-2EE48BF327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7150" y="450373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0" name="Oval 349">
              <a:extLst>
                <a:ext uri="{FF2B5EF4-FFF2-40B4-BE49-F238E27FC236}">
                  <a16:creationId xmlns:a16="http://schemas.microsoft.com/office/drawing/2014/main" id="{19FE7629-FE9D-45A8-BB4B-7377EB1C10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913" y="459105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1" name="Oval 350">
              <a:extLst>
                <a:ext uri="{FF2B5EF4-FFF2-40B4-BE49-F238E27FC236}">
                  <a16:creationId xmlns:a16="http://schemas.microsoft.com/office/drawing/2014/main" id="{344F7D8E-1CE0-4953-8876-FE96A409E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8288" y="4518025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2" name="Oval 351">
              <a:extLst>
                <a:ext uri="{FF2B5EF4-FFF2-40B4-BE49-F238E27FC236}">
                  <a16:creationId xmlns:a16="http://schemas.microsoft.com/office/drawing/2014/main" id="{50BA3AF6-0526-425F-8FAC-9CA7B9B561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2913" y="4552950"/>
              <a:ext cx="87312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3" name="Oval 352">
              <a:extLst>
                <a:ext uri="{FF2B5EF4-FFF2-40B4-BE49-F238E27FC236}">
                  <a16:creationId xmlns:a16="http://schemas.microsoft.com/office/drawing/2014/main" id="{FB12E8E9-1A4E-4D43-A58E-9731FF0820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450373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4" name="Oval 353">
              <a:extLst>
                <a:ext uri="{FF2B5EF4-FFF2-40B4-BE49-F238E27FC236}">
                  <a16:creationId xmlns:a16="http://schemas.microsoft.com/office/drawing/2014/main" id="{5E988675-370F-4C6B-81B1-A79B74CB0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4200" y="4591050"/>
              <a:ext cx="150813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5" name="Oval 354">
              <a:extLst>
                <a:ext uri="{FF2B5EF4-FFF2-40B4-BE49-F238E27FC236}">
                  <a16:creationId xmlns:a16="http://schemas.microsoft.com/office/drawing/2014/main" id="{17ACD4C9-B6EA-4C50-AE1D-D51B549A6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125" y="473075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6" name="Oval 355">
              <a:extLst>
                <a:ext uri="{FF2B5EF4-FFF2-40B4-BE49-F238E27FC236}">
                  <a16:creationId xmlns:a16="http://schemas.microsoft.com/office/drawing/2014/main" id="{47A17CC3-FF83-46F7-809C-ED89399032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0575" y="4767263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7" name="Oval 356">
              <a:extLst>
                <a:ext uri="{FF2B5EF4-FFF2-40B4-BE49-F238E27FC236}">
                  <a16:creationId xmlns:a16="http://schemas.microsoft.com/office/drawing/2014/main" id="{A9BF3425-9AE6-4B7C-9FE2-A4FE211DBD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08688" y="471963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8" name="Oval 357">
              <a:extLst>
                <a:ext uri="{FF2B5EF4-FFF2-40B4-BE49-F238E27FC236}">
                  <a16:creationId xmlns:a16="http://schemas.microsoft.com/office/drawing/2014/main" id="{FA73504F-B1CA-431C-8036-210DE06FC0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3450" y="4803775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9" name="Oval 358">
              <a:extLst>
                <a:ext uri="{FF2B5EF4-FFF2-40B4-BE49-F238E27FC236}">
                  <a16:creationId xmlns:a16="http://schemas.microsoft.com/office/drawing/2014/main" id="{0198DF35-5330-4FCD-B277-3A8E5BBE3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188" y="4730750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0" name="Oval 359">
              <a:extLst>
                <a:ext uri="{FF2B5EF4-FFF2-40B4-BE49-F238E27FC236}">
                  <a16:creationId xmlns:a16="http://schemas.microsoft.com/office/drawing/2014/main" id="{50A30D69-5AD1-4BCA-BFBA-93B49B2BE9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225" y="4767263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1" name="Oval 360">
              <a:extLst>
                <a:ext uri="{FF2B5EF4-FFF2-40B4-BE49-F238E27FC236}">
                  <a16:creationId xmlns:a16="http://schemas.microsoft.com/office/drawing/2014/main" id="{6A1E30C9-D277-466B-B6C0-1E847196D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6338" y="4719638"/>
              <a:ext cx="90487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2" name="Oval 361">
              <a:extLst>
                <a:ext uri="{FF2B5EF4-FFF2-40B4-BE49-F238E27FC236}">
                  <a16:creationId xmlns:a16="http://schemas.microsoft.com/office/drawing/2014/main" id="{9F122C66-2AE6-4EC5-A613-A9C8119B5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9513" y="4803775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3" name="Oval 362">
              <a:extLst>
                <a:ext uri="{FF2B5EF4-FFF2-40B4-BE49-F238E27FC236}">
                  <a16:creationId xmlns:a16="http://schemas.microsoft.com/office/drawing/2014/main" id="{703028CE-A47F-4A5A-A827-84A8AC8258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9063" y="473075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4" name="Oval 363">
              <a:extLst>
                <a:ext uri="{FF2B5EF4-FFF2-40B4-BE49-F238E27FC236}">
                  <a16:creationId xmlns:a16="http://schemas.microsoft.com/office/drawing/2014/main" id="{C1AC9767-30EE-4611-B8FE-0F5EA028EF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3688" y="476726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5" name="Oval 364">
              <a:extLst>
                <a:ext uri="{FF2B5EF4-FFF2-40B4-BE49-F238E27FC236}">
                  <a16:creationId xmlns:a16="http://schemas.microsoft.com/office/drawing/2014/main" id="{D963B2A7-761E-469B-9C67-76570467E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0213" y="4719638"/>
              <a:ext cx="90487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6" name="Oval 365">
              <a:extLst>
                <a:ext uri="{FF2B5EF4-FFF2-40B4-BE49-F238E27FC236}">
                  <a16:creationId xmlns:a16="http://schemas.microsoft.com/office/drawing/2014/main" id="{2B8FCDE1-D3AE-4655-AA53-FB69D24FB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4975" y="4803775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7" name="Oval 366">
              <a:extLst>
                <a:ext uri="{FF2B5EF4-FFF2-40B4-BE49-F238E27FC236}">
                  <a16:creationId xmlns:a16="http://schemas.microsoft.com/office/drawing/2014/main" id="{F09833B0-A0DE-48F0-A140-16B5286A4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5538" y="473075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8" name="Oval 367">
              <a:extLst>
                <a:ext uri="{FF2B5EF4-FFF2-40B4-BE49-F238E27FC236}">
                  <a16:creationId xmlns:a16="http://schemas.microsoft.com/office/drawing/2014/main" id="{BD6AEE88-AB97-4A99-B20B-4534300C3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4964113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9" name="Oval 368">
              <a:extLst>
                <a:ext uri="{FF2B5EF4-FFF2-40B4-BE49-F238E27FC236}">
                  <a16:creationId xmlns:a16="http://schemas.microsoft.com/office/drawing/2014/main" id="{11BFEEA0-5F17-434F-B7EF-AEE7C4FBD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6750" y="50006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0" name="Oval 369">
              <a:extLst>
                <a:ext uri="{FF2B5EF4-FFF2-40B4-BE49-F238E27FC236}">
                  <a16:creationId xmlns:a16="http://schemas.microsoft.com/office/drawing/2014/main" id="{58C18E70-8F35-46C5-A898-14FBC74F9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275" y="495141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1" name="Oval 370">
              <a:extLst>
                <a:ext uri="{FF2B5EF4-FFF2-40B4-BE49-F238E27FC236}">
                  <a16:creationId xmlns:a16="http://schemas.microsoft.com/office/drawing/2014/main" id="{68DA3E87-5D32-49C6-BADD-B43CD9C848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5038725"/>
              <a:ext cx="149225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2" name="Oval 371">
              <a:extLst>
                <a:ext uri="{FF2B5EF4-FFF2-40B4-BE49-F238E27FC236}">
                  <a16:creationId xmlns:a16="http://schemas.microsoft.com/office/drawing/2014/main" id="{386B2462-2840-424D-8DBE-27A602802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988" y="500062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3" name="Oval 372">
              <a:extLst>
                <a:ext uri="{FF2B5EF4-FFF2-40B4-BE49-F238E27FC236}">
                  <a16:creationId xmlns:a16="http://schemas.microsoft.com/office/drawing/2014/main" id="{7752991E-9FE1-463A-9E8F-7F9B0C452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925" y="495141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4" name="Oval 373">
              <a:extLst>
                <a:ext uri="{FF2B5EF4-FFF2-40B4-BE49-F238E27FC236}">
                  <a16:creationId xmlns:a16="http://schemas.microsoft.com/office/drawing/2014/main" id="{437A75E3-E890-40E2-A1AA-1858D796F9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275" y="5038725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5" name="Oval 374">
              <a:extLst>
                <a:ext uri="{FF2B5EF4-FFF2-40B4-BE49-F238E27FC236}">
                  <a16:creationId xmlns:a16="http://schemas.microsoft.com/office/drawing/2014/main" id="{97D6DDCF-82EF-4DA4-B126-C75A32F23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238" y="4964113"/>
              <a:ext cx="123825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6" name="Oval 375">
              <a:extLst>
                <a:ext uri="{FF2B5EF4-FFF2-40B4-BE49-F238E27FC236}">
                  <a16:creationId xmlns:a16="http://schemas.microsoft.com/office/drawing/2014/main" id="{978E19D5-5931-49A4-8795-12CB7C8FF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275" y="50006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7" name="Oval 376">
              <a:extLst>
                <a:ext uri="{FF2B5EF4-FFF2-40B4-BE49-F238E27FC236}">
                  <a16:creationId xmlns:a16="http://schemas.microsoft.com/office/drawing/2014/main" id="{1D7BC481-EA4E-4687-A303-B32D64C64A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800" y="4951413"/>
              <a:ext cx="90488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8" name="Oval 377">
              <a:extLst>
                <a:ext uri="{FF2B5EF4-FFF2-40B4-BE49-F238E27FC236}">
                  <a16:creationId xmlns:a16="http://schemas.microsoft.com/office/drawing/2014/main" id="{F8FBBD33-06CE-4A7B-8310-C91302C318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150" y="5038725"/>
              <a:ext cx="149225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9" name="Oval 378">
              <a:extLst>
                <a:ext uri="{FF2B5EF4-FFF2-40B4-BE49-F238E27FC236}">
                  <a16:creationId xmlns:a16="http://schemas.microsoft.com/office/drawing/2014/main" id="{B0757445-0F01-4797-8A37-22E17FA43D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4964113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0" name="Oval 379">
              <a:extLst>
                <a:ext uri="{FF2B5EF4-FFF2-40B4-BE49-F238E27FC236}">
                  <a16:creationId xmlns:a16="http://schemas.microsoft.com/office/drawing/2014/main" id="{3BCCA9C9-296B-453F-A8A0-01ECF1DA3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0" y="500062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1" name="Oval 380">
              <a:extLst>
                <a:ext uri="{FF2B5EF4-FFF2-40B4-BE49-F238E27FC236}">
                  <a16:creationId xmlns:a16="http://schemas.microsoft.com/office/drawing/2014/main" id="{222560C8-982E-4150-BA85-E51779EECD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2938" y="5172075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2" name="Oval 381">
              <a:extLst>
                <a:ext uri="{FF2B5EF4-FFF2-40B4-BE49-F238E27FC236}">
                  <a16:creationId xmlns:a16="http://schemas.microsoft.com/office/drawing/2014/main" id="{F80505D2-CD6A-4A0B-A34C-43304CBFDE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5975" y="520700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3" name="Oval 382">
              <a:extLst>
                <a:ext uri="{FF2B5EF4-FFF2-40B4-BE49-F238E27FC236}">
                  <a16:creationId xmlns:a16="http://schemas.microsoft.com/office/drawing/2014/main" id="{CD6C5CAF-52D3-4FAC-A451-19932C935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2500" y="5159375"/>
              <a:ext cx="92075" cy="619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4" name="Oval 383">
              <a:extLst>
                <a:ext uri="{FF2B5EF4-FFF2-40B4-BE49-F238E27FC236}">
                  <a16:creationId xmlns:a16="http://schemas.microsoft.com/office/drawing/2014/main" id="{8F0210C3-574B-490C-8A31-2BC3E0D92F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524510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5" name="Oval 384">
              <a:extLst>
                <a:ext uri="{FF2B5EF4-FFF2-40B4-BE49-F238E27FC236}">
                  <a16:creationId xmlns:a16="http://schemas.microsoft.com/office/drawing/2014/main" id="{DCE6F6A6-CAA2-451B-B734-C470043DE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88" y="517207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6" name="Oval 385">
              <a:extLst>
                <a:ext uri="{FF2B5EF4-FFF2-40B4-BE49-F238E27FC236}">
                  <a16:creationId xmlns:a16="http://schemas.microsoft.com/office/drawing/2014/main" id="{F452A3FA-7C60-4522-B390-949D6C054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73625" y="5207000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7" name="Oval 386">
              <a:extLst>
                <a:ext uri="{FF2B5EF4-FFF2-40B4-BE49-F238E27FC236}">
                  <a16:creationId xmlns:a16="http://schemas.microsoft.com/office/drawing/2014/main" id="{63F286E7-7DA4-44E2-A534-7CDA3501F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0150" y="515937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8" name="Oval 387">
              <a:extLst>
                <a:ext uri="{FF2B5EF4-FFF2-40B4-BE49-F238E27FC236}">
                  <a16:creationId xmlns:a16="http://schemas.microsoft.com/office/drawing/2014/main" id="{FCD850C4-8AEA-4186-9F66-47AC853598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913" y="5245100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9" name="Oval 388">
              <a:extLst>
                <a:ext uri="{FF2B5EF4-FFF2-40B4-BE49-F238E27FC236}">
                  <a16:creationId xmlns:a16="http://schemas.microsoft.com/office/drawing/2014/main" id="{1522927A-B3D4-42F4-B621-3DB2B54089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463" y="5172075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0" name="Oval 389">
              <a:extLst>
                <a:ext uri="{FF2B5EF4-FFF2-40B4-BE49-F238E27FC236}">
                  <a16:creationId xmlns:a16="http://schemas.microsoft.com/office/drawing/2014/main" id="{EE7BDBED-CCD7-4609-826A-38AF19CE2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9088" y="520700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1" name="Oval 390">
              <a:extLst>
                <a:ext uri="{FF2B5EF4-FFF2-40B4-BE49-F238E27FC236}">
                  <a16:creationId xmlns:a16="http://schemas.microsoft.com/office/drawing/2014/main" id="{A9494000-FDFB-46B1-AE4F-894FA1798F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613" y="5159375"/>
              <a:ext cx="90487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2" name="Oval 391">
              <a:extLst>
                <a:ext uri="{FF2B5EF4-FFF2-40B4-BE49-F238E27FC236}">
                  <a16:creationId xmlns:a16="http://schemas.microsoft.com/office/drawing/2014/main" id="{48104BCD-7238-4476-826C-CFD1228BB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0375" y="524510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3" name="Oval 392">
              <a:extLst>
                <a:ext uri="{FF2B5EF4-FFF2-40B4-BE49-F238E27FC236}">
                  <a16:creationId xmlns:a16="http://schemas.microsoft.com/office/drawing/2014/main" id="{E5A82DBC-C2E4-46F0-ACC7-649EC704D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9350" y="517207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4" name="Oval 393">
              <a:extLst>
                <a:ext uri="{FF2B5EF4-FFF2-40B4-BE49-F238E27FC236}">
                  <a16:creationId xmlns:a16="http://schemas.microsoft.com/office/drawing/2014/main" id="{393D041A-C6E8-4B79-BFD4-CF83C1CDC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5386388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5" name="Oval 394">
              <a:extLst>
                <a:ext uri="{FF2B5EF4-FFF2-40B4-BE49-F238E27FC236}">
                  <a16:creationId xmlns:a16="http://schemas.microsoft.com/office/drawing/2014/main" id="{0C8B8895-D3DB-4F32-9BB5-FA76B7676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6750" y="54213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6" name="Oval 395">
              <a:extLst>
                <a:ext uri="{FF2B5EF4-FFF2-40B4-BE49-F238E27FC236}">
                  <a16:creationId xmlns:a16="http://schemas.microsoft.com/office/drawing/2014/main" id="{EB73660D-2484-480C-97B2-3CB144746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3275" y="537368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7" name="Oval 396">
              <a:extLst>
                <a:ext uri="{FF2B5EF4-FFF2-40B4-BE49-F238E27FC236}">
                  <a16:creationId xmlns:a16="http://schemas.microsoft.com/office/drawing/2014/main" id="{53041862-ACAA-4256-BB50-6791564BAE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625" y="5459413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8" name="Oval 397">
              <a:extLst>
                <a:ext uri="{FF2B5EF4-FFF2-40B4-BE49-F238E27FC236}">
                  <a16:creationId xmlns:a16="http://schemas.microsoft.com/office/drawing/2014/main" id="{50D1A4EE-0D8D-4101-83AD-B58083CD95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5988" y="5421313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9" name="Oval 398">
              <a:extLst>
                <a:ext uri="{FF2B5EF4-FFF2-40B4-BE49-F238E27FC236}">
                  <a16:creationId xmlns:a16="http://schemas.microsoft.com/office/drawing/2014/main" id="{219AD6F9-712D-4569-B158-9B1A0E46F6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925" y="537368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0" name="Oval 399">
              <a:extLst>
                <a:ext uri="{FF2B5EF4-FFF2-40B4-BE49-F238E27FC236}">
                  <a16:creationId xmlns:a16="http://schemas.microsoft.com/office/drawing/2014/main" id="{B8451DED-3598-466E-95AE-28CE17C3FD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275" y="545941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1" name="Oval 400">
              <a:extLst>
                <a:ext uri="{FF2B5EF4-FFF2-40B4-BE49-F238E27FC236}">
                  <a16:creationId xmlns:a16="http://schemas.microsoft.com/office/drawing/2014/main" id="{60A1A699-AF3A-4B4F-A184-36B76D046B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238" y="5386388"/>
              <a:ext cx="123825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2" name="Oval 401">
              <a:extLst>
                <a:ext uri="{FF2B5EF4-FFF2-40B4-BE49-F238E27FC236}">
                  <a16:creationId xmlns:a16="http://schemas.microsoft.com/office/drawing/2014/main" id="{19CAD463-3394-4CA9-837E-4C99CA84B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8275" y="54213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3" name="Oval 402">
              <a:extLst>
                <a:ext uri="{FF2B5EF4-FFF2-40B4-BE49-F238E27FC236}">
                  <a16:creationId xmlns:a16="http://schemas.microsoft.com/office/drawing/2014/main" id="{DF4E46E8-8AD0-45AF-A8F8-49F2A6268B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800" y="537368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4" name="Oval 403">
              <a:extLst>
                <a:ext uri="{FF2B5EF4-FFF2-40B4-BE49-F238E27FC236}">
                  <a16:creationId xmlns:a16="http://schemas.microsoft.com/office/drawing/2014/main" id="{49F4A7E7-BFE2-4826-9A15-2F5FA27692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150" y="5459413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5" name="Oval 404">
              <a:extLst>
                <a:ext uri="{FF2B5EF4-FFF2-40B4-BE49-F238E27FC236}">
                  <a16:creationId xmlns:a16="http://schemas.microsoft.com/office/drawing/2014/main" id="{57A8B869-BEA3-4973-A86B-A1EA7097E2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0125" y="5386388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6" name="Oval 405">
              <a:extLst>
                <a:ext uri="{FF2B5EF4-FFF2-40B4-BE49-F238E27FC236}">
                  <a16:creationId xmlns:a16="http://schemas.microsoft.com/office/drawing/2014/main" id="{A518E2D3-B8E8-4CE0-8DB0-E15F5C4DC9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0" y="53959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7" name="Oval 406">
              <a:extLst>
                <a:ext uri="{FF2B5EF4-FFF2-40B4-BE49-F238E27FC236}">
                  <a16:creationId xmlns:a16="http://schemas.microsoft.com/office/drawing/2014/main" id="{3DD9109B-EE1F-4D63-9705-0F0F1388AD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300" y="3273425"/>
              <a:ext cx="82550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8" name="Oval 407">
              <a:extLst>
                <a:ext uri="{FF2B5EF4-FFF2-40B4-BE49-F238E27FC236}">
                  <a16:creationId xmlns:a16="http://schemas.microsoft.com/office/drawing/2014/main" id="{5DEBA88E-532F-46E8-BDE7-893B9E531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1063" y="4537075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9" name="Oval 408">
              <a:extLst>
                <a:ext uri="{FF2B5EF4-FFF2-40B4-BE49-F238E27FC236}">
                  <a16:creationId xmlns:a16="http://schemas.microsoft.com/office/drawing/2014/main" id="{FEB08B19-7DAB-4E01-8C44-8D03BD5BD2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1788" y="558165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0" name="Oval 409">
              <a:extLst>
                <a:ext uri="{FF2B5EF4-FFF2-40B4-BE49-F238E27FC236}">
                  <a16:creationId xmlns:a16="http://schemas.microsoft.com/office/drawing/2014/main" id="{7396CB95-9E1D-4ED2-828E-E9F3295A9A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8000" y="561657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1" name="Oval 410">
              <a:extLst>
                <a:ext uri="{FF2B5EF4-FFF2-40B4-BE49-F238E27FC236}">
                  <a16:creationId xmlns:a16="http://schemas.microsoft.com/office/drawing/2014/main" id="{7CF780D4-ABB4-47A8-AA22-2C2830B4F2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2938" y="556895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2" name="Oval 411">
              <a:extLst>
                <a:ext uri="{FF2B5EF4-FFF2-40B4-BE49-F238E27FC236}">
                  <a16:creationId xmlns:a16="http://schemas.microsoft.com/office/drawing/2014/main" id="{CF75158F-5C10-4F8C-B7DF-D2D98D7F72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9288" y="565467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3" name="Oval 412">
              <a:extLst>
                <a:ext uri="{FF2B5EF4-FFF2-40B4-BE49-F238E27FC236}">
                  <a16:creationId xmlns:a16="http://schemas.microsoft.com/office/drawing/2014/main" id="{40D207C0-0B74-4973-BB5B-599E439B87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88" y="556895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4" name="Oval 413">
              <a:extLst>
                <a:ext uri="{FF2B5EF4-FFF2-40B4-BE49-F238E27FC236}">
                  <a16:creationId xmlns:a16="http://schemas.microsoft.com/office/drawing/2014/main" id="{6C2D00CB-596B-4558-B567-127EAB078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6938" y="565467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5" name="Oval 414">
              <a:extLst>
                <a:ext uri="{FF2B5EF4-FFF2-40B4-BE49-F238E27FC236}">
                  <a16:creationId xmlns:a16="http://schemas.microsoft.com/office/drawing/2014/main" id="{37E2F9C8-5EF5-426F-B2E6-A36E2AD86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900" y="558165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6" name="Oval 415">
              <a:extLst>
                <a:ext uri="{FF2B5EF4-FFF2-40B4-BE49-F238E27FC236}">
                  <a16:creationId xmlns:a16="http://schemas.microsoft.com/office/drawing/2014/main" id="{2EE6FFEB-4CB5-4997-923D-6773019FD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525" y="561657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7" name="Oval 416">
              <a:extLst>
                <a:ext uri="{FF2B5EF4-FFF2-40B4-BE49-F238E27FC236}">
                  <a16:creationId xmlns:a16="http://schemas.microsoft.com/office/drawing/2014/main" id="{9B27A441-A812-46C2-AF19-52AC9C1DF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463" y="556895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8" name="Oval 417">
              <a:extLst>
                <a:ext uri="{FF2B5EF4-FFF2-40B4-BE49-F238E27FC236}">
                  <a16:creationId xmlns:a16="http://schemas.microsoft.com/office/drawing/2014/main" id="{06DC6A92-AF46-410A-8147-47F8494D6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813" y="5654675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9" name="Oval 418">
              <a:extLst>
                <a:ext uri="{FF2B5EF4-FFF2-40B4-BE49-F238E27FC236}">
                  <a16:creationId xmlns:a16="http://schemas.microsoft.com/office/drawing/2014/main" id="{005F2518-E211-4680-9067-BDD45D540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788" y="558165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0" name="Oval 419">
              <a:extLst>
                <a:ext uri="{FF2B5EF4-FFF2-40B4-BE49-F238E27FC236}">
                  <a16:creationId xmlns:a16="http://schemas.microsoft.com/office/drawing/2014/main" id="{4BEF8050-6553-4549-BBA1-00464207F1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6000" y="5616575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1" name="Oval 420">
              <a:extLst>
                <a:ext uri="{FF2B5EF4-FFF2-40B4-BE49-F238E27FC236}">
                  <a16:creationId xmlns:a16="http://schemas.microsoft.com/office/drawing/2014/main" id="{0452B151-974C-495B-9434-BAF9A6EAC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2050" y="554355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2" name="Oval 421">
              <a:extLst>
                <a:ext uri="{FF2B5EF4-FFF2-40B4-BE49-F238E27FC236}">
                  <a16:creationId xmlns:a16="http://schemas.microsoft.com/office/drawing/2014/main" id="{13D3529A-D410-4120-B75F-151804D88D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1888" y="5641975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3" name="Oval 422">
              <a:extLst>
                <a:ext uri="{FF2B5EF4-FFF2-40B4-BE49-F238E27FC236}">
                  <a16:creationId xmlns:a16="http://schemas.microsoft.com/office/drawing/2014/main" id="{4C4E819A-3FE3-4304-B2E5-88E18A2D4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2000" y="1616075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4" name="Oval 423">
              <a:extLst>
                <a:ext uri="{FF2B5EF4-FFF2-40B4-BE49-F238E27FC236}">
                  <a16:creationId xmlns:a16="http://schemas.microsoft.com/office/drawing/2014/main" id="{8A091DBC-698B-4160-AEE9-AE5197E46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175" y="152876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5" name="Oval 424">
              <a:extLst>
                <a:ext uri="{FF2B5EF4-FFF2-40B4-BE49-F238E27FC236}">
                  <a16:creationId xmlns:a16="http://schemas.microsoft.com/office/drawing/2014/main" id="{7488AA1E-8409-4513-8614-F6C15342C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8350" y="117316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6" name="Oval 425">
              <a:extLst>
                <a:ext uri="{FF2B5EF4-FFF2-40B4-BE49-F238E27FC236}">
                  <a16:creationId xmlns:a16="http://schemas.microsoft.com/office/drawing/2014/main" id="{257060C0-D46A-433D-B91B-0D81C31E5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3525" y="108743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7" name="Oval 426">
              <a:extLst>
                <a:ext uri="{FF2B5EF4-FFF2-40B4-BE49-F238E27FC236}">
                  <a16:creationId xmlns:a16="http://schemas.microsoft.com/office/drawing/2014/main" id="{14B5B967-CC91-4267-B2FD-AEB0B78AA6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1888" y="113665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8" name="Oval 427">
              <a:extLst>
                <a:ext uri="{FF2B5EF4-FFF2-40B4-BE49-F238E27FC236}">
                  <a16:creationId xmlns:a16="http://schemas.microsoft.com/office/drawing/2014/main" id="{3C8E2D0C-257F-4E33-83CD-32A8A4903EE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86338" y="1392238"/>
              <a:ext cx="147637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9" name="Oval 428">
              <a:extLst>
                <a:ext uri="{FF2B5EF4-FFF2-40B4-BE49-F238E27FC236}">
                  <a16:creationId xmlns:a16="http://schemas.microsoft.com/office/drawing/2014/main" id="{51F5D228-A71C-478F-86EB-AF6F9E8CED9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46725" y="130492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0" name="Oval 429">
              <a:extLst>
                <a:ext uri="{FF2B5EF4-FFF2-40B4-BE49-F238E27FC236}">
                  <a16:creationId xmlns:a16="http://schemas.microsoft.com/office/drawing/2014/main" id="{4797D0F0-712D-40A5-A81A-E8863E9482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8350" y="182721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1" name="Oval 430">
              <a:extLst>
                <a:ext uri="{FF2B5EF4-FFF2-40B4-BE49-F238E27FC236}">
                  <a16:creationId xmlns:a16="http://schemas.microsoft.com/office/drawing/2014/main" id="{7E7250C2-8657-485B-8419-F00B049AC4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3525" y="174148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2" name="Oval 431">
              <a:extLst>
                <a:ext uri="{FF2B5EF4-FFF2-40B4-BE49-F238E27FC236}">
                  <a16:creationId xmlns:a16="http://schemas.microsoft.com/office/drawing/2014/main" id="{5BE51E03-A8E7-4E9E-974E-954D52C81C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179070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3" name="Oval 432">
              <a:extLst>
                <a:ext uri="{FF2B5EF4-FFF2-40B4-BE49-F238E27FC236}">
                  <a16:creationId xmlns:a16="http://schemas.microsoft.com/office/drawing/2014/main" id="{6CB63C71-7FE7-4618-BC28-48E18A5457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11888" y="179070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4" name="Oval 433">
              <a:extLst>
                <a:ext uri="{FF2B5EF4-FFF2-40B4-BE49-F238E27FC236}">
                  <a16:creationId xmlns:a16="http://schemas.microsoft.com/office/drawing/2014/main" id="{3C187FA7-12D2-43EB-835B-FA5F00F710C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45088" y="2184400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5" name="Oval 434">
              <a:extLst>
                <a:ext uri="{FF2B5EF4-FFF2-40B4-BE49-F238E27FC236}">
                  <a16:creationId xmlns:a16="http://schemas.microsoft.com/office/drawing/2014/main" id="{213F1A6C-CADF-43A7-A715-8F6896845B1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10150" y="222091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6" name="Oval 435">
              <a:extLst>
                <a:ext uri="{FF2B5EF4-FFF2-40B4-BE49-F238E27FC236}">
                  <a16:creationId xmlns:a16="http://schemas.microsoft.com/office/drawing/2014/main" id="{7C3612CD-8B14-43FF-B74B-0AC0DACC49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34088" y="222091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7" name="Oval 436">
              <a:extLst>
                <a:ext uri="{FF2B5EF4-FFF2-40B4-BE49-F238E27FC236}">
                  <a16:creationId xmlns:a16="http://schemas.microsoft.com/office/drawing/2014/main" id="{13EDAFFD-2CBC-46EC-B0DB-8ECEAEA87E3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91213" y="2173288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8" name="Oval 437">
              <a:extLst>
                <a:ext uri="{FF2B5EF4-FFF2-40B4-BE49-F238E27FC236}">
                  <a16:creationId xmlns:a16="http://schemas.microsoft.com/office/drawing/2014/main" id="{B03A41DE-2698-4765-A913-B417A8134E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29300" y="2257425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9" name="Oval 438">
              <a:extLst>
                <a:ext uri="{FF2B5EF4-FFF2-40B4-BE49-F238E27FC236}">
                  <a16:creationId xmlns:a16="http://schemas.microsoft.com/office/drawing/2014/main" id="{BFD3432F-5442-425B-B4C2-ED89BBCE2A5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41975" y="218440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0" name="Oval 439">
              <a:extLst>
                <a:ext uri="{FF2B5EF4-FFF2-40B4-BE49-F238E27FC236}">
                  <a16:creationId xmlns:a16="http://schemas.microsoft.com/office/drawing/2014/main" id="{8ECC40AC-4EE7-46F2-ACA9-19EB58835B6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10213" y="222091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1" name="Oval 440">
              <a:extLst>
                <a:ext uri="{FF2B5EF4-FFF2-40B4-BE49-F238E27FC236}">
                  <a16:creationId xmlns:a16="http://schemas.microsoft.com/office/drawing/2014/main" id="{4068C0D9-33A2-4640-B97F-A5C000F4B57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67338" y="2173288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2" name="Oval 441">
              <a:extLst>
                <a:ext uri="{FF2B5EF4-FFF2-40B4-BE49-F238E27FC236}">
                  <a16:creationId xmlns:a16="http://schemas.microsoft.com/office/drawing/2014/main" id="{F85CA640-1F06-49CC-9643-F6017AEF789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03838" y="2257425"/>
              <a:ext cx="149225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3" name="Oval 442">
              <a:extLst>
                <a:ext uri="{FF2B5EF4-FFF2-40B4-BE49-F238E27FC236}">
                  <a16:creationId xmlns:a16="http://schemas.microsoft.com/office/drawing/2014/main" id="{98866DBD-46E8-41AB-BAC5-6181992352E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64263" y="2185988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5EC119F7-59E6-4408-830B-320183383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8963" y="2390775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BFAB558B-D21D-4232-90C9-21AA66548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588" y="242728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6" name="Oval 445">
              <a:extLst>
                <a:ext uri="{FF2B5EF4-FFF2-40B4-BE49-F238E27FC236}">
                  <a16:creationId xmlns:a16="http://schemas.microsoft.com/office/drawing/2014/main" id="{44145E0C-5114-40D7-BDF2-813B3678E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8525" y="2379663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3407F1DE-BE09-4F08-B34D-CD0A784E8A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3288" y="2463800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B9819864-902A-41EC-9C40-67B7AD234D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6175" y="2379663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9" name="Oval 448">
              <a:extLst>
                <a:ext uri="{FF2B5EF4-FFF2-40B4-BE49-F238E27FC236}">
                  <a16:creationId xmlns:a16="http://schemas.microsoft.com/office/drawing/2014/main" id="{9CE5CEBD-6F52-4C20-8404-72670B01D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0938" y="2463800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0" name="Oval 449">
              <a:extLst>
                <a:ext uri="{FF2B5EF4-FFF2-40B4-BE49-F238E27FC236}">
                  <a16:creationId xmlns:a16="http://schemas.microsoft.com/office/drawing/2014/main" id="{B5BBC7A1-FC2E-49D5-BA5B-A345315FE2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0488" y="239077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1" name="Oval 450">
              <a:extLst>
                <a:ext uri="{FF2B5EF4-FFF2-40B4-BE49-F238E27FC236}">
                  <a16:creationId xmlns:a16="http://schemas.microsoft.com/office/drawing/2014/main" id="{C4431416-DC00-42AA-88E5-A2E99A264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113" y="2427288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2" name="Oval 451">
              <a:extLst>
                <a:ext uri="{FF2B5EF4-FFF2-40B4-BE49-F238E27FC236}">
                  <a16:creationId xmlns:a16="http://schemas.microsoft.com/office/drawing/2014/main" id="{614580FF-ACC6-46D4-A8C0-50878AE43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0050" y="2379663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3" name="Oval 452">
              <a:extLst>
                <a:ext uri="{FF2B5EF4-FFF2-40B4-BE49-F238E27FC236}">
                  <a16:creationId xmlns:a16="http://schemas.microsoft.com/office/drawing/2014/main" id="{3B04523B-A516-48B9-9247-ABC883A5C3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2463800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4" name="Oval 453">
              <a:extLst>
                <a:ext uri="{FF2B5EF4-FFF2-40B4-BE49-F238E27FC236}">
                  <a16:creationId xmlns:a16="http://schemas.microsoft.com/office/drawing/2014/main" id="{FCD2D617-B489-47CB-A0D5-0296B86F83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75375" y="239077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5" name="Oval 454">
              <a:extLst>
                <a:ext uri="{FF2B5EF4-FFF2-40B4-BE49-F238E27FC236}">
                  <a16:creationId xmlns:a16="http://schemas.microsoft.com/office/drawing/2014/main" id="{95CD1DD6-33EE-4F2F-A35C-BAD14A925A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313" y="197802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6" name="Oval 455">
              <a:extLst>
                <a:ext uri="{FF2B5EF4-FFF2-40B4-BE49-F238E27FC236}">
                  <a16:creationId xmlns:a16="http://schemas.microsoft.com/office/drawing/2014/main" id="{F82520C4-D139-4A24-9C34-1F51D5572D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9938" y="2014538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7" name="Oval 456">
              <a:extLst>
                <a:ext uri="{FF2B5EF4-FFF2-40B4-BE49-F238E27FC236}">
                  <a16:creationId xmlns:a16="http://schemas.microsoft.com/office/drawing/2014/main" id="{3EEC7F06-A98A-4EB9-9A52-70F4B6A81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4875" y="1966913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8" name="Oval 457">
              <a:extLst>
                <a:ext uri="{FF2B5EF4-FFF2-40B4-BE49-F238E27FC236}">
                  <a16:creationId xmlns:a16="http://schemas.microsoft.com/office/drawing/2014/main" id="{C6D04D2B-C8AA-469C-84AB-6A6ECAE0B6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89638" y="2051050"/>
              <a:ext cx="150812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9" name="Oval 458">
              <a:extLst>
                <a:ext uri="{FF2B5EF4-FFF2-40B4-BE49-F238E27FC236}">
                  <a16:creationId xmlns:a16="http://schemas.microsoft.com/office/drawing/2014/main" id="{63EFCC19-B55A-47E7-8DCE-EEC8BBEE8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2525" y="1966913"/>
              <a:ext cx="90488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0" name="Oval 459">
              <a:extLst>
                <a:ext uri="{FF2B5EF4-FFF2-40B4-BE49-F238E27FC236}">
                  <a16:creationId xmlns:a16="http://schemas.microsoft.com/office/drawing/2014/main" id="{CA66BEB8-C4FC-49ED-BE32-FB2FF2111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7288" y="2051050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1" name="Oval 460">
              <a:extLst>
                <a:ext uri="{FF2B5EF4-FFF2-40B4-BE49-F238E27FC236}">
                  <a16:creationId xmlns:a16="http://schemas.microsoft.com/office/drawing/2014/main" id="{3BEF9B2E-0194-44B8-8397-C6FA64961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6838" y="197802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2" name="Oval 461">
              <a:extLst>
                <a:ext uri="{FF2B5EF4-FFF2-40B4-BE49-F238E27FC236}">
                  <a16:creationId xmlns:a16="http://schemas.microsoft.com/office/drawing/2014/main" id="{581C8510-C35E-46B7-95CF-F46B6BCB0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9875" y="2014538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3" name="Oval 462">
              <a:extLst>
                <a:ext uri="{FF2B5EF4-FFF2-40B4-BE49-F238E27FC236}">
                  <a16:creationId xmlns:a16="http://schemas.microsoft.com/office/drawing/2014/main" id="{DB216D9F-469F-4F73-8582-D4E2DD8DD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6400" y="1966913"/>
              <a:ext cx="90488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4" name="Oval 463">
              <a:extLst>
                <a:ext uri="{FF2B5EF4-FFF2-40B4-BE49-F238E27FC236}">
                  <a16:creationId xmlns:a16="http://schemas.microsoft.com/office/drawing/2014/main" id="{75B1081F-6FB6-42A4-88B6-7B32A5EB5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92750" y="2051050"/>
              <a:ext cx="147638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5" name="Oval 464">
              <a:extLst>
                <a:ext uri="{FF2B5EF4-FFF2-40B4-BE49-F238E27FC236}">
                  <a16:creationId xmlns:a16="http://schemas.microsoft.com/office/drawing/2014/main" id="{76F1B638-B9C5-48C6-977C-19DAC7759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1725" y="1978025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6" name="Oval 465">
              <a:extLst>
                <a:ext uri="{FF2B5EF4-FFF2-40B4-BE49-F238E27FC236}">
                  <a16:creationId xmlns:a16="http://schemas.microsoft.com/office/drawing/2014/main" id="{F5A6C73F-3715-49CB-BCAE-AB1E4515CD0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51438" y="2603500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7" name="Oval 466">
              <a:extLst>
                <a:ext uri="{FF2B5EF4-FFF2-40B4-BE49-F238E27FC236}">
                  <a16:creationId xmlns:a16="http://schemas.microsoft.com/office/drawing/2014/main" id="{99B08B51-206D-4C70-9C7B-9D578E0EA50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16500" y="26400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8" name="Oval 467">
              <a:extLst>
                <a:ext uri="{FF2B5EF4-FFF2-40B4-BE49-F238E27FC236}">
                  <a16:creationId xmlns:a16="http://schemas.microsoft.com/office/drawing/2014/main" id="{EDC1C132-7E32-4AB4-BFCE-6DC1FCD21A2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38850" y="264001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9" name="Oval 468">
              <a:extLst>
                <a:ext uri="{FF2B5EF4-FFF2-40B4-BE49-F238E27FC236}">
                  <a16:creationId xmlns:a16="http://schemas.microsoft.com/office/drawing/2014/main" id="{C17AAE30-16C5-4084-BE8A-3E27E2CA426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97563" y="2592388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0" name="Oval 469">
              <a:extLst>
                <a:ext uri="{FF2B5EF4-FFF2-40B4-BE49-F238E27FC236}">
                  <a16:creationId xmlns:a16="http://schemas.microsoft.com/office/drawing/2014/main" id="{4A70EC1C-AEC2-4E52-ACC6-E6DABC061B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34063" y="2676525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1" name="Oval 470">
              <a:extLst>
                <a:ext uri="{FF2B5EF4-FFF2-40B4-BE49-F238E27FC236}">
                  <a16:creationId xmlns:a16="http://schemas.microsoft.com/office/drawing/2014/main" id="{92FE0CEB-8556-46CA-BD4A-24A22F47FD0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48325" y="260350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2" name="Oval 471">
              <a:extLst>
                <a:ext uri="{FF2B5EF4-FFF2-40B4-BE49-F238E27FC236}">
                  <a16:creationId xmlns:a16="http://schemas.microsoft.com/office/drawing/2014/main" id="{B494C3BC-E226-4A28-868A-B0DD656D788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14975" y="264001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3" name="Oval 472">
              <a:extLst>
                <a:ext uri="{FF2B5EF4-FFF2-40B4-BE49-F238E27FC236}">
                  <a16:creationId xmlns:a16="http://schemas.microsoft.com/office/drawing/2014/main" id="{BDDC11C8-0AD6-434B-BAE9-3F332CA9FD7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73688" y="2592388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4" name="Oval 473">
              <a:extLst>
                <a:ext uri="{FF2B5EF4-FFF2-40B4-BE49-F238E27FC236}">
                  <a16:creationId xmlns:a16="http://schemas.microsoft.com/office/drawing/2014/main" id="{5AADCD97-B5EF-45C0-8054-BE1FE77B339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10188" y="2676525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5" name="Oval 474">
              <a:extLst>
                <a:ext uri="{FF2B5EF4-FFF2-40B4-BE49-F238E27FC236}">
                  <a16:creationId xmlns:a16="http://schemas.microsoft.com/office/drawing/2014/main" id="{FE22E1B1-3824-42B9-BB2E-F427EE172DB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69025" y="2605088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6" name="Oval 475">
              <a:extLst>
                <a:ext uri="{FF2B5EF4-FFF2-40B4-BE49-F238E27FC236}">
                  <a16:creationId xmlns:a16="http://schemas.microsoft.com/office/drawing/2014/main" id="{4EDDE14B-AA50-4430-9ECD-A7DE55F1C6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1025" y="2835275"/>
              <a:ext cx="125413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7" name="Oval 476">
              <a:extLst>
                <a:ext uri="{FF2B5EF4-FFF2-40B4-BE49-F238E27FC236}">
                  <a16:creationId xmlns:a16="http://schemas.microsoft.com/office/drawing/2014/main" id="{18D5D2AB-512D-4824-BCA3-0652B765F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5650" y="287020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8" name="Oval 477">
              <a:extLst>
                <a:ext uri="{FF2B5EF4-FFF2-40B4-BE49-F238E27FC236}">
                  <a16:creationId xmlns:a16="http://schemas.microsoft.com/office/drawing/2014/main" id="{4B633E4A-2113-4BE6-9A01-401A2AAB6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2175" y="2822575"/>
              <a:ext cx="90488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9" name="Oval 478">
              <a:extLst>
                <a:ext uri="{FF2B5EF4-FFF2-40B4-BE49-F238E27FC236}">
                  <a16:creationId xmlns:a16="http://schemas.microsoft.com/office/drawing/2014/main" id="{A2022D94-2712-4E6C-B3A9-27FF6B6CB5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75350" y="2908300"/>
              <a:ext cx="150813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0" name="Oval 479">
              <a:extLst>
                <a:ext uri="{FF2B5EF4-FFF2-40B4-BE49-F238E27FC236}">
                  <a16:creationId xmlns:a16="http://schemas.microsoft.com/office/drawing/2014/main" id="{BD7FEC14-F7EA-4590-B3E9-C7CFCB92A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238" y="282257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1" name="Oval 480">
              <a:extLst>
                <a:ext uri="{FF2B5EF4-FFF2-40B4-BE49-F238E27FC236}">
                  <a16:creationId xmlns:a16="http://schemas.microsoft.com/office/drawing/2014/main" id="{382B7C3F-DD5E-40D5-9D01-E4FF2F4FF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3000" y="2908300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2" name="Oval 481">
              <a:extLst>
                <a:ext uri="{FF2B5EF4-FFF2-40B4-BE49-F238E27FC236}">
                  <a16:creationId xmlns:a16="http://schemas.microsoft.com/office/drawing/2014/main" id="{15962188-0DC4-44C3-9725-1D6CDF59D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2550" y="283527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3" name="Oval 482">
              <a:extLst>
                <a:ext uri="{FF2B5EF4-FFF2-40B4-BE49-F238E27FC236}">
                  <a16:creationId xmlns:a16="http://schemas.microsoft.com/office/drawing/2014/main" id="{AED7A955-890C-4341-9345-4734699E9A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7175" y="287020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4" name="Oval 483">
              <a:extLst>
                <a:ext uri="{FF2B5EF4-FFF2-40B4-BE49-F238E27FC236}">
                  <a16:creationId xmlns:a16="http://schemas.microsoft.com/office/drawing/2014/main" id="{3AF649A5-E9B7-491A-BCF7-6C2D1C26D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2113" y="2822575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5" name="Oval 484">
              <a:extLst>
                <a:ext uri="{FF2B5EF4-FFF2-40B4-BE49-F238E27FC236}">
                  <a16:creationId xmlns:a16="http://schemas.microsoft.com/office/drawing/2014/main" id="{A9CD5B34-08EA-4CB2-B3AB-3AB9507FF2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78463" y="2908300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6892614D-373A-4EAE-9918-B08DF2EB1EB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67438" y="283527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513B5E8B-08FE-47E0-A01D-D9E043CDD89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48225" y="1577975"/>
              <a:ext cx="84138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8" name="Oval 487">
              <a:extLst>
                <a:ext uri="{FF2B5EF4-FFF2-40B4-BE49-F238E27FC236}">
                  <a16:creationId xmlns:a16="http://schemas.microsoft.com/office/drawing/2014/main" id="{B05F8E3C-416E-4A69-A214-30D0238BC80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810000" y="153987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6D59B8A7-9F97-4F11-B1BA-486E72F63A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625" y="157797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FC48B82C-5D9A-41C7-B662-4AF21037A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19563" y="1528763"/>
              <a:ext cx="90487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1" name="Oval 490">
              <a:extLst>
                <a:ext uri="{FF2B5EF4-FFF2-40B4-BE49-F238E27FC236}">
                  <a16:creationId xmlns:a16="http://schemas.microsoft.com/office/drawing/2014/main" id="{CE12774F-EB0C-4B77-9A9D-BBEFA0248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7213" y="1528763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2" name="Oval 491">
              <a:extLst>
                <a:ext uri="{FF2B5EF4-FFF2-40B4-BE49-F238E27FC236}">
                  <a16:creationId xmlns:a16="http://schemas.microsoft.com/office/drawing/2014/main" id="{02BFFEFC-32F8-44A1-980C-C3A860ED9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5150" y="1614488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3" name="Oval 492">
              <a:extLst>
                <a:ext uri="{FF2B5EF4-FFF2-40B4-BE49-F238E27FC236}">
                  <a16:creationId xmlns:a16="http://schemas.microsoft.com/office/drawing/2014/main" id="{14AF6736-D084-40EE-948D-9AD7FD690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3113" y="1539875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4" name="Oval 493">
              <a:extLst>
                <a:ext uri="{FF2B5EF4-FFF2-40B4-BE49-F238E27FC236}">
                  <a16:creationId xmlns:a16="http://schemas.microsoft.com/office/drawing/2014/main" id="{9AD5B508-D504-4E86-AC97-0C695472AA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6150" y="1577975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5" name="Oval 494">
              <a:extLst>
                <a:ext uri="{FF2B5EF4-FFF2-40B4-BE49-F238E27FC236}">
                  <a16:creationId xmlns:a16="http://schemas.microsoft.com/office/drawing/2014/main" id="{B96D1412-789F-4F6D-AD49-D5A4FBDB9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7438" y="1614488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6" name="Oval 495">
              <a:extLst>
                <a:ext uri="{FF2B5EF4-FFF2-40B4-BE49-F238E27FC236}">
                  <a16:creationId xmlns:a16="http://schemas.microsoft.com/office/drawing/2014/main" id="{3B2F2FAA-227A-415A-B6C1-CBD849920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000" y="1539875"/>
              <a:ext cx="123825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7" name="Oval 496">
              <a:extLst>
                <a:ext uri="{FF2B5EF4-FFF2-40B4-BE49-F238E27FC236}">
                  <a16:creationId xmlns:a16="http://schemas.microsoft.com/office/drawing/2014/main" id="{E60E1DC3-1071-4582-A1EF-674F37EF9E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1038" y="1577975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8" name="Oval 497">
              <a:extLst>
                <a:ext uri="{FF2B5EF4-FFF2-40B4-BE49-F238E27FC236}">
                  <a16:creationId xmlns:a16="http://schemas.microsoft.com/office/drawing/2014/main" id="{FEDE6408-69E8-460E-B383-9DD492DF0B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350" y="1098550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9" name="Oval 498">
              <a:extLst>
                <a:ext uri="{FF2B5EF4-FFF2-40B4-BE49-F238E27FC236}">
                  <a16:creationId xmlns:a16="http://schemas.microsoft.com/office/drawing/2014/main" id="{1096B81E-B0B1-4337-AD0B-540090BCD3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8625" y="113665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0" name="Oval 499">
              <a:extLst>
                <a:ext uri="{FF2B5EF4-FFF2-40B4-BE49-F238E27FC236}">
                  <a16:creationId xmlns:a16="http://schemas.microsoft.com/office/drawing/2014/main" id="{8ED79E89-7D79-4AFA-B9F0-7AEA43F7E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0975" y="113665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1" name="Oval 500">
              <a:extLst>
                <a:ext uri="{FF2B5EF4-FFF2-40B4-BE49-F238E27FC236}">
                  <a16:creationId xmlns:a16="http://schemas.microsoft.com/office/drawing/2014/main" id="{F9E600DD-678E-47E6-AD4F-36E204DF8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913" y="1087438"/>
              <a:ext cx="90487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2" name="Oval 501">
              <a:extLst>
                <a:ext uri="{FF2B5EF4-FFF2-40B4-BE49-F238E27FC236}">
                  <a16:creationId xmlns:a16="http://schemas.microsoft.com/office/drawing/2014/main" id="{C53E600E-208C-4857-93DF-D393A8EDA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563" y="108743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3" name="Oval 502">
              <a:extLst>
                <a:ext uri="{FF2B5EF4-FFF2-40B4-BE49-F238E27FC236}">
                  <a16:creationId xmlns:a16="http://schemas.microsoft.com/office/drawing/2014/main" id="{D78B1715-327E-44D2-A624-AD84CBCA2B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1500" y="1173163"/>
              <a:ext cx="147638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4" name="Oval 503">
              <a:extLst>
                <a:ext uri="{FF2B5EF4-FFF2-40B4-BE49-F238E27FC236}">
                  <a16:creationId xmlns:a16="http://schemas.microsoft.com/office/drawing/2014/main" id="{2CFA2B96-1C9C-4CD2-9D06-5E16853583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9463" y="1098550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5" name="Oval 504">
              <a:extLst>
                <a:ext uri="{FF2B5EF4-FFF2-40B4-BE49-F238E27FC236}">
                  <a16:creationId xmlns:a16="http://schemas.microsoft.com/office/drawing/2014/main" id="{9E060238-12DA-429D-A47D-D0F2123108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2500" y="1136650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6" name="Oval 505">
              <a:extLst>
                <a:ext uri="{FF2B5EF4-FFF2-40B4-BE49-F238E27FC236}">
                  <a16:creationId xmlns:a16="http://schemas.microsoft.com/office/drawing/2014/main" id="{A2A3792B-F420-4E56-A34D-584D2682D2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788" y="1173163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7" name="Oval 506">
              <a:extLst>
                <a:ext uri="{FF2B5EF4-FFF2-40B4-BE49-F238E27FC236}">
                  <a16:creationId xmlns:a16="http://schemas.microsoft.com/office/drawing/2014/main" id="{7993DE1E-E158-4FC2-8DBC-04EDA7D8B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350" y="1098550"/>
              <a:ext cx="123825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8" name="Oval 507">
              <a:extLst>
                <a:ext uri="{FF2B5EF4-FFF2-40B4-BE49-F238E27FC236}">
                  <a16:creationId xmlns:a16="http://schemas.microsoft.com/office/drawing/2014/main" id="{0810E705-017D-4137-BD5A-7A05CFD1F1A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98975" y="1352550"/>
              <a:ext cx="84138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9" name="Oval 508">
              <a:extLst>
                <a:ext uri="{FF2B5EF4-FFF2-40B4-BE49-F238E27FC236}">
                  <a16:creationId xmlns:a16="http://schemas.microsoft.com/office/drawing/2014/main" id="{DB6DAD9B-04D8-4385-8943-BDA70E58BEA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476625" y="1352550"/>
              <a:ext cx="84138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0" name="Oval 509">
              <a:extLst>
                <a:ext uri="{FF2B5EF4-FFF2-40B4-BE49-F238E27FC236}">
                  <a16:creationId xmlns:a16="http://schemas.microsoft.com/office/drawing/2014/main" id="{51CCE91E-51A7-4D41-8DF6-D80C1B00C0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335338" y="1304925"/>
              <a:ext cx="90487" cy="61913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1" name="Oval 510">
              <a:extLst>
                <a:ext uri="{FF2B5EF4-FFF2-40B4-BE49-F238E27FC236}">
                  <a16:creationId xmlns:a16="http://schemas.microsoft.com/office/drawing/2014/main" id="{060D6BAC-0A4D-4559-8D19-09EF3230FF0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57688" y="1304925"/>
              <a:ext cx="90487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2" name="Oval 511">
              <a:extLst>
                <a:ext uri="{FF2B5EF4-FFF2-40B4-BE49-F238E27FC236}">
                  <a16:creationId xmlns:a16="http://schemas.microsoft.com/office/drawing/2014/main" id="{03AF923C-9C09-40E5-836E-1070BCE657D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294188" y="1390650"/>
              <a:ext cx="147637" cy="904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3" name="Oval 512">
              <a:extLst>
                <a:ext uri="{FF2B5EF4-FFF2-40B4-BE49-F238E27FC236}">
                  <a16:creationId xmlns:a16="http://schemas.microsoft.com/office/drawing/2014/main" id="{1F94046C-BD85-466D-87D2-3050DFF50A9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108450" y="1316038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4" name="Oval 513">
              <a:extLst>
                <a:ext uri="{FF2B5EF4-FFF2-40B4-BE49-F238E27FC236}">
                  <a16:creationId xmlns:a16="http://schemas.microsoft.com/office/drawing/2014/main" id="{33AC5FC4-B2E1-4F49-B580-310C8C9AC34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973513" y="1352550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5" name="Oval 514">
              <a:extLst>
                <a:ext uri="{FF2B5EF4-FFF2-40B4-BE49-F238E27FC236}">
                  <a16:creationId xmlns:a16="http://schemas.microsoft.com/office/drawing/2014/main" id="{818E637A-AE35-4B84-B81D-C1C827E3ACE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68725" y="1390650"/>
              <a:ext cx="149225" cy="904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6" name="Oval 515">
              <a:extLst>
                <a:ext uri="{FF2B5EF4-FFF2-40B4-BE49-F238E27FC236}">
                  <a16:creationId xmlns:a16="http://schemas.microsoft.com/office/drawing/2014/main" id="{46077C26-1F79-4567-AA28-DDC02F46814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103563" y="1316038"/>
              <a:ext cx="123825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72735A86-3EF7-416F-926F-4C89E3B8882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968625" y="1352550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27DBF3BA-3C4D-47E2-9C8C-BA4F07CC88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2200" y="1298575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9" name="Oval 518">
              <a:extLst>
                <a:ext uri="{FF2B5EF4-FFF2-40B4-BE49-F238E27FC236}">
                  <a16:creationId xmlns:a16="http://schemas.microsoft.com/office/drawing/2014/main" id="{7A0D47B1-BF0C-47BD-A15D-42FFDFAB4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6350" y="1752600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0" name="Oval 519">
              <a:extLst>
                <a:ext uri="{FF2B5EF4-FFF2-40B4-BE49-F238E27FC236}">
                  <a16:creationId xmlns:a16="http://schemas.microsoft.com/office/drawing/2014/main" id="{859CEEA9-4DE4-4670-8AAA-47E298D90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8625" y="179070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1" name="Oval 520">
              <a:extLst>
                <a:ext uri="{FF2B5EF4-FFF2-40B4-BE49-F238E27FC236}">
                  <a16:creationId xmlns:a16="http://schemas.microsoft.com/office/drawing/2014/main" id="{D1EE8221-6D28-42EB-9173-D5A0737BF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0975" y="179070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2" name="Oval 521">
              <a:extLst>
                <a:ext uri="{FF2B5EF4-FFF2-40B4-BE49-F238E27FC236}">
                  <a16:creationId xmlns:a16="http://schemas.microsoft.com/office/drawing/2014/main" id="{CAC5FEC6-924B-4BED-B8AC-C90326696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5913" y="174148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3" name="Oval 522">
              <a:extLst>
                <a:ext uri="{FF2B5EF4-FFF2-40B4-BE49-F238E27FC236}">
                  <a16:creationId xmlns:a16="http://schemas.microsoft.com/office/drawing/2014/main" id="{0957C580-1F34-4508-85CD-2AFBCE3BF5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1975" y="174148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4" name="Oval 523">
              <a:extLst>
                <a:ext uri="{FF2B5EF4-FFF2-40B4-BE49-F238E27FC236}">
                  <a16:creationId xmlns:a16="http://schemas.microsoft.com/office/drawing/2014/main" id="{CFED1C9B-9D35-4EF1-9BBA-085082B4E1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7875" y="1752600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5" name="Oval 524">
              <a:extLst>
                <a:ext uri="{FF2B5EF4-FFF2-40B4-BE49-F238E27FC236}">
                  <a16:creationId xmlns:a16="http://schemas.microsoft.com/office/drawing/2014/main" id="{6CAA7628-14E3-4F92-921F-05293EDAF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788" y="1827213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6" name="Oval 525">
              <a:extLst>
                <a:ext uri="{FF2B5EF4-FFF2-40B4-BE49-F238E27FC236}">
                  <a16:creationId xmlns:a16="http://schemas.microsoft.com/office/drawing/2014/main" id="{E2F6C98B-2B9D-477E-B80A-ED4D02503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4350" y="1752600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7" name="Oval 526">
              <a:extLst>
                <a:ext uri="{FF2B5EF4-FFF2-40B4-BE49-F238E27FC236}">
                  <a16:creationId xmlns:a16="http://schemas.microsoft.com/office/drawing/2014/main" id="{79E6C0E8-4A36-49A6-AD26-F7D638B30F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24500" y="1541463"/>
              <a:ext cx="127000" cy="1635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8" name="Oval 527">
              <a:extLst>
                <a:ext uri="{FF2B5EF4-FFF2-40B4-BE49-F238E27FC236}">
                  <a16:creationId xmlns:a16="http://schemas.microsoft.com/office/drawing/2014/main" id="{B8C49996-4D5C-465D-A72E-655F00F0D0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0713" y="1577975"/>
              <a:ext cx="84137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9" name="Oval 528">
              <a:extLst>
                <a:ext uri="{FF2B5EF4-FFF2-40B4-BE49-F238E27FC236}">
                  <a16:creationId xmlns:a16="http://schemas.microsoft.com/office/drawing/2014/main" id="{8D3A6F6F-C526-4A81-BEF5-51CEB127B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34063" y="1528763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0" name="Oval 529">
              <a:extLst>
                <a:ext uri="{FF2B5EF4-FFF2-40B4-BE49-F238E27FC236}">
                  <a16:creationId xmlns:a16="http://schemas.microsoft.com/office/drawing/2014/main" id="{6596F7CD-5875-4EA3-92D8-515C028915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7613" y="1541463"/>
              <a:ext cx="125412" cy="1635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1" name="Oval 530">
              <a:extLst>
                <a:ext uri="{FF2B5EF4-FFF2-40B4-BE49-F238E27FC236}">
                  <a16:creationId xmlns:a16="http://schemas.microsoft.com/office/drawing/2014/main" id="{2DDADD86-F92C-441F-9E3B-5535CDE5D7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650" y="1577975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2" name="Oval 531">
              <a:extLst>
                <a:ext uri="{FF2B5EF4-FFF2-40B4-BE49-F238E27FC236}">
                  <a16:creationId xmlns:a16="http://schemas.microsoft.com/office/drawing/2014/main" id="{CE04EACE-8528-4930-BD61-BE9BCD6F94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3525" y="1616075"/>
              <a:ext cx="149225" cy="889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3" name="Oval 532">
              <a:extLst>
                <a:ext uri="{FF2B5EF4-FFF2-40B4-BE49-F238E27FC236}">
                  <a16:creationId xmlns:a16="http://schemas.microsoft.com/office/drawing/2014/main" id="{49C58C3D-56C1-45F5-9CF6-9F53ECB348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4088" y="1541463"/>
              <a:ext cx="123825" cy="1635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4" name="Oval 533">
              <a:extLst>
                <a:ext uri="{FF2B5EF4-FFF2-40B4-BE49-F238E27FC236}">
                  <a16:creationId xmlns:a16="http://schemas.microsoft.com/office/drawing/2014/main" id="{8B414A74-36E7-47A3-9246-4C0E1FC7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7125" y="157797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5" name="Oval 534">
              <a:extLst>
                <a:ext uri="{FF2B5EF4-FFF2-40B4-BE49-F238E27FC236}">
                  <a16:creationId xmlns:a16="http://schemas.microsoft.com/office/drawing/2014/main" id="{59748F26-9FE9-4B28-9C60-2B6C62B0D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850" y="1098550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6" name="Oval 535">
              <a:extLst>
                <a:ext uri="{FF2B5EF4-FFF2-40B4-BE49-F238E27FC236}">
                  <a16:creationId xmlns:a16="http://schemas.microsoft.com/office/drawing/2014/main" id="{1A2B18D8-44CE-44C6-BAB2-A382772C8C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475" y="113665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7" name="Oval 536">
              <a:extLst>
                <a:ext uri="{FF2B5EF4-FFF2-40B4-BE49-F238E27FC236}">
                  <a16:creationId xmlns:a16="http://schemas.microsoft.com/office/drawing/2014/main" id="{EE3EB842-89DB-40E9-AF24-586C784D6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0413" y="108743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8" name="Oval 537">
              <a:extLst>
                <a:ext uri="{FF2B5EF4-FFF2-40B4-BE49-F238E27FC236}">
                  <a16:creationId xmlns:a16="http://schemas.microsoft.com/office/drawing/2014/main" id="{C3D15B27-CCB8-48BD-88A6-B81F3E050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75" y="1098550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9" name="Oval 538">
              <a:extLst>
                <a:ext uri="{FF2B5EF4-FFF2-40B4-BE49-F238E27FC236}">
                  <a16:creationId xmlns:a16="http://schemas.microsoft.com/office/drawing/2014/main" id="{05C09364-F306-493A-9F83-00F1B156C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0" y="1136650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0" name="Oval 539">
              <a:extLst>
                <a:ext uri="{FF2B5EF4-FFF2-40B4-BE49-F238E27FC236}">
                  <a16:creationId xmlns:a16="http://schemas.microsoft.com/office/drawing/2014/main" id="{852039E7-705D-44CD-B358-00F0AB4380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8288" y="1173163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1" name="Oval 540">
              <a:extLst>
                <a:ext uri="{FF2B5EF4-FFF2-40B4-BE49-F238E27FC236}">
                  <a16:creationId xmlns:a16="http://schemas.microsoft.com/office/drawing/2014/main" id="{CC86040B-FF64-4C77-855D-40108ACE1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1098550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2" name="Oval 541">
              <a:extLst>
                <a:ext uri="{FF2B5EF4-FFF2-40B4-BE49-F238E27FC236}">
                  <a16:creationId xmlns:a16="http://schemas.microsoft.com/office/drawing/2014/main" id="{D590F1B1-E06E-4D96-A1BC-44AD1AED939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13475" y="1354138"/>
              <a:ext cx="84138" cy="1031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3" name="Oval 542">
              <a:extLst>
                <a:ext uri="{FF2B5EF4-FFF2-40B4-BE49-F238E27FC236}">
                  <a16:creationId xmlns:a16="http://schemas.microsoft.com/office/drawing/2014/main" id="{F8A6FC39-C614-40CE-A625-A5F08070815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91125" y="1354138"/>
              <a:ext cx="84138" cy="1031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4" name="Oval 543">
              <a:extLst>
                <a:ext uri="{FF2B5EF4-FFF2-40B4-BE49-F238E27FC236}">
                  <a16:creationId xmlns:a16="http://schemas.microsoft.com/office/drawing/2014/main" id="{0F0024A5-3374-4354-9FBA-2DA23EA978A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49838" y="1304925"/>
              <a:ext cx="90487" cy="61913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5" name="Oval 544">
              <a:extLst>
                <a:ext uri="{FF2B5EF4-FFF2-40B4-BE49-F238E27FC236}">
                  <a16:creationId xmlns:a16="http://schemas.microsoft.com/office/drawing/2014/main" id="{1FADDD80-5D9D-4512-AF18-CD298419C7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72188" y="1304925"/>
              <a:ext cx="92075" cy="61913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6" name="Oval 545">
              <a:extLst>
                <a:ext uri="{FF2B5EF4-FFF2-40B4-BE49-F238E27FC236}">
                  <a16:creationId xmlns:a16="http://schemas.microsoft.com/office/drawing/2014/main" id="{54A21A3C-CBE9-45B3-8336-281FF56EC85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08688" y="1392238"/>
              <a:ext cx="147637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7" name="Oval 546">
              <a:extLst>
                <a:ext uri="{FF2B5EF4-FFF2-40B4-BE49-F238E27FC236}">
                  <a16:creationId xmlns:a16="http://schemas.microsoft.com/office/drawing/2014/main" id="{0D66CDF5-7D45-4BF9-A4BC-BFCCFDB83B5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22950" y="1317625"/>
              <a:ext cx="125413" cy="163513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8" name="Oval 547">
              <a:extLst>
                <a:ext uri="{FF2B5EF4-FFF2-40B4-BE49-F238E27FC236}">
                  <a16:creationId xmlns:a16="http://schemas.microsoft.com/office/drawing/2014/main" id="{BC885DC1-54FD-47B6-BC11-1F900ED7C1C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88013" y="1354138"/>
              <a:ext cx="85725" cy="1031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9" name="Oval 548">
              <a:extLst>
                <a:ext uri="{FF2B5EF4-FFF2-40B4-BE49-F238E27FC236}">
                  <a16:creationId xmlns:a16="http://schemas.microsoft.com/office/drawing/2014/main" id="{CA9188BB-B664-42F0-8F6F-3D837510216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483225" y="1392238"/>
              <a:ext cx="149225" cy="889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0" name="Oval 549">
              <a:extLst>
                <a:ext uri="{FF2B5EF4-FFF2-40B4-BE49-F238E27FC236}">
                  <a16:creationId xmlns:a16="http://schemas.microsoft.com/office/drawing/2014/main" id="{18EB9D5F-6E95-4BEA-849D-B56079F66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6700" y="1300163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1" name="Oval 550">
              <a:extLst>
                <a:ext uri="{FF2B5EF4-FFF2-40B4-BE49-F238E27FC236}">
                  <a16:creationId xmlns:a16="http://schemas.microsoft.com/office/drawing/2014/main" id="{6EE46ED8-5249-472B-85C9-B1689DD7CF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0850" y="1752600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2" name="Oval 551">
              <a:extLst>
                <a:ext uri="{FF2B5EF4-FFF2-40B4-BE49-F238E27FC236}">
                  <a16:creationId xmlns:a16="http://schemas.microsoft.com/office/drawing/2014/main" id="{05042D8A-A5C0-4922-9CA5-BD03D845A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5475" y="179070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3" name="Oval 552">
              <a:extLst>
                <a:ext uri="{FF2B5EF4-FFF2-40B4-BE49-F238E27FC236}">
                  <a16:creationId xmlns:a16="http://schemas.microsoft.com/office/drawing/2014/main" id="{CDBF39C7-74EA-4BCC-99C7-38FDDCC43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0413" y="174148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4" name="Oval 553">
              <a:extLst>
                <a:ext uri="{FF2B5EF4-FFF2-40B4-BE49-F238E27FC236}">
                  <a16:creationId xmlns:a16="http://schemas.microsoft.com/office/drawing/2014/main" id="{5EBE3446-1582-4A2D-8EE2-61B5D7414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75" y="1752600"/>
              <a:ext cx="125413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5" name="Oval 554">
              <a:extLst>
                <a:ext uri="{FF2B5EF4-FFF2-40B4-BE49-F238E27FC236}">
                  <a16:creationId xmlns:a16="http://schemas.microsoft.com/office/drawing/2014/main" id="{7F8E9394-BA51-4A96-902D-55F08EFE3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8288" y="1827213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6" name="Oval 555">
              <a:extLst>
                <a:ext uri="{FF2B5EF4-FFF2-40B4-BE49-F238E27FC236}">
                  <a16:creationId xmlns:a16="http://schemas.microsoft.com/office/drawing/2014/main" id="{E64B39BA-DAFE-446E-8CD4-DBAAE9AE1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8850" y="1752600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7" name="Oval 556">
              <a:extLst>
                <a:ext uri="{FF2B5EF4-FFF2-40B4-BE49-F238E27FC236}">
                  <a16:creationId xmlns:a16="http://schemas.microsoft.com/office/drawing/2014/main" id="{67C94CEE-5874-420E-B0B6-B0D481EA1D8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06938" y="1528763"/>
              <a:ext cx="90487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8" name="Oval 557">
              <a:extLst>
                <a:ext uri="{FF2B5EF4-FFF2-40B4-BE49-F238E27FC236}">
                  <a16:creationId xmlns:a16="http://schemas.microsoft.com/office/drawing/2014/main" id="{9C6ED82B-D63C-45E5-8879-24F313F5CF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43438" y="1614488"/>
              <a:ext cx="147637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9" name="Oval 558">
              <a:extLst>
                <a:ext uri="{FF2B5EF4-FFF2-40B4-BE49-F238E27FC236}">
                  <a16:creationId xmlns:a16="http://schemas.microsoft.com/office/drawing/2014/main" id="{51CDADBD-11B6-46E0-9131-6115DF144F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41875" y="113665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0" name="Oval 559">
              <a:extLst>
                <a:ext uri="{FF2B5EF4-FFF2-40B4-BE49-F238E27FC236}">
                  <a16:creationId xmlns:a16="http://schemas.microsoft.com/office/drawing/2014/main" id="{00CBC74E-533E-49BF-BD25-CF3487D2016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00588" y="108743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1" name="Oval 560">
              <a:extLst>
                <a:ext uri="{FF2B5EF4-FFF2-40B4-BE49-F238E27FC236}">
                  <a16:creationId xmlns:a16="http://schemas.microsoft.com/office/drawing/2014/main" id="{590256BC-FC06-43F5-9827-7AE86CE56E6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37088" y="1173163"/>
              <a:ext cx="147637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2" name="Oval 561">
              <a:extLst>
                <a:ext uri="{FF2B5EF4-FFF2-40B4-BE49-F238E27FC236}">
                  <a16:creationId xmlns:a16="http://schemas.microsoft.com/office/drawing/2014/main" id="{54C65C0A-7C66-481A-8286-FEE5AB075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838" y="1317625"/>
              <a:ext cx="123825" cy="163513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3" name="Oval 562">
              <a:extLst>
                <a:ext uri="{FF2B5EF4-FFF2-40B4-BE49-F238E27FC236}">
                  <a16:creationId xmlns:a16="http://schemas.microsoft.com/office/drawing/2014/main" id="{FADECDD7-ED38-407E-967B-D82277B6B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0288" y="1354138"/>
              <a:ext cx="85725" cy="1031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4" name="Oval 563">
              <a:extLst>
                <a:ext uri="{FF2B5EF4-FFF2-40B4-BE49-F238E27FC236}">
                  <a16:creationId xmlns:a16="http://schemas.microsoft.com/office/drawing/2014/main" id="{6C7B82B9-73EA-4416-BB40-18D040EF0E0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41875" y="179070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5" name="Oval 564">
              <a:extLst>
                <a:ext uri="{FF2B5EF4-FFF2-40B4-BE49-F238E27FC236}">
                  <a16:creationId xmlns:a16="http://schemas.microsoft.com/office/drawing/2014/main" id="{3A71E78B-9CAF-4FD7-BC7E-9FCF7EA1333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00588" y="174148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6" name="Oval 565">
              <a:extLst>
                <a:ext uri="{FF2B5EF4-FFF2-40B4-BE49-F238E27FC236}">
                  <a16:creationId xmlns:a16="http://schemas.microsoft.com/office/drawing/2014/main" id="{5672D9AC-0AF6-426D-8638-00F8235FBA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37088" y="1827213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7" name="Oval 566">
              <a:extLst>
                <a:ext uri="{FF2B5EF4-FFF2-40B4-BE49-F238E27FC236}">
                  <a16:creationId xmlns:a16="http://schemas.microsoft.com/office/drawing/2014/main" id="{7A16E31E-6D79-4E72-8589-36719A87CA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173288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8" name="Oval 567">
              <a:extLst>
                <a:ext uri="{FF2B5EF4-FFF2-40B4-BE49-F238E27FC236}">
                  <a16:creationId xmlns:a16="http://schemas.microsoft.com/office/drawing/2014/main" id="{E9EB5AEC-0442-4EB1-AF8D-2484E2558A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2963" y="2257425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9" name="Oval 568">
              <a:extLst>
                <a:ext uri="{FF2B5EF4-FFF2-40B4-BE49-F238E27FC236}">
                  <a16:creationId xmlns:a16="http://schemas.microsoft.com/office/drawing/2014/main" id="{79433B12-0110-40BB-9B26-1DAB25163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5050" y="218440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0" name="Oval 569">
              <a:extLst>
                <a:ext uri="{FF2B5EF4-FFF2-40B4-BE49-F238E27FC236}">
                  <a16:creationId xmlns:a16="http://schemas.microsoft.com/office/drawing/2014/main" id="{45ABFB0C-6A63-42C3-B959-8B314D336B3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03763" y="242728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1" name="Oval 570">
              <a:extLst>
                <a:ext uri="{FF2B5EF4-FFF2-40B4-BE49-F238E27FC236}">
                  <a16:creationId xmlns:a16="http://schemas.microsoft.com/office/drawing/2014/main" id="{B8E90935-EF17-4496-B416-7689D57429D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33938" y="2392363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2" name="Oval 571">
              <a:extLst>
                <a:ext uri="{FF2B5EF4-FFF2-40B4-BE49-F238E27FC236}">
                  <a16:creationId xmlns:a16="http://schemas.microsoft.com/office/drawing/2014/main" id="{44A4C43E-BA25-4E15-A2AF-5846DC38A6D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97413" y="2014538"/>
              <a:ext cx="85725" cy="1031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3" name="Oval 572">
              <a:extLst>
                <a:ext uri="{FF2B5EF4-FFF2-40B4-BE49-F238E27FC236}">
                  <a16:creationId xmlns:a16="http://schemas.microsoft.com/office/drawing/2014/main" id="{8A0459A5-ABE9-411B-A5C6-4D8A9A8F19E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27588" y="1979613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4" name="Oval 573">
              <a:extLst>
                <a:ext uri="{FF2B5EF4-FFF2-40B4-BE49-F238E27FC236}">
                  <a16:creationId xmlns:a16="http://schemas.microsoft.com/office/drawing/2014/main" id="{6F6F20D5-9784-4D12-ACFC-12518E1B31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3438" y="2592388"/>
              <a:ext cx="90487" cy="5873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5" name="Oval 574">
              <a:extLst>
                <a:ext uri="{FF2B5EF4-FFF2-40B4-BE49-F238E27FC236}">
                  <a16:creationId xmlns:a16="http://schemas.microsoft.com/office/drawing/2014/main" id="{C339B11C-E628-4223-BEA9-9EC1ABF19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200" y="2676525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6" name="Oval 575">
              <a:extLst>
                <a:ext uri="{FF2B5EF4-FFF2-40B4-BE49-F238E27FC236}">
                  <a16:creationId xmlns:a16="http://schemas.microsoft.com/office/drawing/2014/main" id="{4BB07869-A010-4B29-AA24-26E29EFFE3D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38700" y="260350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7" name="Oval 576">
              <a:extLst>
                <a:ext uri="{FF2B5EF4-FFF2-40B4-BE49-F238E27FC236}">
                  <a16:creationId xmlns:a16="http://schemas.microsoft.com/office/drawing/2014/main" id="{0A63F6B6-D7A4-4899-936C-6A31FF8F84A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10113" y="287020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8" name="Oval 577">
              <a:extLst>
                <a:ext uri="{FF2B5EF4-FFF2-40B4-BE49-F238E27FC236}">
                  <a16:creationId xmlns:a16="http://schemas.microsoft.com/office/drawing/2014/main" id="{0283C390-2B30-49D0-A3AB-671F5E544BB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40288" y="283527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rgbClr val="000514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9" name="Text Box 592">
              <a:extLst>
                <a:ext uri="{FF2B5EF4-FFF2-40B4-BE49-F238E27FC236}">
                  <a16:creationId xmlns:a16="http://schemas.microsoft.com/office/drawing/2014/main" id="{AEA88CB7-CBE9-4E33-A21D-A694C5B5D8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3500" y="700088"/>
              <a:ext cx="154463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atin typeface="Arial" charset="0"/>
                  <a:cs typeface="Times New Roman" pitchFamily="18" charset="0"/>
                </a:rPr>
                <a:t>Formation</a:t>
              </a:r>
            </a:p>
          </p:txBody>
        </p:sp>
      </p:grpSp>
      <p:sp>
        <p:nvSpPr>
          <p:cNvPr id="580" name="Oval 198">
            <a:extLst>
              <a:ext uri="{FF2B5EF4-FFF2-40B4-BE49-F238E27FC236}">
                <a16:creationId xmlns:a16="http://schemas.microsoft.com/office/drawing/2014/main" id="{616157B7-5FA1-40DF-B36B-FC7568FA8511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408488" y="2749952"/>
            <a:ext cx="127000" cy="165100"/>
          </a:xfrm>
          <a:prstGeom prst="ellipse">
            <a:avLst/>
          </a:prstGeom>
          <a:solidFill>
            <a:srgbClr val="0099CC">
              <a:alpha val="50000"/>
            </a:srgbClr>
          </a:solidFill>
          <a:ln w="9525">
            <a:solidFill>
              <a:srgbClr val="00051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581" name="Oval 251">
            <a:extLst>
              <a:ext uri="{FF2B5EF4-FFF2-40B4-BE49-F238E27FC236}">
                <a16:creationId xmlns:a16="http://schemas.microsoft.com/office/drawing/2014/main" id="{F5CB791A-4B48-49D2-99FE-F8CAC3FAD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3400827"/>
            <a:ext cx="127000" cy="165100"/>
          </a:xfrm>
          <a:prstGeom prst="ellipse">
            <a:avLst/>
          </a:prstGeom>
          <a:solidFill>
            <a:srgbClr val="CC9900">
              <a:alpha val="50000"/>
            </a:srgbClr>
          </a:solidFill>
          <a:ln w="9525" algn="ctr">
            <a:solidFill>
              <a:srgbClr val="00051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0">
              <a:latin typeface="Garamond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E5EB49-ABFF-4C56-8D97-0E3F4E9EC691}"/>
              </a:ext>
            </a:extLst>
          </p:cNvPr>
          <p:cNvGrpSpPr/>
          <p:nvPr/>
        </p:nvGrpSpPr>
        <p:grpSpPr>
          <a:xfrm>
            <a:off x="4281488" y="6277790"/>
            <a:ext cx="3903662" cy="638662"/>
            <a:chOff x="4281488" y="6277790"/>
            <a:chExt cx="3903662" cy="638662"/>
          </a:xfrm>
        </p:grpSpPr>
        <p:sp>
          <p:nvSpPr>
            <p:cNvPr id="583" name="Text Box 594">
              <a:extLst>
                <a:ext uri="{FF2B5EF4-FFF2-40B4-BE49-F238E27FC236}">
                  <a16:creationId xmlns:a16="http://schemas.microsoft.com/office/drawing/2014/main" id="{4DCCDF91-8606-4677-87DD-84CA8894B7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7034" y="6577898"/>
              <a:ext cx="1934632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latin typeface="Arial" charset="0"/>
                  <a:cs typeface="Times New Roman" pitchFamily="18" charset="0"/>
                </a:rPr>
                <a:t>LNAPL Saturation</a:t>
              </a:r>
            </a:p>
          </p:txBody>
        </p:sp>
        <p:grpSp>
          <p:nvGrpSpPr>
            <p:cNvPr id="585" name="Group 605">
              <a:extLst>
                <a:ext uri="{FF2B5EF4-FFF2-40B4-BE49-F238E27FC236}">
                  <a16:creationId xmlns:a16="http://schemas.microsoft.com/office/drawing/2014/main" id="{EED37B0F-E697-4380-8BCE-119D2D418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81488" y="6277790"/>
              <a:ext cx="3903662" cy="428625"/>
              <a:chOff x="1011" y="3544"/>
              <a:chExt cx="3300" cy="270"/>
            </a:xfrm>
          </p:grpSpPr>
          <p:sp>
            <p:nvSpPr>
              <p:cNvPr id="604" name="Text Box 606">
                <a:extLst>
                  <a:ext uri="{FF2B5EF4-FFF2-40B4-BE49-F238E27FC236}">
                    <a16:creationId xmlns:a16="http://schemas.microsoft.com/office/drawing/2014/main" id="{BBB02AEC-196F-4F2A-9604-692D093E01E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64" y="3622"/>
                <a:ext cx="324" cy="1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latin typeface="Arial" charset="0"/>
                    <a:cs typeface="Times New Roman" pitchFamily="18" charset="0"/>
                  </a:rPr>
                  <a:t>50</a:t>
                </a:r>
              </a:p>
            </p:txBody>
          </p:sp>
          <p:sp>
            <p:nvSpPr>
              <p:cNvPr id="605" name="Text Box 607">
                <a:extLst>
                  <a:ext uri="{FF2B5EF4-FFF2-40B4-BE49-F238E27FC236}">
                    <a16:creationId xmlns:a16="http://schemas.microsoft.com/office/drawing/2014/main" id="{84AA427D-AB03-4CDA-AB99-EF1BAA55DE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98" y="3622"/>
                <a:ext cx="324" cy="1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>
                    <a:latin typeface="Arial" charset="0"/>
                    <a:cs typeface="Times New Roman" pitchFamily="18" charset="0"/>
                  </a:rPr>
                  <a:t>75</a:t>
                </a:r>
              </a:p>
            </p:txBody>
          </p:sp>
          <p:sp>
            <p:nvSpPr>
              <p:cNvPr id="606" name="Text Box 608">
                <a:extLst>
                  <a:ext uri="{FF2B5EF4-FFF2-40B4-BE49-F238E27FC236}">
                    <a16:creationId xmlns:a16="http://schemas.microsoft.com/office/drawing/2014/main" id="{D485B860-58F2-4B43-AB26-945DAF2C4E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05" y="3622"/>
                <a:ext cx="406" cy="19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400" b="1" dirty="0">
                    <a:latin typeface="Arial" charset="0"/>
                    <a:cs typeface="Times New Roman" pitchFamily="18" charset="0"/>
                  </a:rPr>
                  <a:t>100</a:t>
                </a:r>
              </a:p>
            </p:txBody>
          </p:sp>
          <p:grpSp>
            <p:nvGrpSpPr>
              <p:cNvPr id="607" name="Group 609">
                <a:extLst>
                  <a:ext uri="{FF2B5EF4-FFF2-40B4-BE49-F238E27FC236}">
                    <a16:creationId xmlns:a16="http://schemas.microsoft.com/office/drawing/2014/main" id="{FAF51106-CEE7-4678-BE4E-445DBCE96F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41" y="3544"/>
                <a:ext cx="323" cy="270"/>
                <a:chOff x="1730" y="3544"/>
                <a:chExt cx="323" cy="270"/>
              </a:xfrm>
            </p:grpSpPr>
            <p:sp>
              <p:nvSpPr>
                <p:cNvPr id="614" name="Text Box 610">
                  <a:extLst>
                    <a:ext uri="{FF2B5EF4-FFF2-40B4-BE49-F238E27FC236}">
                      <a16:creationId xmlns:a16="http://schemas.microsoft.com/office/drawing/2014/main" id="{BBEF054D-0D08-40B7-BDF8-9B6E9A0EB16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30" y="3622"/>
                  <a:ext cx="323" cy="19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b="1" dirty="0">
                      <a:latin typeface="Arial" charset="0"/>
                      <a:cs typeface="Times New Roman" pitchFamily="18" charset="0"/>
                    </a:rPr>
                    <a:t>25</a:t>
                  </a:r>
                </a:p>
              </p:txBody>
            </p:sp>
            <p:sp>
              <p:nvSpPr>
                <p:cNvPr id="615" name="Line 611">
                  <a:extLst>
                    <a:ext uri="{FF2B5EF4-FFF2-40B4-BE49-F238E27FC236}">
                      <a16:creationId xmlns:a16="http://schemas.microsoft.com/office/drawing/2014/main" id="{2A6F3215-8A24-4114-BC8F-C7B6FF563A9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7" y="3544"/>
                  <a:ext cx="0" cy="1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latin typeface="Garamond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608" name="Line 612">
                <a:extLst>
                  <a:ext uri="{FF2B5EF4-FFF2-40B4-BE49-F238E27FC236}">
                    <a16:creationId xmlns:a16="http://schemas.microsoft.com/office/drawing/2014/main" id="{4B7C26B2-5D45-4B7E-A83F-3CE32FAB09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2" y="3544"/>
                <a:ext cx="0" cy="1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Garamond" pitchFamily="18" charset="0"/>
                  <a:cs typeface="Times New Roman" pitchFamily="18" charset="0"/>
                </a:endParaRPr>
              </a:p>
            </p:txBody>
          </p:sp>
          <p:sp>
            <p:nvSpPr>
              <p:cNvPr id="609" name="Line 613">
                <a:extLst>
                  <a:ext uri="{FF2B5EF4-FFF2-40B4-BE49-F238E27FC236}">
                    <a16:creationId xmlns:a16="http://schemas.microsoft.com/office/drawing/2014/main" id="{32B81610-370F-419F-9BCE-1E8311048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25" y="3544"/>
                <a:ext cx="0" cy="1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Garamond" pitchFamily="18" charset="0"/>
                  <a:cs typeface="Times New Roman" pitchFamily="18" charset="0"/>
                </a:endParaRPr>
              </a:p>
            </p:txBody>
          </p:sp>
          <p:sp>
            <p:nvSpPr>
              <p:cNvPr id="610" name="Line 614">
                <a:extLst>
                  <a:ext uri="{FF2B5EF4-FFF2-40B4-BE49-F238E27FC236}">
                    <a16:creationId xmlns:a16="http://schemas.microsoft.com/office/drawing/2014/main" id="{B537505A-A6DD-47C5-9C34-CFBA08F7BD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59" y="3544"/>
                <a:ext cx="0" cy="107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Garamond" pitchFamily="18" charset="0"/>
                  <a:cs typeface="Times New Roman" pitchFamily="18" charset="0"/>
                </a:endParaRPr>
              </a:p>
            </p:txBody>
          </p:sp>
          <p:grpSp>
            <p:nvGrpSpPr>
              <p:cNvPr id="611" name="Group 615">
                <a:extLst>
                  <a:ext uri="{FF2B5EF4-FFF2-40B4-BE49-F238E27FC236}">
                    <a16:creationId xmlns:a16="http://schemas.microsoft.com/office/drawing/2014/main" id="{62C14612-6A1C-43B9-A133-8C9067B515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11" y="3544"/>
                <a:ext cx="239" cy="270"/>
                <a:chOff x="1730" y="3544"/>
                <a:chExt cx="239" cy="270"/>
              </a:xfrm>
            </p:grpSpPr>
            <p:sp>
              <p:nvSpPr>
                <p:cNvPr id="612" name="Text Box 616">
                  <a:extLst>
                    <a:ext uri="{FF2B5EF4-FFF2-40B4-BE49-F238E27FC236}">
                      <a16:creationId xmlns:a16="http://schemas.microsoft.com/office/drawing/2014/main" id="{EEC4990B-84CA-437E-ABBD-67B4D9A35CA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30" y="3622"/>
                  <a:ext cx="239" cy="192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1400" b="1" dirty="0">
                      <a:latin typeface="Arial" charset="0"/>
                      <a:cs typeface="Times New Roman" pitchFamily="18" charset="0"/>
                    </a:rPr>
                    <a:t>0</a:t>
                  </a:r>
                </a:p>
              </p:txBody>
            </p:sp>
            <p:sp>
              <p:nvSpPr>
                <p:cNvPr id="613" name="Line 617">
                  <a:extLst>
                    <a:ext uri="{FF2B5EF4-FFF2-40B4-BE49-F238E27FC236}">
                      <a16:creationId xmlns:a16="http://schemas.microsoft.com/office/drawing/2014/main" id="{08CFC61C-3917-44AD-895B-7DCA7B56131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847" y="3544"/>
                  <a:ext cx="0" cy="107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algn="ctr" defTabSz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latin typeface="Garamond" pitchFamily="18" charset="0"/>
                    <a:cs typeface="Times New Roman" pitchFamily="18" charset="0"/>
                  </a:endParaRPr>
                </a:p>
              </p:txBody>
            </p:sp>
          </p:grpSp>
        </p:grpSp>
      </p:grpSp>
      <p:grpSp>
        <p:nvGrpSpPr>
          <p:cNvPr id="586" name="Group 585">
            <a:extLst>
              <a:ext uri="{FF2B5EF4-FFF2-40B4-BE49-F238E27FC236}">
                <a16:creationId xmlns:a16="http://schemas.microsoft.com/office/drawing/2014/main" id="{56C592D2-BFA5-45C1-B4FD-61CCA976C504}"/>
              </a:ext>
            </a:extLst>
          </p:cNvPr>
          <p:cNvGrpSpPr/>
          <p:nvPr/>
        </p:nvGrpSpPr>
        <p:grpSpPr>
          <a:xfrm>
            <a:off x="1771650" y="1101554"/>
            <a:ext cx="2519363" cy="5274248"/>
            <a:chOff x="285750" y="536002"/>
            <a:chExt cx="2519363" cy="5274248"/>
          </a:xfrm>
        </p:grpSpPr>
        <p:sp>
          <p:nvSpPr>
            <p:cNvPr id="587" name="Rectangle 578">
              <a:extLst>
                <a:ext uri="{FF2B5EF4-FFF2-40B4-BE49-F238E27FC236}">
                  <a16:creationId xmlns:a16="http://schemas.microsoft.com/office/drawing/2014/main" id="{51C2F648-23A1-484F-A77B-9AFDF037E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688" y="1106488"/>
              <a:ext cx="493712" cy="30956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00051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88" name="Rectangle 579">
              <a:extLst>
                <a:ext uri="{FF2B5EF4-FFF2-40B4-BE49-F238E27FC236}">
                  <a16:creationId xmlns:a16="http://schemas.microsoft.com/office/drawing/2014/main" id="{E9926210-CDF4-412E-A714-00903C3F8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163" y="1106488"/>
              <a:ext cx="801687" cy="309562"/>
            </a:xfrm>
            <a:prstGeom prst="rect">
              <a:avLst/>
            </a:prstGeom>
            <a:solidFill>
              <a:srgbClr val="0099CC"/>
            </a:solidFill>
            <a:ln w="9525" algn="ctr">
              <a:solidFill>
                <a:srgbClr val="00051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89" name="Rectangle 580">
              <a:extLst>
                <a:ext uri="{FF2B5EF4-FFF2-40B4-BE49-F238E27FC236}">
                  <a16:creationId xmlns:a16="http://schemas.microsoft.com/office/drawing/2014/main" id="{BAD5A2AA-5D25-4C05-895D-3F3F021136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2138" y="1106488"/>
              <a:ext cx="527050" cy="309562"/>
            </a:xfrm>
            <a:prstGeom prst="rect">
              <a:avLst/>
            </a:prstGeom>
            <a:solidFill>
              <a:srgbClr val="99FF99"/>
            </a:solidFill>
            <a:ln w="9525" algn="ctr">
              <a:solidFill>
                <a:srgbClr val="00051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0" name="Text Box 581">
              <a:extLst>
                <a:ext uri="{FF2B5EF4-FFF2-40B4-BE49-F238E27FC236}">
                  <a16:creationId xmlns:a16="http://schemas.microsoft.com/office/drawing/2014/main" id="{42FA0E4F-7814-4C97-95CB-E139313AD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0" y="1076325"/>
              <a:ext cx="20764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atin typeface="Arial" charset="0"/>
                  <a:cs typeface="Times New Roman" pitchFamily="18" charset="0"/>
                </a:rPr>
                <a:t>Oil     Water     Air</a:t>
              </a:r>
            </a:p>
          </p:txBody>
        </p:sp>
        <p:sp>
          <p:nvSpPr>
            <p:cNvPr id="591" name="AutoShape 586">
              <a:extLst>
                <a:ext uri="{FF2B5EF4-FFF2-40B4-BE49-F238E27FC236}">
                  <a16:creationId xmlns:a16="http://schemas.microsoft.com/office/drawing/2014/main" id="{F4F0466D-8086-4D98-B51E-3A04BF390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1473200"/>
              <a:ext cx="434975" cy="188913"/>
            </a:xfrm>
            <a:prstGeom prst="rightArrow">
              <a:avLst>
                <a:gd name="adj1" fmla="val 50000"/>
                <a:gd name="adj2" fmla="val 5756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2" name="AutoShape 587">
              <a:extLst>
                <a:ext uri="{FF2B5EF4-FFF2-40B4-BE49-F238E27FC236}">
                  <a16:creationId xmlns:a16="http://schemas.microsoft.com/office/drawing/2014/main" id="{E8D00758-E6C7-4EAB-AC67-FDDF8F5A35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2043113"/>
              <a:ext cx="434975" cy="188912"/>
            </a:xfrm>
            <a:prstGeom prst="rightArrow">
              <a:avLst>
                <a:gd name="adj1" fmla="val 50000"/>
                <a:gd name="adj2" fmla="val 5756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3" name="AutoShape 588">
              <a:extLst>
                <a:ext uri="{FF2B5EF4-FFF2-40B4-BE49-F238E27FC236}">
                  <a16:creationId xmlns:a16="http://schemas.microsoft.com/office/drawing/2014/main" id="{694C9409-9004-4275-9D1A-084123C5A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2470150"/>
              <a:ext cx="434975" cy="188913"/>
            </a:xfrm>
            <a:prstGeom prst="rightArrow">
              <a:avLst>
                <a:gd name="adj1" fmla="val 50000"/>
                <a:gd name="adj2" fmla="val 5756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4" name="AutoShape 589">
              <a:extLst>
                <a:ext uri="{FF2B5EF4-FFF2-40B4-BE49-F238E27FC236}">
                  <a16:creationId xmlns:a16="http://schemas.microsoft.com/office/drawing/2014/main" id="{B62E15FA-74A6-4821-B4CA-22C2C2192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3386138"/>
              <a:ext cx="434975" cy="188912"/>
            </a:xfrm>
            <a:prstGeom prst="rightArrow">
              <a:avLst>
                <a:gd name="adj1" fmla="val 50000"/>
                <a:gd name="adj2" fmla="val 5756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5" name="AutoShape 590">
              <a:extLst>
                <a:ext uri="{FF2B5EF4-FFF2-40B4-BE49-F238E27FC236}">
                  <a16:creationId xmlns:a16="http://schemas.microsoft.com/office/drawing/2014/main" id="{9185B8EA-CC44-4D5C-B3EE-CD8DD5ECE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4573588"/>
              <a:ext cx="434975" cy="185737"/>
            </a:xfrm>
            <a:prstGeom prst="rightArrow">
              <a:avLst>
                <a:gd name="adj1" fmla="val 50000"/>
                <a:gd name="adj2" fmla="val 5854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6" name="AutoShape 591">
              <a:extLst>
                <a:ext uri="{FF2B5EF4-FFF2-40B4-BE49-F238E27FC236}">
                  <a16:creationId xmlns:a16="http://schemas.microsoft.com/office/drawing/2014/main" id="{A7513ADD-1779-4635-92BB-733422D458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138" y="5562600"/>
              <a:ext cx="434975" cy="188913"/>
            </a:xfrm>
            <a:prstGeom prst="rightArrow">
              <a:avLst>
                <a:gd name="adj1" fmla="val 50000"/>
                <a:gd name="adj2" fmla="val 5756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7" name="Text Box 593">
              <a:extLst>
                <a:ext uri="{FF2B5EF4-FFF2-40B4-BE49-F238E27FC236}">
                  <a16:creationId xmlns:a16="http://schemas.microsoft.com/office/drawing/2014/main" id="{CF857E5C-7479-4708-A8FA-644EBA882B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714" y="536002"/>
              <a:ext cx="2089033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latin typeface="Arial" charset="0"/>
                  <a:cs typeface="Times New Roman" pitchFamily="18" charset="0"/>
                </a:rPr>
                <a:t>Fraction of</a:t>
              </a:r>
            </a:p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latin typeface="Arial" charset="0"/>
                  <a:cs typeface="Times New Roman" pitchFamily="18" charset="0"/>
                </a:rPr>
                <a:t>Fluid in Pore Space</a:t>
              </a:r>
            </a:p>
          </p:txBody>
        </p:sp>
        <p:sp>
          <p:nvSpPr>
            <p:cNvPr id="598" name="Text Box 599">
              <a:extLst>
                <a:ext uri="{FF2B5EF4-FFF2-40B4-BE49-F238E27FC236}">
                  <a16:creationId xmlns:a16="http://schemas.microsoft.com/office/drawing/2014/main" id="{0AFE76BE-5AD4-420E-BC2F-717D783043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25" y="1431925"/>
              <a:ext cx="1825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latin typeface="Arial" charset="0"/>
                  <a:cs typeface="Times New Roman" pitchFamily="18" charset="0"/>
                </a:rPr>
                <a:t>0            20           80</a:t>
              </a:r>
            </a:p>
          </p:txBody>
        </p:sp>
        <p:sp>
          <p:nvSpPr>
            <p:cNvPr id="599" name="Text Box 600">
              <a:extLst>
                <a:ext uri="{FF2B5EF4-FFF2-40B4-BE49-F238E27FC236}">
                  <a16:creationId xmlns:a16="http://schemas.microsoft.com/office/drawing/2014/main" id="{0339D505-7497-49DA-945C-6960AF3FC7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25" y="2001838"/>
              <a:ext cx="1825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latin typeface="Arial" charset="0"/>
                  <a:cs typeface="Times New Roman" pitchFamily="18" charset="0"/>
                </a:rPr>
                <a:t>5            45           50</a:t>
              </a:r>
            </a:p>
          </p:txBody>
        </p:sp>
        <p:sp>
          <p:nvSpPr>
            <p:cNvPr id="600" name="Text Box 601">
              <a:extLst>
                <a:ext uri="{FF2B5EF4-FFF2-40B4-BE49-F238E27FC236}">
                  <a16:creationId xmlns:a16="http://schemas.microsoft.com/office/drawing/2014/main" id="{527045C5-E5F1-42AE-8D7C-DFC25E2C23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25" y="2411413"/>
              <a:ext cx="1825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latin typeface="Arial" charset="0"/>
                  <a:cs typeface="Times New Roman" pitchFamily="18" charset="0"/>
                </a:rPr>
                <a:t>60          40            0</a:t>
              </a:r>
            </a:p>
          </p:txBody>
        </p:sp>
        <p:sp>
          <p:nvSpPr>
            <p:cNvPr id="601" name="Text Box 602">
              <a:extLst>
                <a:ext uri="{FF2B5EF4-FFF2-40B4-BE49-F238E27FC236}">
                  <a16:creationId xmlns:a16="http://schemas.microsoft.com/office/drawing/2014/main" id="{2BA5709E-E991-4F3F-BD82-4E186F6809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25" y="3327400"/>
              <a:ext cx="1825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latin typeface="Arial" charset="0"/>
                  <a:cs typeface="Times New Roman" pitchFamily="18" charset="0"/>
                </a:rPr>
                <a:t>30          70            0</a:t>
              </a:r>
            </a:p>
          </p:txBody>
        </p:sp>
        <p:sp>
          <p:nvSpPr>
            <p:cNvPr id="602" name="Text Box 603">
              <a:extLst>
                <a:ext uri="{FF2B5EF4-FFF2-40B4-BE49-F238E27FC236}">
                  <a16:creationId xmlns:a16="http://schemas.microsoft.com/office/drawing/2014/main" id="{E156A477-DD5D-46D0-B237-471EA28A3B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25" y="4513263"/>
              <a:ext cx="1825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latin typeface="Arial" charset="0"/>
                  <a:cs typeface="Times New Roman" pitchFamily="18" charset="0"/>
                </a:rPr>
                <a:t>10          90            0</a:t>
              </a:r>
            </a:p>
          </p:txBody>
        </p:sp>
        <p:sp>
          <p:nvSpPr>
            <p:cNvPr id="603" name="Text Box 604">
              <a:extLst>
                <a:ext uri="{FF2B5EF4-FFF2-40B4-BE49-F238E27FC236}">
                  <a16:creationId xmlns:a16="http://schemas.microsoft.com/office/drawing/2014/main" id="{EB08A988-0048-4C7A-A1E7-F07C6748FD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425" y="5505450"/>
              <a:ext cx="1825625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>
                  <a:latin typeface="Arial" charset="0"/>
                  <a:cs typeface="Times New Roman" pitchFamily="18" charset="0"/>
                </a:rPr>
                <a:t>0           100           0</a:t>
              </a:r>
            </a:p>
          </p:txBody>
        </p:sp>
      </p:grpSp>
      <p:grpSp>
        <p:nvGrpSpPr>
          <p:cNvPr id="616" name="Group 615">
            <a:extLst>
              <a:ext uri="{FF2B5EF4-FFF2-40B4-BE49-F238E27FC236}">
                <a16:creationId xmlns:a16="http://schemas.microsoft.com/office/drawing/2014/main" id="{C7A13A4C-66A2-4CB1-AB14-0FCA80979E36}"/>
              </a:ext>
            </a:extLst>
          </p:cNvPr>
          <p:cNvGrpSpPr/>
          <p:nvPr/>
        </p:nvGrpSpPr>
        <p:grpSpPr>
          <a:xfrm>
            <a:off x="8380413" y="1257703"/>
            <a:ext cx="1879600" cy="5102224"/>
            <a:chOff x="6894513" y="692151"/>
            <a:chExt cx="1879600" cy="5102224"/>
          </a:xfrm>
        </p:grpSpPr>
        <p:sp>
          <p:nvSpPr>
            <p:cNvPr id="617" name="Rectangle 583">
              <a:extLst>
                <a:ext uri="{FF2B5EF4-FFF2-40B4-BE49-F238E27FC236}">
                  <a16:creationId xmlns:a16="http://schemas.microsoft.com/office/drawing/2014/main" id="{4026AFF9-0596-40C8-AD61-93C4AC002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1031875"/>
              <a:ext cx="319087" cy="4762500"/>
            </a:xfrm>
            <a:prstGeom prst="rect">
              <a:avLst/>
            </a:prstGeom>
            <a:solidFill>
              <a:srgbClr val="99FF99"/>
            </a:solidFill>
            <a:ln w="9525">
              <a:solidFill>
                <a:srgbClr val="00051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8" name="Rectangle 584">
              <a:extLst>
                <a:ext uri="{FF2B5EF4-FFF2-40B4-BE49-F238E27FC236}">
                  <a16:creationId xmlns:a16="http://schemas.microsoft.com/office/drawing/2014/main" id="{217D9E58-3EEF-4F25-8947-77C901052B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2908300"/>
              <a:ext cx="319087" cy="2886075"/>
            </a:xfrm>
            <a:prstGeom prst="rect">
              <a:avLst/>
            </a:prstGeom>
            <a:solidFill>
              <a:srgbClr val="0099CC"/>
            </a:solidFill>
            <a:ln w="9525">
              <a:solidFill>
                <a:srgbClr val="00051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9" name="Rectangle 585">
              <a:extLst>
                <a:ext uri="{FF2B5EF4-FFF2-40B4-BE49-F238E27FC236}">
                  <a16:creationId xmlns:a16="http://schemas.microsoft.com/office/drawing/2014/main" id="{CB072EA6-EAB2-4874-A8A8-D078C8BAB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513" y="2424113"/>
              <a:ext cx="315912" cy="1641475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rgbClr val="000514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0" name="Text Box 595">
              <a:extLst>
                <a:ext uri="{FF2B5EF4-FFF2-40B4-BE49-F238E27FC236}">
                  <a16:creationId xmlns:a16="http://schemas.microsoft.com/office/drawing/2014/main" id="{CE3EBF7A-A56F-4419-8238-D4D52D3087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96399" y="692151"/>
              <a:ext cx="9207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>
                  <a:latin typeface="Arial" charset="0"/>
                  <a:cs typeface="Times New Roman" pitchFamily="18" charset="0"/>
                </a:rPr>
                <a:t>In Well</a:t>
              </a:r>
            </a:p>
          </p:txBody>
        </p:sp>
        <p:sp>
          <p:nvSpPr>
            <p:cNvPr id="621" name="Text Box 597">
              <a:extLst>
                <a:ext uri="{FF2B5EF4-FFF2-40B4-BE49-F238E27FC236}">
                  <a16:creationId xmlns:a16="http://schemas.microsoft.com/office/drawing/2014/main" id="{CF2E9A9C-1729-41E7-8C2D-8D84CA9C17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0750" y="4157663"/>
              <a:ext cx="1212850" cy="55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latin typeface="Arial" charset="0"/>
                  <a:cs typeface="Times New Roman" pitchFamily="18" charset="0"/>
                </a:rPr>
                <a:t>Oil/water </a:t>
              </a:r>
              <a:br>
                <a:rPr lang="en-US" b="1">
                  <a:latin typeface="Arial" charset="0"/>
                  <a:cs typeface="Times New Roman" pitchFamily="18" charset="0"/>
                </a:rPr>
              </a:br>
              <a:r>
                <a:rPr lang="en-US" b="1">
                  <a:latin typeface="Arial" charset="0"/>
                  <a:cs typeface="Times New Roman" pitchFamily="18" charset="0"/>
                </a:rPr>
                <a:t>Interface</a:t>
              </a:r>
            </a:p>
          </p:txBody>
        </p:sp>
        <p:sp>
          <p:nvSpPr>
            <p:cNvPr id="622" name="Text Box 598">
              <a:extLst>
                <a:ext uri="{FF2B5EF4-FFF2-40B4-BE49-F238E27FC236}">
                  <a16:creationId xmlns:a16="http://schemas.microsoft.com/office/drawing/2014/main" id="{ACE07638-9472-4B9D-BFE3-63A7E44121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70750" y="1890713"/>
              <a:ext cx="1146468" cy="535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914400" eaLnBrk="0" fontAlgn="base" hangingPunct="0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latin typeface="Arial" charset="0"/>
                  <a:cs typeface="Times New Roman" pitchFamily="18" charset="0"/>
                </a:rPr>
                <a:t>Oil/air </a:t>
              </a:r>
              <a:br>
                <a:rPr lang="en-US" b="1">
                  <a:latin typeface="Arial" charset="0"/>
                  <a:cs typeface="Times New Roman" pitchFamily="18" charset="0"/>
                </a:rPr>
              </a:br>
              <a:r>
                <a:rPr lang="en-US" b="1">
                  <a:latin typeface="Arial" charset="0"/>
                  <a:cs typeface="Times New Roman" pitchFamily="18" charset="0"/>
                </a:rPr>
                <a:t>Interface</a:t>
              </a:r>
            </a:p>
          </p:txBody>
        </p:sp>
        <p:sp>
          <p:nvSpPr>
            <p:cNvPr id="623" name="Line 618">
              <a:extLst>
                <a:ext uri="{FF2B5EF4-FFF2-40B4-BE49-F238E27FC236}">
                  <a16:creationId xmlns:a16="http://schemas.microsoft.com/office/drawing/2014/main" id="{375591C0-0697-4094-BF43-D9DC7EA1B9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9275" y="4060825"/>
              <a:ext cx="1874838" cy="0"/>
            </a:xfrm>
            <a:prstGeom prst="line">
              <a:avLst/>
            </a:prstGeom>
            <a:noFill/>
            <a:ln w="28575">
              <a:solidFill>
                <a:srgbClr val="00051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4" name="Line 619">
              <a:extLst>
                <a:ext uri="{FF2B5EF4-FFF2-40B4-BE49-F238E27FC236}">
                  <a16:creationId xmlns:a16="http://schemas.microsoft.com/office/drawing/2014/main" id="{30C57A8F-5405-4A9A-B342-CB02A1F3B2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96100" y="2425700"/>
              <a:ext cx="1874838" cy="0"/>
            </a:xfrm>
            <a:prstGeom prst="line">
              <a:avLst/>
            </a:prstGeom>
            <a:noFill/>
            <a:ln w="28575">
              <a:solidFill>
                <a:srgbClr val="000514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5" name="Group 624">
            <a:extLst>
              <a:ext uri="{FF2B5EF4-FFF2-40B4-BE49-F238E27FC236}">
                <a16:creationId xmlns:a16="http://schemas.microsoft.com/office/drawing/2014/main" id="{65E31130-D458-40DE-9D10-6D1DDD578A05}"/>
              </a:ext>
            </a:extLst>
          </p:cNvPr>
          <p:cNvGrpSpPr/>
          <p:nvPr/>
        </p:nvGrpSpPr>
        <p:grpSpPr>
          <a:xfrm>
            <a:off x="4395788" y="1605365"/>
            <a:ext cx="3759200" cy="4754562"/>
            <a:chOff x="2909888" y="1039813"/>
            <a:chExt cx="3759200" cy="4754562"/>
          </a:xfrm>
        </p:grpSpPr>
        <p:grpSp>
          <p:nvGrpSpPr>
            <p:cNvPr id="626" name="Group 621">
              <a:extLst>
                <a:ext uri="{FF2B5EF4-FFF2-40B4-BE49-F238E27FC236}">
                  <a16:creationId xmlns:a16="http://schemas.microsoft.com/office/drawing/2014/main" id="{3A63C499-B712-4AE0-BA25-385FB629FE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09888" y="1039813"/>
              <a:ext cx="2552700" cy="4754562"/>
              <a:chOff x="1478" y="645"/>
              <a:chExt cx="1729" cy="3250"/>
            </a:xfrm>
          </p:grpSpPr>
          <p:sp>
            <p:nvSpPr>
              <p:cNvPr id="628" name="Freeform 622">
                <a:extLst>
                  <a:ext uri="{FF2B5EF4-FFF2-40B4-BE49-F238E27FC236}">
                    <a16:creationId xmlns:a16="http://schemas.microsoft.com/office/drawing/2014/main" id="{C8AA40A9-A845-470E-81D0-FE451A503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4" y="1507"/>
                <a:ext cx="1613" cy="1395"/>
              </a:xfrm>
              <a:custGeom>
                <a:avLst/>
                <a:gdLst>
                  <a:gd name="T0" fmla="*/ 0 w 1613"/>
                  <a:gd name="T1" fmla="*/ 0 h 1395"/>
                  <a:gd name="T2" fmla="*/ 478 w 1613"/>
                  <a:gd name="T3" fmla="*/ 85 h 1395"/>
                  <a:gd name="T4" fmla="*/ 1329 w 1613"/>
                  <a:gd name="T5" fmla="*/ 171 h 1395"/>
                  <a:gd name="T6" fmla="*/ 1445 w 1613"/>
                  <a:gd name="T7" fmla="*/ 334 h 1395"/>
                  <a:gd name="T8" fmla="*/ 737 w 1613"/>
                  <a:gd name="T9" fmla="*/ 839 h 1395"/>
                  <a:gd name="T10" fmla="*/ 245 w 1613"/>
                  <a:gd name="T11" fmla="*/ 1146 h 1395"/>
                  <a:gd name="T12" fmla="*/ 125 w 1613"/>
                  <a:gd name="T13" fmla="*/ 1395 h 1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3" h="1395">
                    <a:moveTo>
                      <a:pt x="0" y="0"/>
                    </a:moveTo>
                    <a:cubicBezTo>
                      <a:pt x="80" y="13"/>
                      <a:pt x="257" y="57"/>
                      <a:pt x="478" y="85"/>
                    </a:cubicBezTo>
                    <a:cubicBezTo>
                      <a:pt x="699" y="113"/>
                      <a:pt x="1163" y="157"/>
                      <a:pt x="1329" y="171"/>
                    </a:cubicBezTo>
                    <a:cubicBezTo>
                      <a:pt x="1498" y="185"/>
                      <a:pt x="1613" y="159"/>
                      <a:pt x="1445" y="334"/>
                    </a:cubicBezTo>
                    <a:cubicBezTo>
                      <a:pt x="1276" y="508"/>
                      <a:pt x="1071" y="643"/>
                      <a:pt x="737" y="839"/>
                    </a:cubicBezTo>
                    <a:cubicBezTo>
                      <a:pt x="403" y="1036"/>
                      <a:pt x="347" y="1054"/>
                      <a:pt x="245" y="1146"/>
                    </a:cubicBezTo>
                    <a:cubicBezTo>
                      <a:pt x="144" y="1238"/>
                      <a:pt x="133" y="1317"/>
                      <a:pt x="125" y="1395"/>
                    </a:cubicBezTo>
                  </a:path>
                </a:pathLst>
              </a:custGeom>
              <a:noFill/>
              <a:ln w="57150" cmpd="sng">
                <a:solidFill>
                  <a:srgbClr val="A50021"/>
                </a:solidFill>
                <a:round/>
                <a:headEnd/>
                <a:tailEnd/>
              </a:ln>
              <a:effectLst>
                <a:outerShdw dist="28398" dir="1593903" algn="ctr" rotWithShape="0">
                  <a:srgbClr val="000514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Garamond" pitchFamily="18" charset="0"/>
                  <a:cs typeface="Times New Roman" pitchFamily="18" charset="0"/>
                </a:endParaRPr>
              </a:p>
            </p:txBody>
          </p:sp>
          <p:sp>
            <p:nvSpPr>
              <p:cNvPr id="629" name="Freeform 623">
                <a:extLst>
                  <a:ext uri="{FF2B5EF4-FFF2-40B4-BE49-F238E27FC236}">
                    <a16:creationId xmlns:a16="http://schemas.microsoft.com/office/drawing/2014/main" id="{3ED2A791-CC4F-4C5B-B65A-D2210C9C2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8" y="645"/>
                <a:ext cx="122" cy="879"/>
              </a:xfrm>
              <a:custGeom>
                <a:avLst/>
                <a:gdLst>
                  <a:gd name="T0" fmla="*/ 246 w 246"/>
                  <a:gd name="T1" fmla="*/ 879 h 879"/>
                  <a:gd name="T2" fmla="*/ 246 w 246"/>
                  <a:gd name="T3" fmla="*/ 615 h 879"/>
                  <a:gd name="T4" fmla="*/ 178 w 246"/>
                  <a:gd name="T5" fmla="*/ 576 h 879"/>
                  <a:gd name="T6" fmla="*/ 87 w 246"/>
                  <a:gd name="T7" fmla="*/ 523 h 879"/>
                  <a:gd name="T8" fmla="*/ 34 w 246"/>
                  <a:gd name="T9" fmla="*/ 470 h 879"/>
                  <a:gd name="T10" fmla="*/ 4 w 246"/>
                  <a:gd name="T11" fmla="*/ 418 h 879"/>
                  <a:gd name="T12" fmla="*/ 0 w 246"/>
                  <a:gd name="T13" fmla="*/ 0 h 8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6" h="879">
                    <a:moveTo>
                      <a:pt x="246" y="879"/>
                    </a:moveTo>
                    <a:lnTo>
                      <a:pt x="246" y="615"/>
                    </a:lnTo>
                    <a:lnTo>
                      <a:pt x="178" y="576"/>
                    </a:lnTo>
                    <a:lnTo>
                      <a:pt x="87" y="523"/>
                    </a:lnTo>
                    <a:lnTo>
                      <a:pt x="34" y="470"/>
                    </a:lnTo>
                    <a:lnTo>
                      <a:pt x="4" y="418"/>
                    </a:lnTo>
                    <a:lnTo>
                      <a:pt x="0" y="0"/>
                    </a:lnTo>
                  </a:path>
                </a:pathLst>
              </a:custGeom>
              <a:noFill/>
              <a:ln w="57150" cap="flat" cmpd="sng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398" dir="1593903" algn="ctr" rotWithShape="0">
                  <a:srgbClr val="000514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Garamond" pitchFamily="18" charset="0"/>
                  <a:cs typeface="Times New Roman" pitchFamily="18" charset="0"/>
                </a:endParaRPr>
              </a:p>
            </p:txBody>
          </p:sp>
          <p:sp>
            <p:nvSpPr>
              <p:cNvPr id="630" name="Freeform 624">
                <a:extLst>
                  <a:ext uri="{FF2B5EF4-FFF2-40B4-BE49-F238E27FC236}">
                    <a16:creationId xmlns:a16="http://schemas.microsoft.com/office/drawing/2014/main" id="{1D7C0102-AEDB-46E7-9EF1-061279656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887"/>
                <a:ext cx="240" cy="1008"/>
              </a:xfrm>
              <a:custGeom>
                <a:avLst/>
                <a:gdLst>
                  <a:gd name="T0" fmla="*/ 235 w 240"/>
                  <a:gd name="T1" fmla="*/ 0 h 1008"/>
                  <a:gd name="T2" fmla="*/ 240 w 240"/>
                  <a:gd name="T3" fmla="*/ 508 h 1008"/>
                  <a:gd name="T4" fmla="*/ 177 w 240"/>
                  <a:gd name="T5" fmla="*/ 532 h 1008"/>
                  <a:gd name="T6" fmla="*/ 110 w 240"/>
                  <a:gd name="T7" fmla="*/ 571 h 1008"/>
                  <a:gd name="T8" fmla="*/ 57 w 240"/>
                  <a:gd name="T9" fmla="*/ 628 h 1008"/>
                  <a:gd name="T10" fmla="*/ 14 w 240"/>
                  <a:gd name="T11" fmla="*/ 715 h 1008"/>
                  <a:gd name="T12" fmla="*/ 0 w 240"/>
                  <a:gd name="T13" fmla="*/ 787 h 1008"/>
                  <a:gd name="T14" fmla="*/ 0 w 240"/>
                  <a:gd name="T15" fmla="*/ 1008 h 10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0" h="1008">
                    <a:moveTo>
                      <a:pt x="235" y="0"/>
                    </a:moveTo>
                    <a:lnTo>
                      <a:pt x="240" y="508"/>
                    </a:lnTo>
                    <a:lnTo>
                      <a:pt x="177" y="532"/>
                    </a:lnTo>
                    <a:lnTo>
                      <a:pt x="110" y="571"/>
                    </a:lnTo>
                    <a:lnTo>
                      <a:pt x="57" y="628"/>
                    </a:lnTo>
                    <a:lnTo>
                      <a:pt x="14" y="715"/>
                    </a:lnTo>
                    <a:lnTo>
                      <a:pt x="0" y="787"/>
                    </a:lnTo>
                    <a:lnTo>
                      <a:pt x="0" y="1008"/>
                    </a:lnTo>
                  </a:path>
                </a:pathLst>
              </a:custGeom>
              <a:noFill/>
              <a:ln w="57150" cap="flat" cmpd="sng">
                <a:solidFill>
                  <a:srgbClr val="A5002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28398" dir="1593903" algn="ctr" rotWithShape="0">
                  <a:srgbClr val="000514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/>
              <a:lstStyle/>
              <a:p>
                <a:pPr algn="ctr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kern="0">
                  <a:solidFill>
                    <a:srgbClr val="FFFFFF"/>
                  </a:solidFill>
                  <a:latin typeface="Garamond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27" name="AutoShape 625">
              <a:extLst>
                <a:ext uri="{FF2B5EF4-FFF2-40B4-BE49-F238E27FC236}">
                  <a16:creationId xmlns:a16="http://schemas.microsoft.com/office/drawing/2014/main" id="{48720097-21CE-4F1A-800C-460A8898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6150" y="1265238"/>
              <a:ext cx="1912938" cy="314325"/>
            </a:xfrm>
            <a:prstGeom prst="wedgeRectCallout">
              <a:avLst>
                <a:gd name="adj1" fmla="val -88019"/>
                <a:gd name="adj2" fmla="val 330810"/>
              </a:avLst>
            </a:prstGeom>
            <a:solidFill>
              <a:srgbClr val="FFFFCC"/>
            </a:solidFill>
            <a:ln w="9525" algn="ctr">
              <a:solidFill>
                <a:srgbClr val="000514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514"/>
              </a:outerShdw>
            </a:effectLst>
          </p:spPr>
          <p:txBody>
            <a:bodyPr wrap="non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b="1" kern="0">
                  <a:solidFill>
                    <a:srgbClr val="000514"/>
                  </a:solidFill>
                  <a:latin typeface="Arial" charset="0"/>
                  <a:cs typeface="Times New Roman" pitchFamily="18" charset="0"/>
                </a:rPr>
                <a:t>Oil Saturation Curve</a:t>
              </a:r>
            </a:p>
          </p:txBody>
        </p:sp>
      </p:grpSp>
      <p:grpSp>
        <p:nvGrpSpPr>
          <p:cNvPr id="631" name="Group 630">
            <a:extLst>
              <a:ext uri="{FF2B5EF4-FFF2-40B4-BE49-F238E27FC236}">
                <a16:creationId xmlns:a16="http://schemas.microsoft.com/office/drawing/2014/main" id="{EBD0FBF3-F357-488E-AA65-D35A9747045D}"/>
              </a:ext>
            </a:extLst>
          </p:cNvPr>
          <p:cNvGrpSpPr/>
          <p:nvPr/>
        </p:nvGrpSpPr>
        <p:grpSpPr>
          <a:xfrm>
            <a:off x="9329884" y="3005543"/>
            <a:ext cx="2290540" cy="1620837"/>
            <a:chOff x="7843984" y="2439988"/>
            <a:chExt cx="2290540" cy="1620837"/>
          </a:xfrm>
        </p:grpSpPr>
        <p:cxnSp>
          <p:nvCxnSpPr>
            <p:cNvPr id="632" name="Straight Arrow Connector 631">
              <a:extLst>
                <a:ext uri="{FF2B5EF4-FFF2-40B4-BE49-F238E27FC236}">
                  <a16:creationId xmlns:a16="http://schemas.microsoft.com/office/drawing/2014/main" id="{F9BE1DDB-5DE3-4A4C-B255-F0547268DEDB}"/>
                </a:ext>
              </a:extLst>
            </p:cNvPr>
            <p:cNvCxnSpPr/>
            <p:nvPr/>
          </p:nvCxnSpPr>
          <p:spPr>
            <a:xfrm>
              <a:off x="7843984" y="2439988"/>
              <a:ext cx="0" cy="1620837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3" name="TextBox 632">
              <a:extLst>
                <a:ext uri="{FF2B5EF4-FFF2-40B4-BE49-F238E27FC236}">
                  <a16:creationId xmlns:a16="http://schemas.microsoft.com/office/drawing/2014/main" id="{664AC61B-C78B-4DAF-8932-27E8BAE3D9A5}"/>
                </a:ext>
              </a:extLst>
            </p:cNvPr>
            <p:cNvSpPr txBox="1"/>
            <p:nvPr/>
          </p:nvSpPr>
          <p:spPr>
            <a:xfrm>
              <a:off x="7877175" y="3025983"/>
              <a:ext cx="225734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solidFill>
                    <a:srgbClr val="C00000"/>
                  </a:solidFill>
                </a:rPr>
                <a:t>bo</a:t>
              </a:r>
              <a:r>
                <a:rPr lang="en-US" sz="2800" b="1" dirty="0">
                  <a:solidFill>
                    <a:srgbClr val="C00000"/>
                  </a:solidFill>
                </a:rPr>
                <a:t> (apparent</a:t>
              </a:r>
            </a:p>
            <a:p>
              <a:r>
                <a:rPr lang="en-US" sz="2800" b="1" dirty="0">
                  <a:solidFill>
                    <a:srgbClr val="C00000"/>
                  </a:solidFill>
                </a:rPr>
                <a:t>       thickness)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34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1" name="Group 1160">
            <a:extLst>
              <a:ext uri="{FF2B5EF4-FFF2-40B4-BE49-F238E27FC236}">
                <a16:creationId xmlns:a16="http://schemas.microsoft.com/office/drawing/2014/main" id="{94E00F8A-451B-4770-9D99-328BB2546B8E}"/>
              </a:ext>
            </a:extLst>
          </p:cNvPr>
          <p:cNvGrpSpPr/>
          <p:nvPr/>
        </p:nvGrpSpPr>
        <p:grpSpPr>
          <a:xfrm>
            <a:off x="5110238" y="1911734"/>
            <a:ext cx="2151846" cy="4764088"/>
            <a:chOff x="4304683" y="1739455"/>
            <a:chExt cx="2151846" cy="4764088"/>
          </a:xfrm>
        </p:grpSpPr>
        <p:pic>
          <p:nvPicPr>
            <p:cNvPr id="4" name="Picture 3" descr="Soil_Texture_2">
              <a:extLst>
                <a:ext uri="{FF2B5EF4-FFF2-40B4-BE49-F238E27FC236}">
                  <a16:creationId xmlns:a16="http://schemas.microsoft.com/office/drawing/2014/main" id="{FD1C095F-F98A-4CC0-8112-5D47444A38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83" y="1739455"/>
              <a:ext cx="2151846" cy="47640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49E9918-C0D2-4F29-B4B8-7883BAF4D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3147" y="354603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BAEB6E-DEA0-47A4-8592-789E6D583F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7772" y="3584130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D60CFBD-9023-4B00-A0B7-B0F4FD583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2709" y="3533330"/>
              <a:ext cx="92075" cy="619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B65F64C-CF68-4B02-80C0-ED434A5CF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0647" y="3620643"/>
              <a:ext cx="147637" cy="9048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85BB6F8-522F-447C-AA47-AB0AA1328D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9209" y="354603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818C3A7-A324-4BED-A86F-4CA805225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5422" y="3584130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563047-E98C-457F-B120-C4CE968BF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0359" y="3533330"/>
              <a:ext cx="90488" cy="619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879E821-EE4E-433F-9BAD-251E9A863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6709" y="3620643"/>
              <a:ext cx="147638" cy="9048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C6808F4-C826-428E-A77D-E75954D286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3084" y="3546030"/>
              <a:ext cx="125413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FC47042-3DD2-48CD-9ADB-6593D2D2C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297" y="3584130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66730AE-C9FE-4D94-9630-1D9517671A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4234" y="3533330"/>
              <a:ext cx="90488" cy="619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F196DA1-A538-48BF-8595-48D801C70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584" y="3620643"/>
              <a:ext cx="149225" cy="9048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966DF56-BFDF-49B0-983F-E7E51BA53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89559" y="354603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" name="Oval 68">
              <a:extLst>
                <a:ext uri="{FF2B5EF4-FFF2-40B4-BE49-F238E27FC236}">
                  <a16:creationId xmlns:a16="http://schemas.microsoft.com/office/drawing/2014/main" id="{CC4D19CC-28A6-473A-B8BB-526B8AA210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3922" y="478745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" name="Oval 69">
              <a:extLst>
                <a:ext uri="{FF2B5EF4-FFF2-40B4-BE49-F238E27FC236}">
                  <a16:creationId xmlns:a16="http://schemas.microsoft.com/office/drawing/2014/main" id="{89E0C89C-BBD8-4B8F-BA5F-2BA08AABD0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959" y="482555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" name="Oval 70">
              <a:extLst>
                <a:ext uri="{FF2B5EF4-FFF2-40B4-BE49-F238E27FC236}">
                  <a16:creationId xmlns:a16="http://schemas.microsoft.com/office/drawing/2014/main" id="{D33F469E-5E79-47AB-B465-E81905667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3484" y="477634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" name="Oval 71">
              <a:extLst>
                <a:ext uri="{FF2B5EF4-FFF2-40B4-BE49-F238E27FC236}">
                  <a16:creationId xmlns:a16="http://schemas.microsoft.com/office/drawing/2014/main" id="{CF1B961A-F6DA-4732-8AEA-5A7DBB7DB2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1422" y="486206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2" name="Oval 72">
              <a:extLst>
                <a:ext uri="{FF2B5EF4-FFF2-40B4-BE49-F238E27FC236}">
                  <a16:creationId xmlns:a16="http://schemas.microsoft.com/office/drawing/2014/main" id="{1307DEB2-0EA0-4354-8F97-F54F671CF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197" y="482555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" name="Oval 73">
              <a:extLst>
                <a:ext uri="{FF2B5EF4-FFF2-40B4-BE49-F238E27FC236}">
                  <a16:creationId xmlns:a16="http://schemas.microsoft.com/office/drawing/2014/main" id="{F4547319-C1F4-4863-9C33-6C981B753F2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584634" y="489064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" name="Oval 74">
              <a:extLst>
                <a:ext uri="{FF2B5EF4-FFF2-40B4-BE49-F238E27FC236}">
                  <a16:creationId xmlns:a16="http://schemas.microsoft.com/office/drawing/2014/main" id="{BE647D0F-F30A-4D24-A5CA-16066E47002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521134" y="477634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" name="Oval 75">
              <a:extLst>
                <a:ext uri="{FF2B5EF4-FFF2-40B4-BE49-F238E27FC236}">
                  <a16:creationId xmlns:a16="http://schemas.microsoft.com/office/drawing/2014/main" id="{D4FEEB78-7FFD-4194-A893-FB5459E05A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447" y="478745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" name="Oval 76">
              <a:extLst>
                <a:ext uri="{FF2B5EF4-FFF2-40B4-BE49-F238E27FC236}">
                  <a16:creationId xmlns:a16="http://schemas.microsoft.com/office/drawing/2014/main" id="{86A8C03B-34A7-4234-8D64-9051F6C8E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072" y="482555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" name="Oval 77">
              <a:extLst>
                <a:ext uri="{FF2B5EF4-FFF2-40B4-BE49-F238E27FC236}">
                  <a16:creationId xmlns:a16="http://schemas.microsoft.com/office/drawing/2014/main" id="{C962AF0F-F2E3-4498-8CC9-92897DDFAE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09" y="477634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" name="Oval 78">
              <a:extLst>
                <a:ext uri="{FF2B5EF4-FFF2-40B4-BE49-F238E27FC236}">
                  <a16:creationId xmlns:a16="http://schemas.microsoft.com/office/drawing/2014/main" id="{806449D0-DE37-471F-9C5F-D2BF3E417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359" y="4862068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" name="Oval 79">
              <a:extLst>
                <a:ext uri="{FF2B5EF4-FFF2-40B4-BE49-F238E27FC236}">
                  <a16:creationId xmlns:a16="http://schemas.microsoft.com/office/drawing/2014/main" id="{B8D5DB54-F58E-4EC0-8242-EE06A8179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0334" y="478745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91BFBAB6-1832-4EB4-8CFD-222EEBA5F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959" y="482555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1" name="Oval 81">
              <a:extLst>
                <a:ext uri="{FF2B5EF4-FFF2-40B4-BE49-F238E27FC236}">
                  <a16:creationId xmlns:a16="http://schemas.microsoft.com/office/drawing/2014/main" id="{9E067C26-BED5-4FB3-AC28-763FEAC64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734" y="500970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2" name="Oval 82">
              <a:extLst>
                <a:ext uri="{FF2B5EF4-FFF2-40B4-BE49-F238E27FC236}">
                  <a16:creationId xmlns:a16="http://schemas.microsoft.com/office/drawing/2014/main" id="{609AB909-9BB6-47FD-A119-FF254B28DF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184" y="5046218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3" name="Oval 83">
              <a:extLst>
                <a:ext uri="{FF2B5EF4-FFF2-40B4-BE49-F238E27FC236}">
                  <a16:creationId xmlns:a16="http://schemas.microsoft.com/office/drawing/2014/main" id="{C25CA4E6-1863-4E63-A124-A9051D190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4297" y="499859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4" name="Oval 84">
              <a:extLst>
                <a:ext uri="{FF2B5EF4-FFF2-40B4-BE49-F238E27FC236}">
                  <a16:creationId xmlns:a16="http://schemas.microsoft.com/office/drawing/2014/main" id="{93BA8E42-AC67-43AF-9660-121A195F16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059" y="5084318"/>
              <a:ext cx="150813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" name="Oval 85">
              <a:extLst>
                <a:ext uri="{FF2B5EF4-FFF2-40B4-BE49-F238E27FC236}">
                  <a16:creationId xmlns:a16="http://schemas.microsoft.com/office/drawing/2014/main" id="{39FE3283-A085-4BD3-B19A-D601985C3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797" y="500970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" name="Oval 86">
              <a:extLst>
                <a:ext uri="{FF2B5EF4-FFF2-40B4-BE49-F238E27FC236}">
                  <a16:creationId xmlns:a16="http://schemas.microsoft.com/office/drawing/2014/main" id="{5D6F59D0-77D2-43FE-AE68-136A617C4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834" y="5046218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" name="Oval 87">
              <a:extLst>
                <a:ext uri="{FF2B5EF4-FFF2-40B4-BE49-F238E27FC236}">
                  <a16:creationId xmlns:a16="http://schemas.microsoft.com/office/drawing/2014/main" id="{A30EF3C5-A2D5-424F-8BAA-AF47211F8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0359" y="499859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" name="Oval 88">
              <a:extLst>
                <a:ext uri="{FF2B5EF4-FFF2-40B4-BE49-F238E27FC236}">
                  <a16:creationId xmlns:a16="http://schemas.microsoft.com/office/drawing/2014/main" id="{55C665E7-D84D-41E2-A9D5-4BA73B456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122" y="5084318"/>
              <a:ext cx="150812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" name="Oval 89">
              <a:extLst>
                <a:ext uri="{FF2B5EF4-FFF2-40B4-BE49-F238E27FC236}">
                  <a16:creationId xmlns:a16="http://schemas.microsoft.com/office/drawing/2014/main" id="{4D7497CC-0FA0-4B09-B70F-08113D61E9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672" y="500970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0" name="Oval 90">
              <a:extLst>
                <a:ext uri="{FF2B5EF4-FFF2-40B4-BE49-F238E27FC236}">
                  <a16:creationId xmlns:a16="http://schemas.microsoft.com/office/drawing/2014/main" id="{DFA77DAE-1407-4681-A058-B68E3DFB2C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297" y="504621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1" name="Oval 91">
              <a:extLst>
                <a:ext uri="{FF2B5EF4-FFF2-40B4-BE49-F238E27FC236}">
                  <a16:creationId xmlns:a16="http://schemas.microsoft.com/office/drawing/2014/main" id="{64627D1F-590F-454A-9280-7C7B8CD2CD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822" y="4998593"/>
              <a:ext cx="90487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" name="Oval 92">
              <a:extLst>
                <a:ext uri="{FF2B5EF4-FFF2-40B4-BE49-F238E27FC236}">
                  <a16:creationId xmlns:a16="http://schemas.microsoft.com/office/drawing/2014/main" id="{D1EF0184-59A1-4526-ADB2-060EC1C365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584" y="5084318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" name="Oval 93">
              <a:extLst>
                <a:ext uri="{FF2B5EF4-FFF2-40B4-BE49-F238E27FC236}">
                  <a16:creationId xmlns:a16="http://schemas.microsoft.com/office/drawing/2014/main" id="{92462786-1F66-41FB-96A8-37C3BEA03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1147" y="500970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" name="Oval 94">
              <a:extLst>
                <a:ext uri="{FF2B5EF4-FFF2-40B4-BE49-F238E27FC236}">
                  <a16:creationId xmlns:a16="http://schemas.microsoft.com/office/drawing/2014/main" id="{A2424795-8729-4DFA-A19B-7EBC552AC6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372" y="521925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" name="Oval 95">
              <a:extLst>
                <a:ext uri="{FF2B5EF4-FFF2-40B4-BE49-F238E27FC236}">
                  <a16:creationId xmlns:a16="http://schemas.microsoft.com/office/drawing/2014/main" id="{8B1D9B75-C9AE-41DB-AFF3-AD9A5ABA17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584" y="525418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" name="Oval 96">
              <a:extLst>
                <a:ext uri="{FF2B5EF4-FFF2-40B4-BE49-F238E27FC236}">
                  <a16:creationId xmlns:a16="http://schemas.microsoft.com/office/drawing/2014/main" id="{4844CF46-A366-4157-AA3F-417A409DF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3522" y="520496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" name="Oval 97">
              <a:extLst>
                <a:ext uri="{FF2B5EF4-FFF2-40B4-BE49-F238E27FC236}">
                  <a16:creationId xmlns:a16="http://schemas.microsoft.com/office/drawing/2014/main" id="{4657FC30-4FBE-48B0-BB65-3785238745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9872" y="529228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" name="Oval 98">
              <a:extLst>
                <a:ext uri="{FF2B5EF4-FFF2-40B4-BE49-F238E27FC236}">
                  <a16:creationId xmlns:a16="http://schemas.microsoft.com/office/drawing/2014/main" id="{D690FE8C-88A1-4EAF-8D34-3A2283C396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8434" y="521925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" name="Oval 99">
              <a:extLst>
                <a:ext uri="{FF2B5EF4-FFF2-40B4-BE49-F238E27FC236}">
                  <a16:creationId xmlns:a16="http://schemas.microsoft.com/office/drawing/2014/main" id="{3BB91512-10D9-4C98-B9AF-9314CB60D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6234" y="525418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" name="Oval 100">
              <a:extLst>
                <a:ext uri="{FF2B5EF4-FFF2-40B4-BE49-F238E27FC236}">
                  <a16:creationId xmlns:a16="http://schemas.microsoft.com/office/drawing/2014/main" id="{190BCBD6-4FE0-4564-871A-C1578BD0BE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1172" y="520496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" name="Oval 101">
              <a:extLst>
                <a:ext uri="{FF2B5EF4-FFF2-40B4-BE49-F238E27FC236}">
                  <a16:creationId xmlns:a16="http://schemas.microsoft.com/office/drawing/2014/main" id="{0C76C317-1EE7-434B-B279-60BECBDAEC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27522" y="529228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" name="Oval 102">
              <a:extLst>
                <a:ext uri="{FF2B5EF4-FFF2-40B4-BE49-F238E27FC236}">
                  <a16:creationId xmlns:a16="http://schemas.microsoft.com/office/drawing/2014/main" id="{5169DA42-7212-4A2B-BE64-C7227ECB49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897" y="5219255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" name="Oval 103">
              <a:extLst>
                <a:ext uri="{FF2B5EF4-FFF2-40B4-BE49-F238E27FC236}">
                  <a16:creationId xmlns:a16="http://schemas.microsoft.com/office/drawing/2014/main" id="{9209F2CE-5041-4517-95D1-9B268E8D5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8522" y="5254180"/>
              <a:ext cx="87312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" name="Oval 104">
              <a:extLst>
                <a:ext uri="{FF2B5EF4-FFF2-40B4-BE49-F238E27FC236}">
                  <a16:creationId xmlns:a16="http://schemas.microsoft.com/office/drawing/2014/main" id="{7114C186-B554-478F-9304-E5D53E67F2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5047" y="520496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" name="Oval 105">
              <a:extLst>
                <a:ext uri="{FF2B5EF4-FFF2-40B4-BE49-F238E27FC236}">
                  <a16:creationId xmlns:a16="http://schemas.microsoft.com/office/drawing/2014/main" id="{287CC7E5-411D-46A9-B4BA-7E3E825D0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9809" y="5292280"/>
              <a:ext cx="150813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" name="Oval 106">
              <a:extLst>
                <a:ext uri="{FF2B5EF4-FFF2-40B4-BE49-F238E27FC236}">
                  <a16:creationId xmlns:a16="http://schemas.microsoft.com/office/drawing/2014/main" id="{AA0A43F2-F55B-42A3-98A6-2BF4CE535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734" y="543198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" name="Oval 107">
              <a:extLst>
                <a:ext uri="{FF2B5EF4-FFF2-40B4-BE49-F238E27FC236}">
                  <a16:creationId xmlns:a16="http://schemas.microsoft.com/office/drawing/2014/main" id="{063C757C-D373-4685-97D3-806D60C7D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6184" y="5468493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8" name="Oval 108">
              <a:extLst>
                <a:ext uri="{FF2B5EF4-FFF2-40B4-BE49-F238E27FC236}">
                  <a16:creationId xmlns:a16="http://schemas.microsoft.com/office/drawing/2014/main" id="{BEC6740A-E440-4267-AB1F-E977713FBC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4297" y="542086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" name="Oval 109">
              <a:extLst>
                <a:ext uri="{FF2B5EF4-FFF2-40B4-BE49-F238E27FC236}">
                  <a16:creationId xmlns:a16="http://schemas.microsoft.com/office/drawing/2014/main" id="{1DB28A6E-9DAD-4B23-A31F-CF486A70B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9059" y="5505005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" name="Oval 110">
              <a:extLst>
                <a:ext uri="{FF2B5EF4-FFF2-40B4-BE49-F238E27FC236}">
                  <a16:creationId xmlns:a16="http://schemas.microsoft.com/office/drawing/2014/main" id="{1D0870CF-E010-4454-9327-EF2E7C3988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797" y="543198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" name="Oval 111">
              <a:extLst>
                <a:ext uri="{FF2B5EF4-FFF2-40B4-BE49-F238E27FC236}">
                  <a16:creationId xmlns:a16="http://schemas.microsoft.com/office/drawing/2014/main" id="{1FECBFE0-7587-492A-A0C4-8577CCCF78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3834" y="5468493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" name="Oval 112">
              <a:extLst>
                <a:ext uri="{FF2B5EF4-FFF2-40B4-BE49-F238E27FC236}">
                  <a16:creationId xmlns:a16="http://schemas.microsoft.com/office/drawing/2014/main" id="{DFABBCA1-988B-4B0D-A513-888AE12FF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0359" y="542086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" name="Oval 113">
              <a:extLst>
                <a:ext uri="{FF2B5EF4-FFF2-40B4-BE49-F238E27FC236}">
                  <a16:creationId xmlns:a16="http://schemas.microsoft.com/office/drawing/2014/main" id="{A62573D8-EEB1-40B0-A41D-55050BBCB2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5122" y="5505005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" name="Oval 114">
              <a:extLst>
                <a:ext uri="{FF2B5EF4-FFF2-40B4-BE49-F238E27FC236}">
                  <a16:creationId xmlns:a16="http://schemas.microsoft.com/office/drawing/2014/main" id="{F4D025CD-C69F-444B-A9C5-B63F9C2292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672" y="543198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" name="Oval 115">
              <a:extLst>
                <a:ext uri="{FF2B5EF4-FFF2-40B4-BE49-F238E27FC236}">
                  <a16:creationId xmlns:a16="http://schemas.microsoft.com/office/drawing/2014/main" id="{523C197B-F607-491B-AABD-45F22483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9297" y="546849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" name="Oval 116">
              <a:extLst>
                <a:ext uri="{FF2B5EF4-FFF2-40B4-BE49-F238E27FC236}">
                  <a16:creationId xmlns:a16="http://schemas.microsoft.com/office/drawing/2014/main" id="{74A770F2-7E17-4B99-8FA5-709F0A7AD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5822" y="5420868"/>
              <a:ext cx="90487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" name="Oval 117">
              <a:extLst>
                <a:ext uri="{FF2B5EF4-FFF2-40B4-BE49-F238E27FC236}">
                  <a16:creationId xmlns:a16="http://schemas.microsoft.com/office/drawing/2014/main" id="{BD4CC1FD-0FCF-4B06-873D-005F69639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0584" y="5505005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" name="Oval 118">
              <a:extLst>
                <a:ext uri="{FF2B5EF4-FFF2-40B4-BE49-F238E27FC236}">
                  <a16:creationId xmlns:a16="http://schemas.microsoft.com/office/drawing/2014/main" id="{45BD7313-A8F0-4FD1-8FE2-5490E2B46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1147" y="543198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" name="Oval 119">
              <a:extLst>
                <a:ext uri="{FF2B5EF4-FFF2-40B4-BE49-F238E27FC236}">
                  <a16:creationId xmlns:a16="http://schemas.microsoft.com/office/drawing/2014/main" id="{866D4C33-3A34-4A5D-ADEB-81972C2FA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9322" y="5665343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" name="Oval 120">
              <a:extLst>
                <a:ext uri="{FF2B5EF4-FFF2-40B4-BE49-F238E27FC236}">
                  <a16:creationId xmlns:a16="http://schemas.microsoft.com/office/drawing/2014/main" id="{60EB2525-4302-4007-A0B2-900DFF31F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2359" y="570185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" name="Oval 121">
              <a:extLst>
                <a:ext uri="{FF2B5EF4-FFF2-40B4-BE49-F238E27FC236}">
                  <a16:creationId xmlns:a16="http://schemas.microsoft.com/office/drawing/2014/main" id="{3394117B-DA9C-4B17-8268-8FAEEFB42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884" y="565264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" name="Oval 122">
              <a:extLst>
                <a:ext uri="{FF2B5EF4-FFF2-40B4-BE49-F238E27FC236}">
                  <a16:creationId xmlns:a16="http://schemas.microsoft.com/office/drawing/2014/main" id="{D0C71258-8409-4CC6-83D6-5C5F44F90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5234" y="5739955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" name="Oval 123">
              <a:extLst>
                <a:ext uri="{FF2B5EF4-FFF2-40B4-BE49-F238E27FC236}">
                  <a16:creationId xmlns:a16="http://schemas.microsoft.com/office/drawing/2014/main" id="{C652F520-DCF2-4511-A7BA-EAB90AB15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597" y="570185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" name="Oval 124">
              <a:extLst>
                <a:ext uri="{FF2B5EF4-FFF2-40B4-BE49-F238E27FC236}">
                  <a16:creationId xmlns:a16="http://schemas.microsoft.com/office/drawing/2014/main" id="{DDEED7F3-0455-4A7E-B21C-DDD7EB0A2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947" y="565264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" name="Oval 125">
              <a:extLst>
                <a:ext uri="{FF2B5EF4-FFF2-40B4-BE49-F238E27FC236}">
                  <a16:creationId xmlns:a16="http://schemas.microsoft.com/office/drawing/2014/main" id="{700DA9C7-A977-45F1-A18E-A5E5FEA767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2884" y="5739955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" name="Oval 126">
              <a:extLst>
                <a:ext uri="{FF2B5EF4-FFF2-40B4-BE49-F238E27FC236}">
                  <a16:creationId xmlns:a16="http://schemas.microsoft.com/office/drawing/2014/main" id="{268ED1E3-1EDB-4F8E-A84D-A0AF38737B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847" y="5665343"/>
              <a:ext cx="123825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" name="Oval 127">
              <a:extLst>
                <a:ext uri="{FF2B5EF4-FFF2-40B4-BE49-F238E27FC236}">
                  <a16:creationId xmlns:a16="http://schemas.microsoft.com/office/drawing/2014/main" id="{B6F538F7-BF32-40A4-8B3E-99FAC0BBC2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884" y="570185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" name="Oval 128">
              <a:extLst>
                <a:ext uri="{FF2B5EF4-FFF2-40B4-BE49-F238E27FC236}">
                  <a16:creationId xmlns:a16="http://schemas.microsoft.com/office/drawing/2014/main" id="{94CF0D96-E7E1-4C58-9D2A-6E8BAD1D7F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409" y="565264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" name="Oval 129">
              <a:extLst>
                <a:ext uri="{FF2B5EF4-FFF2-40B4-BE49-F238E27FC236}">
                  <a16:creationId xmlns:a16="http://schemas.microsoft.com/office/drawing/2014/main" id="{38620CC6-C244-44BE-A88D-2D8DDACE5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759" y="5739955"/>
              <a:ext cx="149225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" name="Oval 130">
              <a:extLst>
                <a:ext uri="{FF2B5EF4-FFF2-40B4-BE49-F238E27FC236}">
                  <a16:creationId xmlns:a16="http://schemas.microsoft.com/office/drawing/2014/main" id="{84D9AB6A-C35C-479C-B710-E396C7BF0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734" y="5665343"/>
              <a:ext cx="125413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" name="Oval 131">
              <a:extLst>
                <a:ext uri="{FF2B5EF4-FFF2-40B4-BE49-F238E27FC236}">
                  <a16:creationId xmlns:a16="http://schemas.microsoft.com/office/drawing/2014/main" id="{C9FD3F65-F09C-43DE-8CB8-2A4E534C04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0359" y="570185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" name="Oval 132">
              <a:extLst>
                <a:ext uri="{FF2B5EF4-FFF2-40B4-BE49-F238E27FC236}">
                  <a16:creationId xmlns:a16="http://schemas.microsoft.com/office/drawing/2014/main" id="{9AE88108-89EE-4F5E-A24F-59B49BDD8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959" y="587330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3" name="Oval 133">
              <a:extLst>
                <a:ext uri="{FF2B5EF4-FFF2-40B4-BE49-F238E27FC236}">
                  <a16:creationId xmlns:a16="http://schemas.microsoft.com/office/drawing/2014/main" id="{738702EC-0E93-4D59-88C0-22C30EFA32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1584" y="590823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4" name="Oval 134">
              <a:extLst>
                <a:ext uri="{FF2B5EF4-FFF2-40B4-BE49-F238E27FC236}">
                  <a16:creationId xmlns:a16="http://schemas.microsoft.com/office/drawing/2014/main" id="{7BDB0F2E-FD84-47C6-A2EF-4EE44A93F6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109" y="586060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5" name="Oval 135">
              <a:extLst>
                <a:ext uri="{FF2B5EF4-FFF2-40B4-BE49-F238E27FC236}">
                  <a16:creationId xmlns:a16="http://schemas.microsoft.com/office/drawing/2014/main" id="{E625F6A2-2F62-42B4-A745-B6959B42B2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2872" y="5946330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6" name="Oval 136">
              <a:extLst>
                <a:ext uri="{FF2B5EF4-FFF2-40B4-BE49-F238E27FC236}">
                  <a16:creationId xmlns:a16="http://schemas.microsoft.com/office/drawing/2014/main" id="{7950DC61-0E48-4294-81AB-9762A5C46A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197" y="587330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7" name="Oval 137">
              <a:extLst>
                <a:ext uri="{FF2B5EF4-FFF2-40B4-BE49-F238E27FC236}">
                  <a16:creationId xmlns:a16="http://schemas.microsoft.com/office/drawing/2014/main" id="{C56C8E6B-19EF-4AC0-AD01-360CD47417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9234" y="590823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8" name="Oval 138">
              <a:extLst>
                <a:ext uri="{FF2B5EF4-FFF2-40B4-BE49-F238E27FC236}">
                  <a16:creationId xmlns:a16="http://schemas.microsoft.com/office/drawing/2014/main" id="{17EEED1E-F08F-4AEE-BFE3-14D56CA445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4172" y="5860605"/>
              <a:ext cx="93662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9" name="Oval 139">
              <a:extLst>
                <a:ext uri="{FF2B5EF4-FFF2-40B4-BE49-F238E27FC236}">
                  <a16:creationId xmlns:a16="http://schemas.microsoft.com/office/drawing/2014/main" id="{0BEFB70F-FEB1-4137-AFB5-A27DEC78C6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0522" y="5946330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0" name="Oval 140">
              <a:extLst>
                <a:ext uri="{FF2B5EF4-FFF2-40B4-BE49-F238E27FC236}">
                  <a16:creationId xmlns:a16="http://schemas.microsoft.com/office/drawing/2014/main" id="{FC9C06EA-3C68-45B1-B21C-605BF6C80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072" y="5873305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1" name="Oval 141">
              <a:extLst>
                <a:ext uri="{FF2B5EF4-FFF2-40B4-BE49-F238E27FC236}">
                  <a16:creationId xmlns:a16="http://schemas.microsoft.com/office/drawing/2014/main" id="{D8F8EE8B-3E28-4D71-AE74-2722627470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4697" y="590823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2" name="Oval 142">
              <a:extLst>
                <a:ext uri="{FF2B5EF4-FFF2-40B4-BE49-F238E27FC236}">
                  <a16:creationId xmlns:a16="http://schemas.microsoft.com/office/drawing/2014/main" id="{0972C278-A0D5-474B-A087-B060A3CE86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9634" y="586060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3" name="Oval 143">
              <a:extLst>
                <a:ext uri="{FF2B5EF4-FFF2-40B4-BE49-F238E27FC236}">
                  <a16:creationId xmlns:a16="http://schemas.microsoft.com/office/drawing/2014/main" id="{9B739512-ECD8-4FC4-B699-B3C59DAD9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984" y="594633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4" name="Oval 144">
              <a:extLst>
                <a:ext uri="{FF2B5EF4-FFF2-40B4-BE49-F238E27FC236}">
                  <a16:creationId xmlns:a16="http://schemas.microsoft.com/office/drawing/2014/main" id="{7174AD18-63DE-4201-A1CE-CA3B5F47C2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959" y="587330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5" name="Oval 145">
              <a:extLst>
                <a:ext uri="{FF2B5EF4-FFF2-40B4-BE49-F238E27FC236}">
                  <a16:creationId xmlns:a16="http://schemas.microsoft.com/office/drawing/2014/main" id="{94CD498D-6B22-4EAD-A9DB-8AAC808A4C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9322" y="6087618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6" name="Oval 146">
              <a:extLst>
                <a:ext uri="{FF2B5EF4-FFF2-40B4-BE49-F238E27FC236}">
                  <a16:creationId xmlns:a16="http://schemas.microsoft.com/office/drawing/2014/main" id="{5870EE37-83D1-44CB-8DFE-44747C3D3E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2359" y="612254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7" name="Oval 147">
              <a:extLst>
                <a:ext uri="{FF2B5EF4-FFF2-40B4-BE49-F238E27FC236}">
                  <a16:creationId xmlns:a16="http://schemas.microsoft.com/office/drawing/2014/main" id="{A6DE5930-D120-49E0-9AFE-72B9B266D6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68884" y="607491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8" name="Oval 148">
              <a:extLst>
                <a:ext uri="{FF2B5EF4-FFF2-40B4-BE49-F238E27FC236}">
                  <a16:creationId xmlns:a16="http://schemas.microsoft.com/office/drawing/2014/main" id="{45EA3A4E-8E05-4D74-A980-30EB2C7DA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5234" y="616064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9" name="Oval 149">
              <a:extLst>
                <a:ext uri="{FF2B5EF4-FFF2-40B4-BE49-F238E27FC236}">
                  <a16:creationId xmlns:a16="http://schemas.microsoft.com/office/drawing/2014/main" id="{2207B01D-8062-46C5-8164-38D767AC7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1597" y="6097143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0" name="Oval 150">
              <a:extLst>
                <a:ext uri="{FF2B5EF4-FFF2-40B4-BE49-F238E27FC236}">
                  <a16:creationId xmlns:a16="http://schemas.microsoft.com/office/drawing/2014/main" id="{D09A10F0-0BC3-4EF3-88DE-8BFEF02651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4947" y="607491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1" name="Oval 151">
              <a:extLst>
                <a:ext uri="{FF2B5EF4-FFF2-40B4-BE49-F238E27FC236}">
                  <a16:creationId xmlns:a16="http://schemas.microsoft.com/office/drawing/2014/main" id="{F3222AE1-6DC5-4246-8C10-275631ABE4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2884" y="616064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2" name="Oval 152">
              <a:extLst>
                <a:ext uri="{FF2B5EF4-FFF2-40B4-BE49-F238E27FC236}">
                  <a16:creationId xmlns:a16="http://schemas.microsoft.com/office/drawing/2014/main" id="{6DF122AB-8AC2-4452-BDDA-A8B29D99E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0847" y="6087618"/>
              <a:ext cx="123825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3" name="Oval 153">
              <a:extLst>
                <a:ext uri="{FF2B5EF4-FFF2-40B4-BE49-F238E27FC236}">
                  <a16:creationId xmlns:a16="http://schemas.microsoft.com/office/drawing/2014/main" id="{FE41E830-BE0D-4726-81E8-4E16B28773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3884" y="612254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4" name="Oval 154">
              <a:extLst>
                <a:ext uri="{FF2B5EF4-FFF2-40B4-BE49-F238E27FC236}">
                  <a16:creationId xmlns:a16="http://schemas.microsoft.com/office/drawing/2014/main" id="{6B9175CD-F66F-42D5-9904-747AB594F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409" y="607491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5" name="Oval 155">
              <a:extLst>
                <a:ext uri="{FF2B5EF4-FFF2-40B4-BE49-F238E27FC236}">
                  <a16:creationId xmlns:a16="http://schemas.microsoft.com/office/drawing/2014/main" id="{D3435337-81EE-475F-AC9E-3235B97F6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6759" y="6160643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6" name="Oval 156">
              <a:extLst>
                <a:ext uri="{FF2B5EF4-FFF2-40B4-BE49-F238E27FC236}">
                  <a16:creationId xmlns:a16="http://schemas.microsoft.com/office/drawing/2014/main" id="{5AF1A092-2273-40C3-B50C-3737792720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5734" y="6087618"/>
              <a:ext cx="125413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" name="Oval 157">
              <a:extLst>
                <a:ext uri="{FF2B5EF4-FFF2-40B4-BE49-F238E27FC236}">
                  <a16:creationId xmlns:a16="http://schemas.microsoft.com/office/drawing/2014/main" id="{C36336D9-3D13-44BE-9BB4-7F5A3C367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0359" y="612254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" name="Oval 159">
              <a:extLst>
                <a:ext uri="{FF2B5EF4-FFF2-40B4-BE49-F238E27FC236}">
                  <a16:creationId xmlns:a16="http://schemas.microsoft.com/office/drawing/2014/main" id="{45FAC448-E427-449F-9E93-EDAF0ACE7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5084" y="5238305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" name="Oval 160">
              <a:extLst>
                <a:ext uri="{FF2B5EF4-FFF2-40B4-BE49-F238E27FC236}">
                  <a16:creationId xmlns:a16="http://schemas.microsoft.com/office/drawing/2014/main" id="{11A462F0-D8B0-4463-BC43-05651107A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7397" y="628288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0" name="Oval 161">
              <a:extLst>
                <a:ext uri="{FF2B5EF4-FFF2-40B4-BE49-F238E27FC236}">
                  <a16:creationId xmlns:a16="http://schemas.microsoft.com/office/drawing/2014/main" id="{CD48DE0D-3461-4DB4-A3EF-8C8CA46363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73609" y="631780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1" name="Oval 162">
              <a:extLst>
                <a:ext uri="{FF2B5EF4-FFF2-40B4-BE49-F238E27FC236}">
                  <a16:creationId xmlns:a16="http://schemas.microsoft.com/office/drawing/2014/main" id="{47908111-3CC8-49F3-8D7A-FAA993C0F8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959" y="6270180"/>
              <a:ext cx="93663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2" name="Oval 163">
              <a:extLst>
                <a:ext uri="{FF2B5EF4-FFF2-40B4-BE49-F238E27FC236}">
                  <a16:creationId xmlns:a16="http://schemas.microsoft.com/office/drawing/2014/main" id="{9CF6F320-9B53-480F-8A91-F87A4E87E7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4897" y="635590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3" name="Oval 164">
              <a:extLst>
                <a:ext uri="{FF2B5EF4-FFF2-40B4-BE49-F238E27FC236}">
                  <a16:creationId xmlns:a16="http://schemas.microsoft.com/office/drawing/2014/main" id="{79E77C29-8649-46E8-8AC1-BA7DB751F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197" y="625748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" name="Oval 165">
              <a:extLst>
                <a:ext uri="{FF2B5EF4-FFF2-40B4-BE49-F238E27FC236}">
                  <a16:creationId xmlns:a16="http://schemas.microsoft.com/office/drawing/2014/main" id="{D456A21F-E151-4400-A130-AFE3F8DCD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79847" y="634320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5" name="Oval 166">
              <a:extLst>
                <a:ext uri="{FF2B5EF4-FFF2-40B4-BE49-F238E27FC236}">
                  <a16:creationId xmlns:a16="http://schemas.microsoft.com/office/drawing/2014/main" id="{76024F6E-3B6D-4D32-91F6-1D197362E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0509" y="628288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6" name="Oval 167">
              <a:extLst>
                <a:ext uri="{FF2B5EF4-FFF2-40B4-BE49-F238E27FC236}">
                  <a16:creationId xmlns:a16="http://schemas.microsoft.com/office/drawing/2014/main" id="{F7442DE7-6443-4E1F-8A1C-8424452866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5134" y="6317805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7" name="Oval 168">
              <a:extLst>
                <a:ext uri="{FF2B5EF4-FFF2-40B4-BE49-F238E27FC236}">
                  <a16:creationId xmlns:a16="http://schemas.microsoft.com/office/drawing/2014/main" id="{D88B9337-A138-4311-B821-435B08E540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072" y="627018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8" name="Oval 169">
              <a:extLst>
                <a:ext uri="{FF2B5EF4-FFF2-40B4-BE49-F238E27FC236}">
                  <a16:creationId xmlns:a16="http://schemas.microsoft.com/office/drawing/2014/main" id="{D3AF4293-E16B-4474-8194-93DE3F29D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6422" y="6355905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9" name="Oval 170">
              <a:extLst>
                <a:ext uri="{FF2B5EF4-FFF2-40B4-BE49-F238E27FC236}">
                  <a16:creationId xmlns:a16="http://schemas.microsoft.com/office/drawing/2014/main" id="{6325B1D0-7112-4351-B2E4-6D5E7AFFE6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5397" y="628288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0" name="Oval 171">
              <a:extLst>
                <a:ext uri="{FF2B5EF4-FFF2-40B4-BE49-F238E27FC236}">
                  <a16:creationId xmlns:a16="http://schemas.microsoft.com/office/drawing/2014/main" id="{9D01F1D0-19FF-4F93-B4A0-D379C349B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81609" y="6317805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1" name="Oval 172">
              <a:extLst>
                <a:ext uri="{FF2B5EF4-FFF2-40B4-BE49-F238E27FC236}">
                  <a16:creationId xmlns:a16="http://schemas.microsoft.com/office/drawing/2014/main" id="{58E7FBF4-09E7-4263-AD4C-9F93479CA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959" y="627018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2" name="Oval 173">
              <a:extLst>
                <a:ext uri="{FF2B5EF4-FFF2-40B4-BE49-F238E27FC236}">
                  <a16:creationId xmlns:a16="http://schemas.microsoft.com/office/drawing/2014/main" id="{9938774E-6882-46A0-BEFF-63EB1863F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22897" y="6355905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3" name="Oval 174">
              <a:extLst>
                <a:ext uri="{FF2B5EF4-FFF2-40B4-BE49-F238E27FC236}">
                  <a16:creationId xmlns:a16="http://schemas.microsoft.com/office/drawing/2014/main" id="{4A497C4D-0ADA-4991-B18D-FFC5E1D0B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6022" y="231571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4" name="Oval 175">
              <a:extLst>
                <a:ext uri="{FF2B5EF4-FFF2-40B4-BE49-F238E27FC236}">
                  <a16:creationId xmlns:a16="http://schemas.microsoft.com/office/drawing/2014/main" id="{EA064C3F-17CB-4DD5-9299-B418B92F2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2384" y="227920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5" name="Oval 176">
              <a:extLst>
                <a:ext uri="{FF2B5EF4-FFF2-40B4-BE49-F238E27FC236}">
                  <a16:creationId xmlns:a16="http://schemas.microsoft.com/office/drawing/2014/main" id="{9AFD0B39-8A74-4ECA-A932-9E27F351F8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784" y="2229993"/>
              <a:ext cx="90488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6" name="Oval 177">
              <a:extLst>
                <a:ext uri="{FF2B5EF4-FFF2-40B4-BE49-F238E27FC236}">
                  <a16:creationId xmlns:a16="http://schemas.microsoft.com/office/drawing/2014/main" id="{A83E239E-EFB8-4EE3-A888-FA05C4C2DC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2372" y="1874393"/>
              <a:ext cx="147637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7" name="Oval 178">
              <a:extLst>
                <a:ext uri="{FF2B5EF4-FFF2-40B4-BE49-F238E27FC236}">
                  <a16:creationId xmlns:a16="http://schemas.microsoft.com/office/drawing/2014/main" id="{F2E6FC7E-EDDA-4F76-9FF2-CAC20D9A9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9134" y="178866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8" name="Oval 179">
              <a:extLst>
                <a:ext uri="{FF2B5EF4-FFF2-40B4-BE49-F238E27FC236}">
                  <a16:creationId xmlns:a16="http://schemas.microsoft.com/office/drawing/2014/main" id="{3C6BB15C-E48F-49E0-B2FC-D39E95827B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7497" y="1837880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29" name="Oval 180">
              <a:extLst>
                <a:ext uri="{FF2B5EF4-FFF2-40B4-BE49-F238E27FC236}">
                  <a16:creationId xmlns:a16="http://schemas.microsoft.com/office/drawing/2014/main" id="{0BB58F8F-0601-4CD4-B58D-351C979F46C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71947" y="2091880"/>
              <a:ext cx="147637" cy="904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0" name="Oval 181">
              <a:extLst>
                <a:ext uri="{FF2B5EF4-FFF2-40B4-BE49-F238E27FC236}">
                  <a16:creationId xmlns:a16="http://schemas.microsoft.com/office/drawing/2014/main" id="{8BB154C6-C8E8-4EF2-9AA9-1E8793C628F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32334" y="2006155"/>
              <a:ext cx="90488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1" name="Oval 182">
              <a:extLst>
                <a:ext uri="{FF2B5EF4-FFF2-40B4-BE49-F238E27FC236}">
                  <a16:creationId xmlns:a16="http://schemas.microsoft.com/office/drawing/2014/main" id="{259BAACB-9003-42A4-ABA0-0C16842E8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3959" y="252844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2" name="Oval 183">
              <a:extLst>
                <a:ext uri="{FF2B5EF4-FFF2-40B4-BE49-F238E27FC236}">
                  <a16:creationId xmlns:a16="http://schemas.microsoft.com/office/drawing/2014/main" id="{409B96F1-7165-45D0-91B3-4708BE3A1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7547" y="244271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3" name="Oval 184">
              <a:extLst>
                <a:ext uri="{FF2B5EF4-FFF2-40B4-BE49-F238E27FC236}">
                  <a16:creationId xmlns:a16="http://schemas.microsoft.com/office/drawing/2014/main" id="{20EAB720-C993-4459-B908-F24E18951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0022" y="2528443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4" name="Oval 185">
              <a:extLst>
                <a:ext uri="{FF2B5EF4-FFF2-40B4-BE49-F238E27FC236}">
                  <a16:creationId xmlns:a16="http://schemas.microsoft.com/office/drawing/2014/main" id="{6452C1AA-B9D1-4B80-8E19-CCDDB0E63E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09" y="249193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5" name="Oval 186">
              <a:extLst>
                <a:ext uri="{FF2B5EF4-FFF2-40B4-BE49-F238E27FC236}">
                  <a16:creationId xmlns:a16="http://schemas.microsoft.com/office/drawing/2014/main" id="{7261E95B-3806-4CD8-A3F5-18796FB658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7497" y="2491930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6" name="Oval 187">
              <a:extLst>
                <a:ext uri="{FF2B5EF4-FFF2-40B4-BE49-F238E27FC236}">
                  <a16:creationId xmlns:a16="http://schemas.microsoft.com/office/drawing/2014/main" id="{7B08B21A-31BA-4E9E-8583-C5E46D1A03F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30697" y="2885630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7" name="Oval 188">
              <a:extLst>
                <a:ext uri="{FF2B5EF4-FFF2-40B4-BE49-F238E27FC236}">
                  <a16:creationId xmlns:a16="http://schemas.microsoft.com/office/drawing/2014/main" id="{C848F0B6-0753-447D-8313-7EAFD5287A6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695759" y="292214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8" name="Oval 189">
              <a:extLst>
                <a:ext uri="{FF2B5EF4-FFF2-40B4-BE49-F238E27FC236}">
                  <a16:creationId xmlns:a16="http://schemas.microsoft.com/office/drawing/2014/main" id="{AE064551-E90A-4B3B-AA79-84C6FCB0A81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554472" y="2874518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39" name="Oval 190">
              <a:extLst>
                <a:ext uri="{FF2B5EF4-FFF2-40B4-BE49-F238E27FC236}">
                  <a16:creationId xmlns:a16="http://schemas.microsoft.com/office/drawing/2014/main" id="{0F99DE2A-68DD-432F-903A-455FCE6DDD2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90972" y="2958655"/>
              <a:ext cx="150812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0" name="Oval 191">
              <a:extLst>
                <a:ext uri="{FF2B5EF4-FFF2-40B4-BE49-F238E27FC236}">
                  <a16:creationId xmlns:a16="http://schemas.microsoft.com/office/drawing/2014/main" id="{906C55B7-7553-425D-8FAC-85618FC94B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18109" y="292214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1" name="Oval 192">
              <a:extLst>
                <a:ext uri="{FF2B5EF4-FFF2-40B4-BE49-F238E27FC236}">
                  <a16:creationId xmlns:a16="http://schemas.microsoft.com/office/drawing/2014/main" id="{BFEBA735-BE21-4295-99D6-6351C8C4497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76822" y="2874518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2" name="Oval 193">
              <a:extLst>
                <a:ext uri="{FF2B5EF4-FFF2-40B4-BE49-F238E27FC236}">
                  <a16:creationId xmlns:a16="http://schemas.microsoft.com/office/drawing/2014/main" id="{B1B50D11-EA39-4F87-8630-F5841923A8E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13322" y="2958655"/>
              <a:ext cx="150812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3" name="Oval 194">
              <a:extLst>
                <a:ext uri="{FF2B5EF4-FFF2-40B4-BE49-F238E27FC236}">
                  <a16:creationId xmlns:a16="http://schemas.microsoft.com/office/drawing/2014/main" id="{0841612A-8290-40C3-A0D8-54D3252300F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27584" y="288563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4" name="Oval 195">
              <a:extLst>
                <a:ext uri="{FF2B5EF4-FFF2-40B4-BE49-F238E27FC236}">
                  <a16:creationId xmlns:a16="http://schemas.microsoft.com/office/drawing/2014/main" id="{FB6BE818-41DF-4854-ABCE-692F5B52F56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94234" y="2922143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5" name="Oval 196">
              <a:extLst>
                <a:ext uri="{FF2B5EF4-FFF2-40B4-BE49-F238E27FC236}">
                  <a16:creationId xmlns:a16="http://schemas.microsoft.com/office/drawing/2014/main" id="{F4FF7CD9-D84A-4743-8022-9D15D8108EF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52947" y="2874518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6" name="Oval 197">
              <a:extLst>
                <a:ext uri="{FF2B5EF4-FFF2-40B4-BE49-F238E27FC236}">
                  <a16:creationId xmlns:a16="http://schemas.microsoft.com/office/drawing/2014/main" id="{ED51BB87-834D-4E91-980F-8F1EB712D82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89447" y="2958655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7" name="Oval 198">
              <a:extLst>
                <a:ext uri="{FF2B5EF4-FFF2-40B4-BE49-F238E27FC236}">
                  <a16:creationId xmlns:a16="http://schemas.microsoft.com/office/drawing/2014/main" id="{524D457A-B107-49BB-81D9-ABE3A1CDB99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22697" y="288563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8" name="Oval 199">
              <a:extLst>
                <a:ext uri="{FF2B5EF4-FFF2-40B4-BE49-F238E27FC236}">
                  <a16:creationId xmlns:a16="http://schemas.microsoft.com/office/drawing/2014/main" id="{EBD0933E-2D57-4F25-962F-3BC64A66090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48284" y="2887218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49" name="Oval 213">
              <a:extLst>
                <a:ext uri="{FF2B5EF4-FFF2-40B4-BE49-F238E27FC236}">
                  <a16:creationId xmlns:a16="http://schemas.microsoft.com/office/drawing/2014/main" id="{DF3FBF61-1F96-4251-B12C-79D09042C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0922" y="267925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0" name="Oval 214">
              <a:extLst>
                <a:ext uri="{FF2B5EF4-FFF2-40B4-BE49-F238E27FC236}">
                  <a16:creationId xmlns:a16="http://schemas.microsoft.com/office/drawing/2014/main" id="{1CF4D3E4-8E66-44B4-A9DA-5DD438727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35547" y="2715768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1" name="Oval 215">
              <a:extLst>
                <a:ext uri="{FF2B5EF4-FFF2-40B4-BE49-F238E27FC236}">
                  <a16:creationId xmlns:a16="http://schemas.microsoft.com/office/drawing/2014/main" id="{6AAAE3B0-16B6-44ED-B2E2-F2CA86915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0484" y="2668143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2" name="Oval 216">
              <a:extLst>
                <a:ext uri="{FF2B5EF4-FFF2-40B4-BE49-F238E27FC236}">
                  <a16:creationId xmlns:a16="http://schemas.microsoft.com/office/drawing/2014/main" id="{98DE9446-BAF5-4D72-AA9C-1E2DD4631C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75247" y="2752280"/>
              <a:ext cx="150812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3" name="Oval 217">
              <a:extLst>
                <a:ext uri="{FF2B5EF4-FFF2-40B4-BE49-F238E27FC236}">
                  <a16:creationId xmlns:a16="http://schemas.microsoft.com/office/drawing/2014/main" id="{9F99D9CC-AF2F-4B1E-9656-720E3F8A1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1609" y="271576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4" name="Oval 218">
              <a:extLst>
                <a:ext uri="{FF2B5EF4-FFF2-40B4-BE49-F238E27FC236}">
                  <a16:creationId xmlns:a16="http://schemas.microsoft.com/office/drawing/2014/main" id="{87820653-A141-49AA-8CD8-AB7215119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8134" y="2668143"/>
              <a:ext cx="90488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5" name="Oval 219">
              <a:extLst>
                <a:ext uri="{FF2B5EF4-FFF2-40B4-BE49-F238E27FC236}">
                  <a16:creationId xmlns:a16="http://schemas.microsoft.com/office/drawing/2014/main" id="{A3E8085D-9AAF-4906-BEA9-3671271AF3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1309" y="2752280"/>
              <a:ext cx="150813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6" name="Oval 220">
              <a:extLst>
                <a:ext uri="{FF2B5EF4-FFF2-40B4-BE49-F238E27FC236}">
                  <a16:creationId xmlns:a16="http://schemas.microsoft.com/office/drawing/2014/main" id="{006D2EB2-2CB8-4299-8E6B-51EC553AE1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0859" y="267925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7" name="Oval 221">
              <a:extLst>
                <a:ext uri="{FF2B5EF4-FFF2-40B4-BE49-F238E27FC236}">
                  <a16:creationId xmlns:a16="http://schemas.microsoft.com/office/drawing/2014/main" id="{827B096D-69EE-4721-8BA9-15C5EC454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5484" y="271576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8" name="Oval 222">
              <a:extLst>
                <a:ext uri="{FF2B5EF4-FFF2-40B4-BE49-F238E27FC236}">
                  <a16:creationId xmlns:a16="http://schemas.microsoft.com/office/drawing/2014/main" id="{60BA4580-7CBF-4A52-B4B6-91CC1942D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009" y="2668143"/>
              <a:ext cx="90488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59" name="Oval 223">
              <a:extLst>
                <a:ext uri="{FF2B5EF4-FFF2-40B4-BE49-F238E27FC236}">
                  <a16:creationId xmlns:a16="http://schemas.microsoft.com/office/drawing/2014/main" id="{C5AAD06D-940B-4626-9B87-0CE8BC375D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8359" y="2752280"/>
              <a:ext cx="147638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0" name="Oval 224">
              <a:extLst>
                <a:ext uri="{FF2B5EF4-FFF2-40B4-BE49-F238E27FC236}">
                  <a16:creationId xmlns:a16="http://schemas.microsoft.com/office/drawing/2014/main" id="{2F77C41A-8C08-4A3F-8266-5A92E08B5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7334" y="267925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1" name="Oval 225">
              <a:extLst>
                <a:ext uri="{FF2B5EF4-FFF2-40B4-BE49-F238E27FC236}">
                  <a16:creationId xmlns:a16="http://schemas.microsoft.com/office/drawing/2014/main" id="{6A2F54C1-AE1D-4BB2-918E-3B296A567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0159" y="2680843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2" name="Oval 226">
              <a:extLst>
                <a:ext uri="{FF2B5EF4-FFF2-40B4-BE49-F238E27FC236}">
                  <a16:creationId xmlns:a16="http://schemas.microsoft.com/office/drawing/2014/main" id="{CA699BFD-1441-4EB5-9DF4-9702414FF87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37047" y="3120580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3" name="Oval 227">
              <a:extLst>
                <a:ext uri="{FF2B5EF4-FFF2-40B4-BE49-F238E27FC236}">
                  <a16:creationId xmlns:a16="http://schemas.microsoft.com/office/drawing/2014/main" id="{2C4D7E66-4774-42E3-B401-3B55C045255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02109" y="315709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4" name="Oval 228">
              <a:extLst>
                <a:ext uri="{FF2B5EF4-FFF2-40B4-BE49-F238E27FC236}">
                  <a16:creationId xmlns:a16="http://schemas.microsoft.com/office/drawing/2014/main" id="{415BBBFC-CBAE-4F55-9A33-5A75B275789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560822" y="3109468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5" name="Oval 229">
              <a:extLst>
                <a:ext uri="{FF2B5EF4-FFF2-40B4-BE49-F238E27FC236}">
                  <a16:creationId xmlns:a16="http://schemas.microsoft.com/office/drawing/2014/main" id="{8F6CA453-69F1-49EF-88B4-5FF354D66E4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497322" y="3193605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6" name="Oval 230">
              <a:extLst>
                <a:ext uri="{FF2B5EF4-FFF2-40B4-BE49-F238E27FC236}">
                  <a16:creationId xmlns:a16="http://schemas.microsoft.com/office/drawing/2014/main" id="{C6B43AF6-A633-4F6F-B2ED-90B31790AAC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24459" y="315709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7" name="Oval 231">
              <a:extLst>
                <a:ext uri="{FF2B5EF4-FFF2-40B4-BE49-F238E27FC236}">
                  <a16:creationId xmlns:a16="http://schemas.microsoft.com/office/drawing/2014/main" id="{63DCA77A-89F7-489C-B13E-CF6E4D98EB8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83172" y="3109468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8" name="Oval 232">
              <a:extLst>
                <a:ext uri="{FF2B5EF4-FFF2-40B4-BE49-F238E27FC236}">
                  <a16:creationId xmlns:a16="http://schemas.microsoft.com/office/drawing/2014/main" id="{883C1C1C-7FDC-44D9-B631-A414C308607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19672" y="3193605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69" name="Oval 233">
              <a:extLst>
                <a:ext uri="{FF2B5EF4-FFF2-40B4-BE49-F238E27FC236}">
                  <a16:creationId xmlns:a16="http://schemas.microsoft.com/office/drawing/2014/main" id="{2041144F-D24E-4417-BA06-23199D24071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33934" y="312058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0" name="Oval 234">
              <a:extLst>
                <a:ext uri="{FF2B5EF4-FFF2-40B4-BE49-F238E27FC236}">
                  <a16:creationId xmlns:a16="http://schemas.microsoft.com/office/drawing/2014/main" id="{CB765C75-63BA-44E1-8BCC-21F6767A12B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00584" y="315709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1" name="Oval 235">
              <a:extLst>
                <a:ext uri="{FF2B5EF4-FFF2-40B4-BE49-F238E27FC236}">
                  <a16:creationId xmlns:a16="http://schemas.microsoft.com/office/drawing/2014/main" id="{2D5ADD8B-4631-406A-A44B-7C6D364B30B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059297" y="3109468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2" name="Oval 236">
              <a:extLst>
                <a:ext uri="{FF2B5EF4-FFF2-40B4-BE49-F238E27FC236}">
                  <a16:creationId xmlns:a16="http://schemas.microsoft.com/office/drawing/2014/main" id="{F7232B4D-905C-4A73-B3B5-283DFC645DF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95797" y="3193605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3" name="Oval 237">
              <a:extLst>
                <a:ext uri="{FF2B5EF4-FFF2-40B4-BE49-F238E27FC236}">
                  <a16:creationId xmlns:a16="http://schemas.microsoft.com/office/drawing/2014/main" id="{6D3E4916-2068-4C88-9CC4-7F0D74A94D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047" y="312058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4" name="Oval 238">
              <a:extLst>
                <a:ext uri="{FF2B5EF4-FFF2-40B4-BE49-F238E27FC236}">
                  <a16:creationId xmlns:a16="http://schemas.microsoft.com/office/drawing/2014/main" id="{37EB468C-315E-4E26-A3FD-97BFF2718AA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54634" y="3122168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5" name="Oval 239">
              <a:extLst>
                <a:ext uri="{FF2B5EF4-FFF2-40B4-BE49-F238E27FC236}">
                  <a16:creationId xmlns:a16="http://schemas.microsoft.com/office/drawing/2014/main" id="{3F5CA168-9C75-4235-A38C-B9353988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6634" y="3350768"/>
              <a:ext cx="125413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6" name="Oval 240">
              <a:extLst>
                <a:ext uri="{FF2B5EF4-FFF2-40B4-BE49-F238E27FC236}">
                  <a16:creationId xmlns:a16="http://schemas.microsoft.com/office/drawing/2014/main" id="{07E71B2E-A8FB-48DE-9B8A-6FF3E5485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1259" y="338728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7" name="Oval 241">
              <a:extLst>
                <a:ext uri="{FF2B5EF4-FFF2-40B4-BE49-F238E27FC236}">
                  <a16:creationId xmlns:a16="http://schemas.microsoft.com/office/drawing/2014/main" id="{AFAAB7EF-B974-4CA4-89CD-FE861549C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6197" y="333965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8" name="Oval 242">
              <a:extLst>
                <a:ext uri="{FF2B5EF4-FFF2-40B4-BE49-F238E27FC236}">
                  <a16:creationId xmlns:a16="http://schemas.microsoft.com/office/drawing/2014/main" id="{50CB7B95-5808-46BB-A2E7-A5BBA8C491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0959" y="3423793"/>
              <a:ext cx="150813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79" name="Oval 243">
              <a:extLst>
                <a:ext uri="{FF2B5EF4-FFF2-40B4-BE49-F238E27FC236}">
                  <a16:creationId xmlns:a16="http://schemas.microsoft.com/office/drawing/2014/main" id="{877CD9D0-06CF-4B89-81B7-B64612629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8909" y="338728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0" name="Oval 244">
              <a:extLst>
                <a:ext uri="{FF2B5EF4-FFF2-40B4-BE49-F238E27FC236}">
                  <a16:creationId xmlns:a16="http://schemas.microsoft.com/office/drawing/2014/main" id="{848AF3F8-FC6C-4DA4-BDD5-F1FDCB0F15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3847" y="333965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1" name="Oval 245">
              <a:extLst>
                <a:ext uri="{FF2B5EF4-FFF2-40B4-BE49-F238E27FC236}">
                  <a16:creationId xmlns:a16="http://schemas.microsoft.com/office/drawing/2014/main" id="{E76FE2CC-DDF6-4BF8-A8FC-ED68F32D33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8609" y="3423793"/>
              <a:ext cx="150813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2" name="Oval 246">
              <a:extLst>
                <a:ext uri="{FF2B5EF4-FFF2-40B4-BE49-F238E27FC236}">
                  <a16:creationId xmlns:a16="http://schemas.microsoft.com/office/drawing/2014/main" id="{F19A5E11-3E2D-43A1-9344-E0661F949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159" y="3350768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3" name="Oval 247">
              <a:extLst>
                <a:ext uri="{FF2B5EF4-FFF2-40B4-BE49-F238E27FC236}">
                  <a16:creationId xmlns:a16="http://schemas.microsoft.com/office/drawing/2014/main" id="{78CB3A54-C628-4E23-A627-29BA59984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784" y="338728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4" name="Oval 248">
              <a:extLst>
                <a:ext uri="{FF2B5EF4-FFF2-40B4-BE49-F238E27FC236}">
                  <a16:creationId xmlns:a16="http://schemas.microsoft.com/office/drawing/2014/main" id="{0BCB88D8-8D22-4CDB-A667-56F20E54B1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722" y="3339655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5" name="Oval 249">
              <a:extLst>
                <a:ext uri="{FF2B5EF4-FFF2-40B4-BE49-F238E27FC236}">
                  <a16:creationId xmlns:a16="http://schemas.microsoft.com/office/drawing/2014/main" id="{F1475E74-71FA-477C-9A43-1499C796CF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4072" y="3423793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6" name="Oval 250">
              <a:extLst>
                <a:ext uri="{FF2B5EF4-FFF2-40B4-BE49-F238E27FC236}">
                  <a16:creationId xmlns:a16="http://schemas.microsoft.com/office/drawing/2014/main" id="{C0E6EB03-E586-4A6D-AB9A-F356467D9A3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53047" y="3350768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87" name="Oval 251">
              <a:extLst>
                <a:ext uri="{FF2B5EF4-FFF2-40B4-BE49-F238E27FC236}">
                  <a16:creationId xmlns:a16="http://schemas.microsoft.com/office/drawing/2014/main" id="{FEDD88B2-CC95-4B05-BD06-6627C6C501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7459" y="335235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2" name="Oval 256">
              <a:extLst>
                <a:ext uri="{FF2B5EF4-FFF2-40B4-BE49-F238E27FC236}">
                  <a16:creationId xmlns:a16="http://schemas.microsoft.com/office/drawing/2014/main" id="{61EAC097-DC25-40CB-9833-35F901BCB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5297" y="3546030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93" name="Oval 257">
              <a:extLst>
                <a:ext uri="{FF2B5EF4-FFF2-40B4-BE49-F238E27FC236}">
                  <a16:creationId xmlns:a16="http://schemas.microsoft.com/office/drawing/2014/main" id="{02FE81AA-F667-4A91-B8A3-6AB36A7E1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9922" y="3584130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5" name="Oval 320">
              <a:extLst>
                <a:ext uri="{FF2B5EF4-FFF2-40B4-BE49-F238E27FC236}">
                  <a16:creationId xmlns:a16="http://schemas.microsoft.com/office/drawing/2014/main" id="{7B6195EC-48D5-4AD7-9329-6D1003022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697" y="482555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6" name="Oval 321">
              <a:extLst>
                <a:ext uri="{FF2B5EF4-FFF2-40B4-BE49-F238E27FC236}">
                  <a16:creationId xmlns:a16="http://schemas.microsoft.com/office/drawing/2014/main" id="{62AC6CD8-F083-42F6-9448-AF000B6213F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299134" y="489064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07" name="Oval 322">
              <a:extLst>
                <a:ext uri="{FF2B5EF4-FFF2-40B4-BE49-F238E27FC236}">
                  <a16:creationId xmlns:a16="http://schemas.microsoft.com/office/drawing/2014/main" id="{0C74189E-6109-412A-81FA-578F05A3F6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6235634" y="477634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8" name="Oval 333">
              <a:extLst>
                <a:ext uri="{FF2B5EF4-FFF2-40B4-BE49-F238E27FC236}">
                  <a16:creationId xmlns:a16="http://schemas.microsoft.com/office/drawing/2014/main" id="{3CC8F921-2BCC-4EC6-A218-EA916DC6B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5297" y="500970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19" name="Oval 334">
              <a:extLst>
                <a:ext uri="{FF2B5EF4-FFF2-40B4-BE49-F238E27FC236}">
                  <a16:creationId xmlns:a16="http://schemas.microsoft.com/office/drawing/2014/main" id="{3633FF18-6584-490E-96B9-8234125A8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8334" y="5046218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31" name="Oval 346">
              <a:extLst>
                <a:ext uri="{FF2B5EF4-FFF2-40B4-BE49-F238E27FC236}">
                  <a16:creationId xmlns:a16="http://schemas.microsoft.com/office/drawing/2014/main" id="{1D9DEA91-0D52-4C29-A01F-B098F1D779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22934" y="521925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3" name="Oval 358">
              <a:extLst>
                <a:ext uri="{FF2B5EF4-FFF2-40B4-BE49-F238E27FC236}">
                  <a16:creationId xmlns:a16="http://schemas.microsoft.com/office/drawing/2014/main" id="{27410725-A2BA-408F-9A38-B7223223B9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5297" y="543198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44" name="Oval 359">
              <a:extLst>
                <a:ext uri="{FF2B5EF4-FFF2-40B4-BE49-F238E27FC236}">
                  <a16:creationId xmlns:a16="http://schemas.microsoft.com/office/drawing/2014/main" id="{54DF09CD-7849-47BF-8093-E41CDA3E1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8334" y="5468493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6" name="Oval 371">
              <a:extLst>
                <a:ext uri="{FF2B5EF4-FFF2-40B4-BE49-F238E27FC236}">
                  <a16:creationId xmlns:a16="http://schemas.microsoft.com/office/drawing/2014/main" id="{D6D5B0AD-5869-4040-92BF-B76463E17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097" y="570185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7" name="Oval 372">
              <a:extLst>
                <a:ext uri="{FF2B5EF4-FFF2-40B4-BE49-F238E27FC236}">
                  <a16:creationId xmlns:a16="http://schemas.microsoft.com/office/drawing/2014/main" id="{B6E5F75E-D13E-4DB8-A545-E202DECD3B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034" y="565264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58" name="Oval 373">
              <a:extLst>
                <a:ext uri="{FF2B5EF4-FFF2-40B4-BE49-F238E27FC236}">
                  <a16:creationId xmlns:a16="http://schemas.microsoft.com/office/drawing/2014/main" id="{112BC6DA-9E6B-4BAF-89A3-0A4E5E367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7384" y="5739955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69" name="Oval 384">
              <a:extLst>
                <a:ext uri="{FF2B5EF4-FFF2-40B4-BE49-F238E27FC236}">
                  <a16:creationId xmlns:a16="http://schemas.microsoft.com/office/drawing/2014/main" id="{323F3CA3-11F1-4D34-98AE-1A2E1ECC9F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697" y="587330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70" name="Oval 385">
              <a:extLst>
                <a:ext uri="{FF2B5EF4-FFF2-40B4-BE49-F238E27FC236}">
                  <a16:creationId xmlns:a16="http://schemas.microsoft.com/office/drawing/2014/main" id="{278BE36B-C448-4469-8959-B933F1374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3734" y="590823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2" name="Oval 397">
              <a:extLst>
                <a:ext uri="{FF2B5EF4-FFF2-40B4-BE49-F238E27FC236}">
                  <a16:creationId xmlns:a16="http://schemas.microsoft.com/office/drawing/2014/main" id="{1261B885-4F48-45A3-A47A-8854AF7D1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6097" y="6122543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3" name="Oval 398">
              <a:extLst>
                <a:ext uri="{FF2B5EF4-FFF2-40B4-BE49-F238E27FC236}">
                  <a16:creationId xmlns:a16="http://schemas.microsoft.com/office/drawing/2014/main" id="{11C0BFDC-8693-4940-8658-4BCA3C6BC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1034" y="607491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84" name="Oval 399">
              <a:extLst>
                <a:ext uri="{FF2B5EF4-FFF2-40B4-BE49-F238E27FC236}">
                  <a16:creationId xmlns:a16="http://schemas.microsoft.com/office/drawing/2014/main" id="{7A65815B-075C-4BD1-AF07-9150976DF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7384" y="616064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1" name="Oval 407">
              <a:extLst>
                <a:ext uri="{FF2B5EF4-FFF2-40B4-BE49-F238E27FC236}">
                  <a16:creationId xmlns:a16="http://schemas.microsoft.com/office/drawing/2014/main" id="{76885C7D-8485-4533-B7A7-73EA8774F0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172" y="5238305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6" name="Oval 412">
              <a:extLst>
                <a:ext uri="{FF2B5EF4-FFF2-40B4-BE49-F238E27FC236}">
                  <a16:creationId xmlns:a16="http://schemas.microsoft.com/office/drawing/2014/main" id="{E7C3B859-5D69-4CB3-92F7-C6F2583D9C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697" y="627018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7" name="Oval 413">
              <a:extLst>
                <a:ext uri="{FF2B5EF4-FFF2-40B4-BE49-F238E27FC236}">
                  <a16:creationId xmlns:a16="http://schemas.microsoft.com/office/drawing/2014/main" id="{40396350-4F27-4B20-B9D4-2155E4F72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7047" y="635590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298" name="Oval 414">
              <a:extLst>
                <a:ext uri="{FF2B5EF4-FFF2-40B4-BE49-F238E27FC236}">
                  <a16:creationId xmlns:a16="http://schemas.microsoft.com/office/drawing/2014/main" id="{3988DB9A-AF20-4835-B82F-DD9CB2052E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15009" y="628288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59" name="Oval 486">
              <a:extLst>
                <a:ext uri="{FF2B5EF4-FFF2-40B4-BE49-F238E27FC236}">
                  <a16:creationId xmlns:a16="http://schemas.microsoft.com/office/drawing/2014/main" id="{67D04662-3E08-4CCA-BBF2-4CC3ACA246D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48334" y="227920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0" name="Oval 487">
              <a:extLst>
                <a:ext uri="{FF2B5EF4-FFF2-40B4-BE49-F238E27FC236}">
                  <a16:creationId xmlns:a16="http://schemas.microsoft.com/office/drawing/2014/main" id="{F78C0A8C-9770-4416-853C-A7AA50B00B3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210109" y="2241105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1" name="Oval 488">
              <a:extLst>
                <a:ext uri="{FF2B5EF4-FFF2-40B4-BE49-F238E27FC236}">
                  <a16:creationId xmlns:a16="http://schemas.microsoft.com/office/drawing/2014/main" id="{3C8D1363-E487-423B-B90D-62CD9A8633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4734" y="227920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2" name="Oval 489">
              <a:extLst>
                <a:ext uri="{FF2B5EF4-FFF2-40B4-BE49-F238E27FC236}">
                  <a16:creationId xmlns:a16="http://schemas.microsoft.com/office/drawing/2014/main" id="{4B6F3719-E6CF-45B8-A5FB-E467A62DC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9672" y="2229993"/>
              <a:ext cx="90487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3" name="Oval 490">
              <a:extLst>
                <a:ext uri="{FF2B5EF4-FFF2-40B4-BE49-F238E27FC236}">
                  <a16:creationId xmlns:a16="http://schemas.microsoft.com/office/drawing/2014/main" id="{15B0E56C-BDA7-490F-A5F9-111DA70B2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322" y="2229993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4" name="Oval 491">
              <a:extLst>
                <a:ext uri="{FF2B5EF4-FFF2-40B4-BE49-F238E27FC236}">
                  <a16:creationId xmlns:a16="http://schemas.microsoft.com/office/drawing/2014/main" id="{C0C76BCB-6974-4F55-8FC4-E981E9ED3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5259" y="2315718"/>
              <a:ext cx="147638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5" name="Oval 492">
              <a:extLst>
                <a:ext uri="{FF2B5EF4-FFF2-40B4-BE49-F238E27FC236}">
                  <a16:creationId xmlns:a16="http://schemas.microsoft.com/office/drawing/2014/main" id="{550CDEC6-ADEF-45E7-9B6F-5BAF0EA28D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3222" y="2241105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6" name="Oval 493">
              <a:extLst>
                <a:ext uri="{FF2B5EF4-FFF2-40B4-BE49-F238E27FC236}">
                  <a16:creationId xmlns:a16="http://schemas.microsoft.com/office/drawing/2014/main" id="{B1C34832-5982-4FF8-9874-172DEF7667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6259" y="227920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7" name="Oval 494">
              <a:extLst>
                <a:ext uri="{FF2B5EF4-FFF2-40B4-BE49-F238E27FC236}">
                  <a16:creationId xmlns:a16="http://schemas.microsoft.com/office/drawing/2014/main" id="{E195A9C0-3784-4F5E-A019-0A462DB8F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7547" y="2315718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8" name="Oval 495">
              <a:extLst>
                <a:ext uri="{FF2B5EF4-FFF2-40B4-BE49-F238E27FC236}">
                  <a16:creationId xmlns:a16="http://schemas.microsoft.com/office/drawing/2014/main" id="{5BDCBEF1-1446-465C-A789-61018EEA0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8109" y="2241105"/>
              <a:ext cx="123825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69" name="Oval 496">
              <a:extLst>
                <a:ext uri="{FF2B5EF4-FFF2-40B4-BE49-F238E27FC236}">
                  <a16:creationId xmlns:a16="http://schemas.microsoft.com/office/drawing/2014/main" id="{417B410D-518A-4887-A3EE-48C1D65609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1147" y="2279205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0" name="Oval 497">
              <a:extLst>
                <a:ext uri="{FF2B5EF4-FFF2-40B4-BE49-F238E27FC236}">
                  <a16:creationId xmlns:a16="http://schemas.microsoft.com/office/drawing/2014/main" id="{9168CC77-43F9-4510-A633-B1390A8B83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459" y="1799780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1" name="Oval 498">
              <a:extLst>
                <a:ext uri="{FF2B5EF4-FFF2-40B4-BE49-F238E27FC236}">
                  <a16:creationId xmlns:a16="http://schemas.microsoft.com/office/drawing/2014/main" id="{D2090BE3-5E2E-4250-BDF5-FE1EB6D88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734" y="183788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2" name="Oval 499">
              <a:extLst>
                <a:ext uri="{FF2B5EF4-FFF2-40B4-BE49-F238E27FC236}">
                  <a16:creationId xmlns:a16="http://schemas.microsoft.com/office/drawing/2014/main" id="{19589FF7-2350-4017-84E5-2F7B27DB34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084" y="183788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3" name="Oval 500">
              <a:extLst>
                <a:ext uri="{FF2B5EF4-FFF2-40B4-BE49-F238E27FC236}">
                  <a16:creationId xmlns:a16="http://schemas.microsoft.com/office/drawing/2014/main" id="{3714B557-DC2E-4853-8A36-CC3494A654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6022" y="1788668"/>
              <a:ext cx="90487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4" name="Oval 501">
              <a:extLst>
                <a:ext uri="{FF2B5EF4-FFF2-40B4-BE49-F238E27FC236}">
                  <a16:creationId xmlns:a16="http://schemas.microsoft.com/office/drawing/2014/main" id="{3938966C-6CF6-4EE1-84BC-C78F884F4B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3672" y="178866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5" name="Oval 502">
              <a:extLst>
                <a:ext uri="{FF2B5EF4-FFF2-40B4-BE49-F238E27FC236}">
                  <a16:creationId xmlns:a16="http://schemas.microsoft.com/office/drawing/2014/main" id="{EB2682BC-1341-480C-8A2E-AFF5BC7AEF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1609" y="1874393"/>
              <a:ext cx="147638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6" name="Oval 503">
              <a:extLst>
                <a:ext uri="{FF2B5EF4-FFF2-40B4-BE49-F238E27FC236}">
                  <a16:creationId xmlns:a16="http://schemas.microsoft.com/office/drawing/2014/main" id="{E3649B8A-70CB-4356-8381-9B4174FEA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9572" y="1799780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7" name="Oval 504">
              <a:extLst>
                <a:ext uri="{FF2B5EF4-FFF2-40B4-BE49-F238E27FC236}">
                  <a16:creationId xmlns:a16="http://schemas.microsoft.com/office/drawing/2014/main" id="{55CF1C7B-5ABF-4487-804D-CE50425941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2609" y="1837880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8" name="Oval 505">
              <a:extLst>
                <a:ext uri="{FF2B5EF4-FFF2-40B4-BE49-F238E27FC236}">
                  <a16:creationId xmlns:a16="http://schemas.microsoft.com/office/drawing/2014/main" id="{D1CD48B0-F162-4166-977A-2EF4A0462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897" y="1874393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79" name="Oval 506">
              <a:extLst>
                <a:ext uri="{FF2B5EF4-FFF2-40B4-BE49-F238E27FC236}">
                  <a16:creationId xmlns:a16="http://schemas.microsoft.com/office/drawing/2014/main" id="{3314417C-242D-40CB-AD00-F848CA460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4459" y="1799780"/>
              <a:ext cx="123825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0" name="Oval 507">
              <a:extLst>
                <a:ext uri="{FF2B5EF4-FFF2-40B4-BE49-F238E27FC236}">
                  <a16:creationId xmlns:a16="http://schemas.microsoft.com/office/drawing/2014/main" id="{5B96364E-618D-4984-B619-AC2384080C5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899084" y="2053780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1" name="Oval 508">
              <a:extLst>
                <a:ext uri="{FF2B5EF4-FFF2-40B4-BE49-F238E27FC236}">
                  <a16:creationId xmlns:a16="http://schemas.microsoft.com/office/drawing/2014/main" id="{8BC79332-99A7-4646-9A7D-CB6FD6620E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76734" y="2053780"/>
              <a:ext cx="84138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2" name="Oval 509">
              <a:extLst>
                <a:ext uri="{FF2B5EF4-FFF2-40B4-BE49-F238E27FC236}">
                  <a16:creationId xmlns:a16="http://schemas.microsoft.com/office/drawing/2014/main" id="{755C5C4D-025A-48ED-A500-E9A64659113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735447" y="2006155"/>
              <a:ext cx="90487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3" name="Oval 510">
              <a:extLst>
                <a:ext uri="{FF2B5EF4-FFF2-40B4-BE49-F238E27FC236}">
                  <a16:creationId xmlns:a16="http://schemas.microsoft.com/office/drawing/2014/main" id="{C0153925-ECBC-4FF1-99D6-2550B8B0BD3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757797" y="2006155"/>
              <a:ext cx="90487" cy="61913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4" name="Oval 511">
              <a:extLst>
                <a:ext uri="{FF2B5EF4-FFF2-40B4-BE49-F238E27FC236}">
                  <a16:creationId xmlns:a16="http://schemas.microsoft.com/office/drawing/2014/main" id="{3076C273-25D3-4EF3-BF2C-D1A42C28BA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694297" y="2091880"/>
              <a:ext cx="147637" cy="904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5" name="Oval 512">
              <a:extLst>
                <a:ext uri="{FF2B5EF4-FFF2-40B4-BE49-F238E27FC236}">
                  <a16:creationId xmlns:a16="http://schemas.microsoft.com/office/drawing/2014/main" id="{D0337046-DC6C-4FC2-A7EE-398BB00968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08559" y="2017268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6" name="Oval 513">
              <a:extLst>
                <a:ext uri="{FF2B5EF4-FFF2-40B4-BE49-F238E27FC236}">
                  <a16:creationId xmlns:a16="http://schemas.microsoft.com/office/drawing/2014/main" id="{CFB645A5-EE79-4A0D-8BBE-3ECB0FCA82E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373622" y="2053780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7" name="Oval 514">
              <a:extLst>
                <a:ext uri="{FF2B5EF4-FFF2-40B4-BE49-F238E27FC236}">
                  <a16:creationId xmlns:a16="http://schemas.microsoft.com/office/drawing/2014/main" id="{EFCF6AE4-3370-4BA1-8867-29D16B59EF5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68834" y="2091880"/>
              <a:ext cx="149225" cy="904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8" name="Oval 515">
              <a:extLst>
                <a:ext uri="{FF2B5EF4-FFF2-40B4-BE49-F238E27FC236}">
                  <a16:creationId xmlns:a16="http://schemas.microsoft.com/office/drawing/2014/main" id="{13104E33-29A4-4BD7-B3FD-23C770C1D21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503672" y="2017268"/>
              <a:ext cx="123825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89" name="Oval 516">
              <a:extLst>
                <a:ext uri="{FF2B5EF4-FFF2-40B4-BE49-F238E27FC236}">
                  <a16:creationId xmlns:a16="http://schemas.microsoft.com/office/drawing/2014/main" id="{B6FDD5BF-2E4E-4F87-BB60-A2972E46E6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368734" y="2053780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0" name="Oval 517">
              <a:extLst>
                <a:ext uri="{FF2B5EF4-FFF2-40B4-BE49-F238E27FC236}">
                  <a16:creationId xmlns:a16="http://schemas.microsoft.com/office/drawing/2014/main" id="{000A65B7-F9F3-43F9-A8BD-6FDE4503C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2309" y="1999805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1" name="Oval 518">
              <a:extLst>
                <a:ext uri="{FF2B5EF4-FFF2-40B4-BE49-F238E27FC236}">
                  <a16:creationId xmlns:a16="http://schemas.microsoft.com/office/drawing/2014/main" id="{0F9A8077-5DB8-4853-B86A-17EF5D8303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6459" y="245383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2" name="Oval 519">
              <a:extLst>
                <a:ext uri="{FF2B5EF4-FFF2-40B4-BE49-F238E27FC236}">
                  <a16:creationId xmlns:a16="http://schemas.microsoft.com/office/drawing/2014/main" id="{0EA332DF-C6E0-4301-9A94-56AA88E9F1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734" y="249193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3" name="Oval 520">
              <a:extLst>
                <a:ext uri="{FF2B5EF4-FFF2-40B4-BE49-F238E27FC236}">
                  <a16:creationId xmlns:a16="http://schemas.microsoft.com/office/drawing/2014/main" id="{3044DB27-E6B4-4761-89C5-5D6F29B10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1084" y="249193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4" name="Oval 521">
              <a:extLst>
                <a:ext uri="{FF2B5EF4-FFF2-40B4-BE49-F238E27FC236}">
                  <a16:creationId xmlns:a16="http://schemas.microsoft.com/office/drawing/2014/main" id="{372CC717-09D5-4208-BB06-ACD9ACEA5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6022" y="244271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5" name="Oval 522">
              <a:extLst>
                <a:ext uri="{FF2B5EF4-FFF2-40B4-BE49-F238E27FC236}">
                  <a16:creationId xmlns:a16="http://schemas.microsoft.com/office/drawing/2014/main" id="{656A56F9-3DD5-43CC-847A-72CC72C12C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2084" y="244271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6" name="Oval 523">
              <a:extLst>
                <a:ext uri="{FF2B5EF4-FFF2-40B4-BE49-F238E27FC236}">
                  <a16:creationId xmlns:a16="http://schemas.microsoft.com/office/drawing/2014/main" id="{1531D3F5-9AAD-47D4-B809-95142BD982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7984" y="2453830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7" name="Oval 524">
              <a:extLst>
                <a:ext uri="{FF2B5EF4-FFF2-40B4-BE49-F238E27FC236}">
                  <a16:creationId xmlns:a16="http://schemas.microsoft.com/office/drawing/2014/main" id="{2C61EB10-E172-4393-9DC3-2A2785EFA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3897" y="2528443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398" name="Oval 525">
              <a:extLst>
                <a:ext uri="{FF2B5EF4-FFF2-40B4-BE49-F238E27FC236}">
                  <a16:creationId xmlns:a16="http://schemas.microsoft.com/office/drawing/2014/main" id="{67644487-C7A0-4193-BB3C-C652F1966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4459" y="2453830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29" name="Oval 556">
              <a:extLst>
                <a:ext uri="{FF2B5EF4-FFF2-40B4-BE49-F238E27FC236}">
                  <a16:creationId xmlns:a16="http://schemas.microsoft.com/office/drawing/2014/main" id="{BBB327A6-F478-4929-9E43-2ED7D8BB9C6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7047" y="2229993"/>
              <a:ext cx="90487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0" name="Oval 557">
              <a:extLst>
                <a:ext uri="{FF2B5EF4-FFF2-40B4-BE49-F238E27FC236}">
                  <a16:creationId xmlns:a16="http://schemas.microsoft.com/office/drawing/2014/main" id="{FF2492EC-B659-419F-B4B2-3960AE4AA03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43547" y="2315718"/>
              <a:ext cx="147637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1" name="Oval 558">
              <a:extLst>
                <a:ext uri="{FF2B5EF4-FFF2-40B4-BE49-F238E27FC236}">
                  <a16:creationId xmlns:a16="http://schemas.microsoft.com/office/drawing/2014/main" id="{62FE5D58-F815-4573-B33D-378EE796798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41984" y="183788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2" name="Oval 559">
              <a:extLst>
                <a:ext uri="{FF2B5EF4-FFF2-40B4-BE49-F238E27FC236}">
                  <a16:creationId xmlns:a16="http://schemas.microsoft.com/office/drawing/2014/main" id="{3CDBE67B-96E2-44F7-961C-3E3EE5D6378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0697" y="178866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3" name="Oval 560">
              <a:extLst>
                <a:ext uri="{FF2B5EF4-FFF2-40B4-BE49-F238E27FC236}">
                  <a16:creationId xmlns:a16="http://schemas.microsoft.com/office/drawing/2014/main" id="{D4922887-93EE-42E7-A22F-0C1F9AA55BA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37197" y="1874393"/>
              <a:ext cx="147637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4" name="Oval 561">
              <a:extLst>
                <a:ext uri="{FF2B5EF4-FFF2-40B4-BE49-F238E27FC236}">
                  <a16:creationId xmlns:a16="http://schemas.microsoft.com/office/drawing/2014/main" id="{16871EC7-7E5A-4AB5-81AD-EBF85A413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68947" y="2018855"/>
              <a:ext cx="123825" cy="163513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5" name="Oval 562">
              <a:extLst>
                <a:ext uri="{FF2B5EF4-FFF2-40B4-BE49-F238E27FC236}">
                  <a16:creationId xmlns:a16="http://schemas.microsoft.com/office/drawing/2014/main" id="{4199E23A-8BEB-4AA0-B6CB-990EC6672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0397" y="2055368"/>
              <a:ext cx="85725" cy="1031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6" name="Oval 563">
              <a:extLst>
                <a:ext uri="{FF2B5EF4-FFF2-40B4-BE49-F238E27FC236}">
                  <a16:creationId xmlns:a16="http://schemas.microsoft.com/office/drawing/2014/main" id="{F1A3243C-11BC-4FBA-992A-552A69BB786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41984" y="249193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7" name="Oval 564">
              <a:extLst>
                <a:ext uri="{FF2B5EF4-FFF2-40B4-BE49-F238E27FC236}">
                  <a16:creationId xmlns:a16="http://schemas.microsoft.com/office/drawing/2014/main" id="{413B52E4-4D30-4814-A518-A45E185E22E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00697" y="244271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8" name="Oval 565">
              <a:extLst>
                <a:ext uri="{FF2B5EF4-FFF2-40B4-BE49-F238E27FC236}">
                  <a16:creationId xmlns:a16="http://schemas.microsoft.com/office/drawing/2014/main" id="{61C6368B-2437-4AFE-B7E4-665202C0F44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37197" y="2528443"/>
              <a:ext cx="147637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39" name="Oval 566">
              <a:extLst>
                <a:ext uri="{FF2B5EF4-FFF2-40B4-BE49-F238E27FC236}">
                  <a16:creationId xmlns:a16="http://schemas.microsoft.com/office/drawing/2014/main" id="{210EC861-085F-4247-825A-D7AA38DBE2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309" y="2874518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0" name="Oval 567">
              <a:extLst>
                <a:ext uri="{FF2B5EF4-FFF2-40B4-BE49-F238E27FC236}">
                  <a16:creationId xmlns:a16="http://schemas.microsoft.com/office/drawing/2014/main" id="{61818C88-5A64-472C-8756-987BF6E40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3072" y="2958655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1" name="Oval 568">
              <a:extLst>
                <a:ext uri="{FF2B5EF4-FFF2-40B4-BE49-F238E27FC236}">
                  <a16:creationId xmlns:a16="http://schemas.microsoft.com/office/drawing/2014/main" id="{085DC060-557E-4ACF-9294-6E2125CE7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5159" y="288563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2" name="Oval 571">
              <a:extLst>
                <a:ext uri="{FF2B5EF4-FFF2-40B4-BE49-F238E27FC236}">
                  <a16:creationId xmlns:a16="http://schemas.microsoft.com/office/drawing/2014/main" id="{DBDE1E42-D1E2-4677-9CD0-1079C5ADD09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97522" y="2715768"/>
              <a:ext cx="85725" cy="1031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3" name="Oval 572">
              <a:extLst>
                <a:ext uri="{FF2B5EF4-FFF2-40B4-BE49-F238E27FC236}">
                  <a16:creationId xmlns:a16="http://schemas.microsoft.com/office/drawing/2014/main" id="{EEBEB436-A34C-4EE2-8EFA-A11A7CF1FDD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27697" y="2680843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4" name="Oval 573">
              <a:extLst>
                <a:ext uri="{FF2B5EF4-FFF2-40B4-BE49-F238E27FC236}">
                  <a16:creationId xmlns:a16="http://schemas.microsoft.com/office/drawing/2014/main" id="{AB8AE9A1-2DD3-4CBD-84D7-6AC08BAB7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3547" y="3109468"/>
              <a:ext cx="90487" cy="5873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5" name="Oval 574">
              <a:extLst>
                <a:ext uri="{FF2B5EF4-FFF2-40B4-BE49-F238E27FC236}">
                  <a16:creationId xmlns:a16="http://schemas.microsoft.com/office/drawing/2014/main" id="{FC3E9EF6-F369-44EB-9371-233EA5736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8309" y="3193605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6" name="Oval 575">
              <a:extLst>
                <a:ext uri="{FF2B5EF4-FFF2-40B4-BE49-F238E27FC236}">
                  <a16:creationId xmlns:a16="http://schemas.microsoft.com/office/drawing/2014/main" id="{6F195C32-E89A-49FF-8E52-AF21B80FC43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38809" y="312058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7" name="Oval 576">
              <a:extLst>
                <a:ext uri="{FF2B5EF4-FFF2-40B4-BE49-F238E27FC236}">
                  <a16:creationId xmlns:a16="http://schemas.microsoft.com/office/drawing/2014/main" id="{425ADB0E-1356-4A9F-9857-E2EBCF35452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110222" y="338728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8" name="Oval 577">
              <a:extLst>
                <a:ext uri="{FF2B5EF4-FFF2-40B4-BE49-F238E27FC236}">
                  <a16:creationId xmlns:a16="http://schemas.microsoft.com/office/drawing/2014/main" id="{83F27F14-3601-4D29-A3A3-06011145149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240397" y="335235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49" name="Oval 106">
              <a:extLst>
                <a:ext uri="{FF2B5EF4-FFF2-40B4-BE49-F238E27FC236}">
                  <a16:creationId xmlns:a16="http://schemas.microsoft.com/office/drawing/2014/main" id="{5E506C68-3280-4736-8DE6-0C5C60426A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7300" y="4155389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0" name="Oval 107">
              <a:extLst>
                <a:ext uri="{FF2B5EF4-FFF2-40B4-BE49-F238E27FC236}">
                  <a16:creationId xmlns:a16="http://schemas.microsoft.com/office/drawing/2014/main" id="{CCB6284B-A0A5-44BE-A6FD-9E8E360D7B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8750" y="4191902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1" name="Oval 108">
              <a:extLst>
                <a:ext uri="{FF2B5EF4-FFF2-40B4-BE49-F238E27FC236}">
                  <a16:creationId xmlns:a16="http://schemas.microsoft.com/office/drawing/2014/main" id="{E72CD1F1-23AA-4699-BEBF-0FD2AD263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96863" y="4144277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2" name="Oval 109">
              <a:extLst>
                <a:ext uri="{FF2B5EF4-FFF2-40B4-BE49-F238E27FC236}">
                  <a16:creationId xmlns:a16="http://schemas.microsoft.com/office/drawing/2014/main" id="{5A73A78C-5DD5-4976-8638-EAAB6B84EC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1625" y="4228414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3" name="Oval 110">
              <a:extLst>
                <a:ext uri="{FF2B5EF4-FFF2-40B4-BE49-F238E27FC236}">
                  <a16:creationId xmlns:a16="http://schemas.microsoft.com/office/drawing/2014/main" id="{FFDF1539-3C41-492E-9CED-1630CC0FA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363" y="4155389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4" name="Oval 111">
              <a:extLst>
                <a:ext uri="{FF2B5EF4-FFF2-40B4-BE49-F238E27FC236}">
                  <a16:creationId xmlns:a16="http://schemas.microsoft.com/office/drawing/2014/main" id="{FEFBB346-5CE6-458F-BF1C-E89011B022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6400" y="4191902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5" name="Oval 112">
              <a:extLst>
                <a:ext uri="{FF2B5EF4-FFF2-40B4-BE49-F238E27FC236}">
                  <a16:creationId xmlns:a16="http://schemas.microsoft.com/office/drawing/2014/main" id="{EA5CB785-53A6-4243-B575-2FB75F0A31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2925" y="4144277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6" name="Oval 113">
              <a:extLst>
                <a:ext uri="{FF2B5EF4-FFF2-40B4-BE49-F238E27FC236}">
                  <a16:creationId xmlns:a16="http://schemas.microsoft.com/office/drawing/2014/main" id="{42B69170-DD50-43BF-9F4F-DDEFB5E54D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7688" y="4228414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7" name="Oval 114">
              <a:extLst>
                <a:ext uri="{FF2B5EF4-FFF2-40B4-BE49-F238E27FC236}">
                  <a16:creationId xmlns:a16="http://schemas.microsoft.com/office/drawing/2014/main" id="{0C729CE5-63C1-4B68-9269-DA3DE7C9D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7238" y="4155389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8" name="Oval 115">
              <a:extLst>
                <a:ext uri="{FF2B5EF4-FFF2-40B4-BE49-F238E27FC236}">
                  <a16:creationId xmlns:a16="http://schemas.microsoft.com/office/drawing/2014/main" id="{F12BDE32-C9C2-4F70-B34E-E33BEADD9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1863" y="4191902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59" name="Oval 116">
              <a:extLst>
                <a:ext uri="{FF2B5EF4-FFF2-40B4-BE49-F238E27FC236}">
                  <a16:creationId xmlns:a16="http://schemas.microsoft.com/office/drawing/2014/main" id="{698ED6A5-B629-4D65-940D-91447AE46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8388" y="4144277"/>
              <a:ext cx="90487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0" name="Oval 117">
              <a:extLst>
                <a:ext uri="{FF2B5EF4-FFF2-40B4-BE49-F238E27FC236}">
                  <a16:creationId xmlns:a16="http://schemas.microsoft.com/office/drawing/2014/main" id="{58304855-E204-4EAC-A63F-D27A335D5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3150" y="4228414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1" name="Oval 118">
              <a:extLst>
                <a:ext uri="{FF2B5EF4-FFF2-40B4-BE49-F238E27FC236}">
                  <a16:creationId xmlns:a16="http://schemas.microsoft.com/office/drawing/2014/main" id="{C0E29C99-87B1-4C9A-8841-F553E4ABC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3713" y="4155389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2" name="Oval 119">
              <a:extLst>
                <a:ext uri="{FF2B5EF4-FFF2-40B4-BE49-F238E27FC236}">
                  <a16:creationId xmlns:a16="http://schemas.microsoft.com/office/drawing/2014/main" id="{9E5D7C1D-6318-4F6A-9C7E-A78CC4391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1888" y="4388752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3" name="Oval 120">
              <a:extLst>
                <a:ext uri="{FF2B5EF4-FFF2-40B4-BE49-F238E27FC236}">
                  <a16:creationId xmlns:a16="http://schemas.microsoft.com/office/drawing/2014/main" id="{F7B6E463-2673-484F-A37C-8E0744E55C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34925" y="4425264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4" name="Oval 121">
              <a:extLst>
                <a:ext uri="{FF2B5EF4-FFF2-40B4-BE49-F238E27FC236}">
                  <a16:creationId xmlns:a16="http://schemas.microsoft.com/office/drawing/2014/main" id="{0C4E51EA-8CC7-4F39-9819-E40E34D18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1450" y="4376052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5" name="Oval 122">
              <a:extLst>
                <a:ext uri="{FF2B5EF4-FFF2-40B4-BE49-F238E27FC236}">
                  <a16:creationId xmlns:a16="http://schemas.microsoft.com/office/drawing/2014/main" id="{AA9A0626-9E84-4E80-989A-1EFC4B3D5D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7800" y="4463364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6" name="Oval 123">
              <a:extLst>
                <a:ext uri="{FF2B5EF4-FFF2-40B4-BE49-F238E27FC236}">
                  <a16:creationId xmlns:a16="http://schemas.microsoft.com/office/drawing/2014/main" id="{EEB33B23-0DA3-4339-8D87-332DAC6094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4163" y="4425264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7" name="Oval 124">
              <a:extLst>
                <a:ext uri="{FF2B5EF4-FFF2-40B4-BE49-F238E27FC236}">
                  <a16:creationId xmlns:a16="http://schemas.microsoft.com/office/drawing/2014/main" id="{A0FDE6B3-BF4C-47BD-A4ED-B855EED97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47513" y="4376052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8" name="Oval 125">
              <a:extLst>
                <a:ext uri="{FF2B5EF4-FFF2-40B4-BE49-F238E27FC236}">
                  <a16:creationId xmlns:a16="http://schemas.microsoft.com/office/drawing/2014/main" id="{6A5AF6B1-C53D-4858-92F9-E01FB8448F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5450" y="4463364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69" name="Oval 126">
              <a:extLst>
                <a:ext uri="{FF2B5EF4-FFF2-40B4-BE49-F238E27FC236}">
                  <a16:creationId xmlns:a16="http://schemas.microsoft.com/office/drawing/2014/main" id="{5D83C96F-388B-4B8B-A0D4-488C583AB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3413" y="4388752"/>
              <a:ext cx="123825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0" name="Oval 127">
              <a:extLst>
                <a:ext uri="{FF2B5EF4-FFF2-40B4-BE49-F238E27FC236}">
                  <a16:creationId xmlns:a16="http://schemas.microsoft.com/office/drawing/2014/main" id="{0B78CBBF-402C-42F9-B645-070516BBC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6450" y="4425264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1" name="Oval 128">
              <a:extLst>
                <a:ext uri="{FF2B5EF4-FFF2-40B4-BE49-F238E27FC236}">
                  <a16:creationId xmlns:a16="http://schemas.microsoft.com/office/drawing/2014/main" id="{CFF0408F-FF2B-4627-A237-4002B15486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975" y="4376052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2" name="Oval 129">
              <a:extLst>
                <a:ext uri="{FF2B5EF4-FFF2-40B4-BE49-F238E27FC236}">
                  <a16:creationId xmlns:a16="http://schemas.microsoft.com/office/drawing/2014/main" id="{20BC21B2-E6FB-446E-A700-9C51309770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9325" y="4463364"/>
              <a:ext cx="149225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3" name="Oval 130">
              <a:extLst>
                <a:ext uri="{FF2B5EF4-FFF2-40B4-BE49-F238E27FC236}">
                  <a16:creationId xmlns:a16="http://schemas.microsoft.com/office/drawing/2014/main" id="{F8FE068D-B0BE-4B7E-AFB6-5B47A4494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8300" y="4388752"/>
              <a:ext cx="125413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4" name="Oval 131">
              <a:extLst>
                <a:ext uri="{FF2B5EF4-FFF2-40B4-BE49-F238E27FC236}">
                  <a16:creationId xmlns:a16="http://schemas.microsoft.com/office/drawing/2014/main" id="{58616770-FDD3-4881-91FC-D6E14313B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2925" y="4425264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5" name="Oval 132">
              <a:extLst>
                <a:ext uri="{FF2B5EF4-FFF2-40B4-BE49-F238E27FC236}">
                  <a16:creationId xmlns:a16="http://schemas.microsoft.com/office/drawing/2014/main" id="{4EFACEEA-E1DF-4F98-8806-F1C22FA15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9525" y="4596714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6" name="Oval 133">
              <a:extLst>
                <a:ext uri="{FF2B5EF4-FFF2-40B4-BE49-F238E27FC236}">
                  <a16:creationId xmlns:a16="http://schemas.microsoft.com/office/drawing/2014/main" id="{9F8E63D0-A0C3-49AE-BB48-2C69891DA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4150" y="4631639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7" name="Oval 134">
              <a:extLst>
                <a:ext uri="{FF2B5EF4-FFF2-40B4-BE49-F238E27FC236}">
                  <a16:creationId xmlns:a16="http://schemas.microsoft.com/office/drawing/2014/main" id="{7AC00B7F-25D2-4E8E-8891-DD7ABAD682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0675" y="4584014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8" name="Oval 135">
              <a:extLst>
                <a:ext uri="{FF2B5EF4-FFF2-40B4-BE49-F238E27FC236}">
                  <a16:creationId xmlns:a16="http://schemas.microsoft.com/office/drawing/2014/main" id="{3F933CB0-329A-47B0-9C5F-E806BFF4BE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5438" y="4669739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79" name="Oval 136">
              <a:extLst>
                <a:ext uri="{FF2B5EF4-FFF2-40B4-BE49-F238E27FC236}">
                  <a16:creationId xmlns:a16="http://schemas.microsoft.com/office/drawing/2014/main" id="{DFF557B8-53E5-4884-B75D-AE99D0953C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8763" y="4596714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0" name="Oval 137">
              <a:extLst>
                <a:ext uri="{FF2B5EF4-FFF2-40B4-BE49-F238E27FC236}">
                  <a16:creationId xmlns:a16="http://schemas.microsoft.com/office/drawing/2014/main" id="{DA8B444D-686C-4452-9994-3874666681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1800" y="4631639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1" name="Oval 138">
              <a:extLst>
                <a:ext uri="{FF2B5EF4-FFF2-40B4-BE49-F238E27FC236}">
                  <a16:creationId xmlns:a16="http://schemas.microsoft.com/office/drawing/2014/main" id="{88AC1147-D255-4D9C-AF05-AF1C61FF2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6738" y="4584014"/>
              <a:ext cx="93662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2" name="Oval 139">
              <a:extLst>
                <a:ext uri="{FF2B5EF4-FFF2-40B4-BE49-F238E27FC236}">
                  <a16:creationId xmlns:a16="http://schemas.microsoft.com/office/drawing/2014/main" id="{D930295A-DDD7-4660-A221-B620DBBC12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3088" y="4669739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3" name="Oval 140">
              <a:extLst>
                <a:ext uri="{FF2B5EF4-FFF2-40B4-BE49-F238E27FC236}">
                  <a16:creationId xmlns:a16="http://schemas.microsoft.com/office/drawing/2014/main" id="{580F1546-EB96-4159-90E0-49E3AE088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638" y="4596714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4" name="Oval 141">
              <a:extLst>
                <a:ext uri="{FF2B5EF4-FFF2-40B4-BE49-F238E27FC236}">
                  <a16:creationId xmlns:a16="http://schemas.microsoft.com/office/drawing/2014/main" id="{79ECEC69-68C3-4378-8AF3-01AEC3D213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7263" y="4631639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5" name="Oval 142">
              <a:extLst>
                <a:ext uri="{FF2B5EF4-FFF2-40B4-BE49-F238E27FC236}">
                  <a16:creationId xmlns:a16="http://schemas.microsoft.com/office/drawing/2014/main" id="{1EED1DE9-8EC5-429D-9B4F-6E45D91CB2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2200" y="4584014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6" name="Oval 143">
              <a:extLst>
                <a:ext uri="{FF2B5EF4-FFF2-40B4-BE49-F238E27FC236}">
                  <a16:creationId xmlns:a16="http://schemas.microsoft.com/office/drawing/2014/main" id="{D1FFFC53-4170-4024-9F2E-410AFB19EC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8550" y="4669739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87" name="Oval 144">
              <a:extLst>
                <a:ext uri="{FF2B5EF4-FFF2-40B4-BE49-F238E27FC236}">
                  <a16:creationId xmlns:a16="http://schemas.microsoft.com/office/drawing/2014/main" id="{00C8D5E9-7D13-4A7A-B623-228805772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7525" y="4596714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2" name="Oval 358">
              <a:extLst>
                <a:ext uri="{FF2B5EF4-FFF2-40B4-BE49-F238E27FC236}">
                  <a16:creationId xmlns:a16="http://schemas.microsoft.com/office/drawing/2014/main" id="{02BCE40F-17E0-4F62-9F9D-21C6ACD6F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7863" y="4155389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493" name="Oval 359">
              <a:extLst>
                <a:ext uri="{FF2B5EF4-FFF2-40B4-BE49-F238E27FC236}">
                  <a16:creationId xmlns:a16="http://schemas.microsoft.com/office/drawing/2014/main" id="{0D60EF13-0924-43AF-BB5E-E535A7CFB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0900" y="4191902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5" name="Oval 371">
              <a:extLst>
                <a:ext uri="{FF2B5EF4-FFF2-40B4-BE49-F238E27FC236}">
                  <a16:creationId xmlns:a16="http://schemas.microsoft.com/office/drawing/2014/main" id="{8BF30312-2981-42D0-9FDA-9CA61D439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8663" y="4425264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6" name="Oval 372">
              <a:extLst>
                <a:ext uri="{FF2B5EF4-FFF2-40B4-BE49-F238E27FC236}">
                  <a16:creationId xmlns:a16="http://schemas.microsoft.com/office/drawing/2014/main" id="{B995D1D2-1366-4085-AF33-207C0AEB5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3600" y="4376052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07" name="Oval 373">
              <a:extLst>
                <a:ext uri="{FF2B5EF4-FFF2-40B4-BE49-F238E27FC236}">
                  <a16:creationId xmlns:a16="http://schemas.microsoft.com/office/drawing/2014/main" id="{D8AA8336-D5ED-475A-96F2-151152FA4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69950" y="4463364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8" name="Oval 384">
              <a:extLst>
                <a:ext uri="{FF2B5EF4-FFF2-40B4-BE49-F238E27FC236}">
                  <a16:creationId xmlns:a16="http://schemas.microsoft.com/office/drawing/2014/main" id="{808104D0-A426-4CA4-9F58-67FEF2F6C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3263" y="4596714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19" name="Oval 385">
              <a:extLst>
                <a:ext uri="{FF2B5EF4-FFF2-40B4-BE49-F238E27FC236}">
                  <a16:creationId xmlns:a16="http://schemas.microsoft.com/office/drawing/2014/main" id="{1CC123BD-2C3B-4289-9698-79B3EAD11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6300" y="4631639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7" name="Oval 119">
              <a:extLst>
                <a:ext uri="{FF2B5EF4-FFF2-40B4-BE49-F238E27FC236}">
                  <a16:creationId xmlns:a16="http://schemas.microsoft.com/office/drawing/2014/main" id="{DB649496-D901-4FF3-A733-51BB809D5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3922" y="3935663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8" name="Oval 120">
              <a:extLst>
                <a:ext uri="{FF2B5EF4-FFF2-40B4-BE49-F238E27FC236}">
                  <a16:creationId xmlns:a16="http://schemas.microsoft.com/office/drawing/2014/main" id="{2969EB70-99EB-44A1-BED9-7F3C66B48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6959" y="397217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29" name="Oval 121">
              <a:extLst>
                <a:ext uri="{FF2B5EF4-FFF2-40B4-BE49-F238E27FC236}">
                  <a16:creationId xmlns:a16="http://schemas.microsoft.com/office/drawing/2014/main" id="{C0021A6A-F184-4F70-B451-C0B01D21A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3484" y="392296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0" name="Oval 122">
              <a:extLst>
                <a:ext uri="{FF2B5EF4-FFF2-40B4-BE49-F238E27FC236}">
                  <a16:creationId xmlns:a16="http://schemas.microsoft.com/office/drawing/2014/main" id="{2F52A683-C013-4A14-967D-5F9301C73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9834" y="4010275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1" name="Oval 123">
              <a:extLst>
                <a:ext uri="{FF2B5EF4-FFF2-40B4-BE49-F238E27FC236}">
                  <a16:creationId xmlns:a16="http://schemas.microsoft.com/office/drawing/2014/main" id="{686608CD-3EE9-4604-99CB-163D6EB4EF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6197" y="397217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2" name="Oval 124">
              <a:extLst>
                <a:ext uri="{FF2B5EF4-FFF2-40B4-BE49-F238E27FC236}">
                  <a16:creationId xmlns:a16="http://schemas.microsoft.com/office/drawing/2014/main" id="{0A92EC38-2337-4253-BE91-0482EBD8B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9547" y="392296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3" name="Oval 125">
              <a:extLst>
                <a:ext uri="{FF2B5EF4-FFF2-40B4-BE49-F238E27FC236}">
                  <a16:creationId xmlns:a16="http://schemas.microsoft.com/office/drawing/2014/main" id="{FCA5FC2A-9555-45DD-93D9-BD1F01F22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7484" y="4010275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4" name="Oval 126">
              <a:extLst>
                <a:ext uri="{FF2B5EF4-FFF2-40B4-BE49-F238E27FC236}">
                  <a16:creationId xmlns:a16="http://schemas.microsoft.com/office/drawing/2014/main" id="{9BF70BC5-2099-4002-A0FE-CCD97D465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447" y="3935663"/>
              <a:ext cx="123825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5" name="Oval 127">
              <a:extLst>
                <a:ext uri="{FF2B5EF4-FFF2-40B4-BE49-F238E27FC236}">
                  <a16:creationId xmlns:a16="http://schemas.microsoft.com/office/drawing/2014/main" id="{46D6B34D-69EF-4131-A821-E2E0AE93C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8484" y="397217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6" name="Oval 128">
              <a:extLst>
                <a:ext uri="{FF2B5EF4-FFF2-40B4-BE49-F238E27FC236}">
                  <a16:creationId xmlns:a16="http://schemas.microsoft.com/office/drawing/2014/main" id="{950DF798-0C36-4EEA-87D9-79C10FD11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5009" y="392296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7" name="Oval 129">
              <a:extLst>
                <a:ext uri="{FF2B5EF4-FFF2-40B4-BE49-F238E27FC236}">
                  <a16:creationId xmlns:a16="http://schemas.microsoft.com/office/drawing/2014/main" id="{6A7B0BB7-286B-4B30-8572-90047B3231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51359" y="4010275"/>
              <a:ext cx="149225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8" name="Oval 130">
              <a:extLst>
                <a:ext uri="{FF2B5EF4-FFF2-40B4-BE49-F238E27FC236}">
                  <a16:creationId xmlns:a16="http://schemas.microsoft.com/office/drawing/2014/main" id="{8C9F190B-43D3-4EC6-9745-DB1D80AE7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40334" y="3935663"/>
              <a:ext cx="125413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39" name="Oval 131">
              <a:extLst>
                <a:ext uri="{FF2B5EF4-FFF2-40B4-BE49-F238E27FC236}">
                  <a16:creationId xmlns:a16="http://schemas.microsoft.com/office/drawing/2014/main" id="{EBBBE280-9220-4552-8226-5EFC3FC70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4959" y="397217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4" name="Oval 371">
              <a:extLst>
                <a:ext uri="{FF2B5EF4-FFF2-40B4-BE49-F238E27FC236}">
                  <a16:creationId xmlns:a16="http://schemas.microsoft.com/office/drawing/2014/main" id="{E2C039F7-0465-4A79-9DD4-6FA95ED9F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697" y="3972175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5" name="Oval 372">
              <a:extLst>
                <a:ext uri="{FF2B5EF4-FFF2-40B4-BE49-F238E27FC236}">
                  <a16:creationId xmlns:a16="http://schemas.microsoft.com/office/drawing/2014/main" id="{3270919D-857F-4F87-95F9-E2AFBD028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35634" y="392296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46" name="Oval 373">
              <a:extLst>
                <a:ext uri="{FF2B5EF4-FFF2-40B4-BE49-F238E27FC236}">
                  <a16:creationId xmlns:a16="http://schemas.microsoft.com/office/drawing/2014/main" id="{E4D0D45E-0677-47D4-9965-BE9F74C181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1984" y="4010275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3" name="Oval 132">
              <a:extLst>
                <a:ext uri="{FF2B5EF4-FFF2-40B4-BE49-F238E27FC236}">
                  <a16:creationId xmlns:a16="http://schemas.microsoft.com/office/drawing/2014/main" id="{E8D9D97B-3454-4F03-9B45-83BB9DDD7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11721" y="374992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4" name="Oval 133">
              <a:extLst>
                <a:ext uri="{FF2B5EF4-FFF2-40B4-BE49-F238E27FC236}">
                  <a16:creationId xmlns:a16="http://schemas.microsoft.com/office/drawing/2014/main" id="{EAF0D46D-5B75-449F-A213-F6A3DFD499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6346" y="378485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5" name="Oval 134">
              <a:extLst>
                <a:ext uri="{FF2B5EF4-FFF2-40B4-BE49-F238E27FC236}">
                  <a16:creationId xmlns:a16="http://schemas.microsoft.com/office/drawing/2014/main" id="{04118432-C2FD-4F0D-A94F-7B96AF985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2871" y="373722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6" name="Oval 135">
              <a:extLst>
                <a:ext uri="{FF2B5EF4-FFF2-40B4-BE49-F238E27FC236}">
                  <a16:creationId xmlns:a16="http://schemas.microsoft.com/office/drawing/2014/main" id="{AF162C76-3EEB-4EEC-A74C-C041632D0D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7634" y="3822950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7" name="Oval 136">
              <a:extLst>
                <a:ext uri="{FF2B5EF4-FFF2-40B4-BE49-F238E27FC236}">
                  <a16:creationId xmlns:a16="http://schemas.microsoft.com/office/drawing/2014/main" id="{FB5CEC4E-A731-4EC6-A766-88FD1DA4A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0959" y="374992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8" name="Oval 137">
              <a:extLst>
                <a:ext uri="{FF2B5EF4-FFF2-40B4-BE49-F238E27FC236}">
                  <a16:creationId xmlns:a16="http://schemas.microsoft.com/office/drawing/2014/main" id="{FC351C53-A929-4E84-8ACD-373F95C741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3996" y="378485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59" name="Oval 138">
              <a:extLst>
                <a:ext uri="{FF2B5EF4-FFF2-40B4-BE49-F238E27FC236}">
                  <a16:creationId xmlns:a16="http://schemas.microsoft.com/office/drawing/2014/main" id="{E9F66E5B-92BA-4D95-9407-2B609EA19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98934" y="3737225"/>
              <a:ext cx="93662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0" name="Oval 139">
              <a:extLst>
                <a:ext uri="{FF2B5EF4-FFF2-40B4-BE49-F238E27FC236}">
                  <a16:creationId xmlns:a16="http://schemas.microsoft.com/office/drawing/2014/main" id="{A4F8187F-80BA-42D4-A111-1E321E26A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5284" y="3822950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1" name="Oval 140">
              <a:extLst>
                <a:ext uri="{FF2B5EF4-FFF2-40B4-BE49-F238E27FC236}">
                  <a16:creationId xmlns:a16="http://schemas.microsoft.com/office/drawing/2014/main" id="{19223CD5-9EC1-4D4C-A5B9-B3E0833BE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4834" y="3749925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2" name="Oval 141">
              <a:extLst>
                <a:ext uri="{FF2B5EF4-FFF2-40B4-BE49-F238E27FC236}">
                  <a16:creationId xmlns:a16="http://schemas.microsoft.com/office/drawing/2014/main" id="{9179BB36-9FFA-4C52-8271-6B720B3AB8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9459" y="378485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3" name="Oval 142">
              <a:extLst>
                <a:ext uri="{FF2B5EF4-FFF2-40B4-BE49-F238E27FC236}">
                  <a16:creationId xmlns:a16="http://schemas.microsoft.com/office/drawing/2014/main" id="{310E135C-81C1-4521-98A5-48E88F899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4396" y="373722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4" name="Oval 143">
              <a:extLst>
                <a:ext uri="{FF2B5EF4-FFF2-40B4-BE49-F238E27FC236}">
                  <a16:creationId xmlns:a16="http://schemas.microsoft.com/office/drawing/2014/main" id="{EAFC15BB-BDE7-414C-B0D0-4AFC7C3AF6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0746" y="382295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65" name="Oval 144">
              <a:extLst>
                <a:ext uri="{FF2B5EF4-FFF2-40B4-BE49-F238E27FC236}">
                  <a16:creationId xmlns:a16="http://schemas.microsoft.com/office/drawing/2014/main" id="{D6508456-E523-4621-B2A2-661C925E1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721" y="374992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0" name="Oval 384">
              <a:extLst>
                <a:ext uri="{FF2B5EF4-FFF2-40B4-BE49-F238E27FC236}">
                  <a16:creationId xmlns:a16="http://schemas.microsoft.com/office/drawing/2014/main" id="{314F382D-5CBE-4165-B986-71593E3F7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5459" y="374992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71" name="Oval 385">
              <a:extLst>
                <a:ext uri="{FF2B5EF4-FFF2-40B4-BE49-F238E27FC236}">
                  <a16:creationId xmlns:a16="http://schemas.microsoft.com/office/drawing/2014/main" id="{A2D670F3-0B13-45B7-A74B-2ABEEE332B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78496" y="378485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CE012-3FBC-41F1-9698-6E5CCE948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specific volume</a:t>
            </a:r>
          </a:p>
        </p:txBody>
      </p:sp>
      <p:grpSp>
        <p:nvGrpSpPr>
          <p:cNvPr id="1165" name="Group 1164">
            <a:extLst>
              <a:ext uri="{FF2B5EF4-FFF2-40B4-BE49-F238E27FC236}">
                <a16:creationId xmlns:a16="http://schemas.microsoft.com/office/drawing/2014/main" id="{15EF74CE-78A6-4A3D-B6D6-A33B2AB8A8D8}"/>
              </a:ext>
            </a:extLst>
          </p:cNvPr>
          <p:cNvGrpSpPr/>
          <p:nvPr/>
        </p:nvGrpSpPr>
        <p:grpSpPr>
          <a:xfrm>
            <a:off x="7637187" y="3300448"/>
            <a:ext cx="603050" cy="601662"/>
            <a:chOff x="5482927" y="3128169"/>
            <a:chExt cx="603050" cy="601662"/>
          </a:xfrm>
        </p:grpSpPr>
        <p:cxnSp>
          <p:nvCxnSpPr>
            <p:cNvPr id="579" name="Straight Arrow Connector 578">
              <a:extLst>
                <a:ext uri="{FF2B5EF4-FFF2-40B4-BE49-F238E27FC236}">
                  <a16:creationId xmlns:a16="http://schemas.microsoft.com/office/drawing/2014/main" id="{E530F40F-4F10-436A-99CE-DC5784DCEAFF}"/>
                </a:ext>
              </a:extLst>
            </p:cNvPr>
            <p:cNvCxnSpPr/>
            <p:nvPr/>
          </p:nvCxnSpPr>
          <p:spPr>
            <a:xfrm>
              <a:off x="5503065" y="3128169"/>
              <a:ext cx="0" cy="601662"/>
            </a:xfrm>
            <a:prstGeom prst="straightConnector1">
              <a:avLst/>
            </a:prstGeom>
            <a:ln>
              <a:solidFill>
                <a:srgbClr val="C0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0" name="TextBox 579">
              <a:extLst>
                <a:ext uri="{FF2B5EF4-FFF2-40B4-BE49-F238E27FC236}">
                  <a16:creationId xmlns:a16="http://schemas.microsoft.com/office/drawing/2014/main" id="{8490693B-E19E-45BC-A1EA-043F65F9A313}"/>
                </a:ext>
              </a:extLst>
            </p:cNvPr>
            <p:cNvSpPr txBox="1"/>
            <p:nvPr/>
          </p:nvSpPr>
          <p:spPr>
            <a:xfrm>
              <a:off x="5482927" y="3132055"/>
              <a:ext cx="6030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C00000"/>
                  </a:solidFill>
                </a:rPr>
                <a:t>Do</a:t>
              </a:r>
            </a:p>
          </p:txBody>
        </p:sp>
      </p:grpSp>
      <p:grpSp>
        <p:nvGrpSpPr>
          <p:cNvPr id="1160" name="Group 1159">
            <a:extLst>
              <a:ext uri="{FF2B5EF4-FFF2-40B4-BE49-F238E27FC236}">
                <a16:creationId xmlns:a16="http://schemas.microsoft.com/office/drawing/2014/main" id="{CFF2F26B-34CB-439D-9110-3BE559B053D4}"/>
              </a:ext>
            </a:extLst>
          </p:cNvPr>
          <p:cNvGrpSpPr/>
          <p:nvPr/>
        </p:nvGrpSpPr>
        <p:grpSpPr>
          <a:xfrm>
            <a:off x="1482458" y="1911769"/>
            <a:ext cx="2178165" cy="4764088"/>
            <a:chOff x="114461" y="1739490"/>
            <a:chExt cx="2178165" cy="4764088"/>
          </a:xfrm>
        </p:grpSpPr>
        <p:pic>
          <p:nvPicPr>
            <p:cNvPr id="584" name="Picture 3" descr="Soil_Texture_2">
              <a:extLst>
                <a:ext uri="{FF2B5EF4-FFF2-40B4-BE49-F238E27FC236}">
                  <a16:creationId xmlns:a16="http://schemas.microsoft.com/office/drawing/2014/main" id="{C20D666C-1101-4ABF-858B-99D90E8D75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61" y="1739490"/>
              <a:ext cx="2178165" cy="47640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5" name="Oval 4">
              <a:extLst>
                <a:ext uri="{FF2B5EF4-FFF2-40B4-BE49-F238E27FC236}">
                  <a16:creationId xmlns:a16="http://schemas.microsoft.com/office/drawing/2014/main" id="{A538F3C7-D9A4-4021-9EBF-C3CD7C9BC4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552" y="373021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86" name="Oval 5">
              <a:extLst>
                <a:ext uri="{FF2B5EF4-FFF2-40B4-BE49-F238E27FC236}">
                  <a16:creationId xmlns:a16="http://schemas.microsoft.com/office/drawing/2014/main" id="{9E748C3A-C8D6-4511-9132-A388530A6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177" y="3768315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87" name="Oval 6">
              <a:extLst>
                <a:ext uri="{FF2B5EF4-FFF2-40B4-BE49-F238E27FC236}">
                  <a16:creationId xmlns:a16="http://schemas.microsoft.com/office/drawing/2014/main" id="{143629A0-2B71-4DA7-BE67-3E3F3F39B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114" y="3717515"/>
              <a:ext cx="92075" cy="619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88" name="Oval 7">
              <a:extLst>
                <a:ext uri="{FF2B5EF4-FFF2-40B4-BE49-F238E27FC236}">
                  <a16:creationId xmlns:a16="http://schemas.microsoft.com/office/drawing/2014/main" id="{F682E54F-2B44-4076-8380-5DF01C84A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052" y="380482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89" name="Oval 8">
              <a:extLst>
                <a:ext uri="{FF2B5EF4-FFF2-40B4-BE49-F238E27FC236}">
                  <a16:creationId xmlns:a16="http://schemas.microsoft.com/office/drawing/2014/main" id="{8E04E3AA-83B8-459B-8982-9D3D976D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14" y="373021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0" name="Oval 9">
              <a:extLst>
                <a:ext uri="{FF2B5EF4-FFF2-40B4-BE49-F238E27FC236}">
                  <a16:creationId xmlns:a16="http://schemas.microsoft.com/office/drawing/2014/main" id="{77E9C59D-1F11-4636-9EEA-5F3C05100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827" y="3768315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1" name="Oval 10">
              <a:extLst>
                <a:ext uri="{FF2B5EF4-FFF2-40B4-BE49-F238E27FC236}">
                  <a16:creationId xmlns:a16="http://schemas.microsoft.com/office/drawing/2014/main" id="{743DA327-AEB9-4F83-90B5-336FC5044D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64" y="3717515"/>
              <a:ext cx="90488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2" name="Oval 11">
              <a:extLst>
                <a:ext uri="{FF2B5EF4-FFF2-40B4-BE49-F238E27FC236}">
                  <a16:creationId xmlns:a16="http://schemas.microsoft.com/office/drawing/2014/main" id="{02974777-CE73-4AF6-8391-439714E61E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114" y="3804828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3" name="Oval 12">
              <a:extLst>
                <a:ext uri="{FF2B5EF4-FFF2-40B4-BE49-F238E27FC236}">
                  <a16:creationId xmlns:a16="http://schemas.microsoft.com/office/drawing/2014/main" id="{A90A4A1D-DFD9-4016-BEBE-19F2D4A49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489" y="3730215"/>
              <a:ext cx="125413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4" name="Oval 13">
              <a:extLst>
                <a:ext uri="{FF2B5EF4-FFF2-40B4-BE49-F238E27FC236}">
                  <a16:creationId xmlns:a16="http://schemas.microsoft.com/office/drawing/2014/main" id="{D3515D65-22CD-42E2-A834-E6D750391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02" y="3768315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5" name="Oval 14">
              <a:extLst>
                <a:ext uri="{FF2B5EF4-FFF2-40B4-BE49-F238E27FC236}">
                  <a16:creationId xmlns:a16="http://schemas.microsoft.com/office/drawing/2014/main" id="{4C6B8800-01E5-4869-AD51-8B7A301E91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0639" y="3717515"/>
              <a:ext cx="90488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6" name="Oval 15">
              <a:extLst>
                <a:ext uri="{FF2B5EF4-FFF2-40B4-BE49-F238E27FC236}">
                  <a16:creationId xmlns:a16="http://schemas.microsoft.com/office/drawing/2014/main" id="{8819FA10-1BF6-4044-A99C-5EFB509964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989" y="3804828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7" name="Oval 16">
              <a:extLst>
                <a:ext uri="{FF2B5EF4-FFF2-40B4-BE49-F238E27FC236}">
                  <a16:creationId xmlns:a16="http://schemas.microsoft.com/office/drawing/2014/main" id="{B77637B1-B532-43A1-B13D-9020015F5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964" y="373021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8" name="Oval 17">
              <a:extLst>
                <a:ext uri="{FF2B5EF4-FFF2-40B4-BE49-F238E27FC236}">
                  <a16:creationId xmlns:a16="http://schemas.microsoft.com/office/drawing/2014/main" id="{8597DCC4-1D0F-47B8-8014-E619B20FD7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364" y="393976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599" name="Oval 18">
              <a:extLst>
                <a:ext uri="{FF2B5EF4-FFF2-40B4-BE49-F238E27FC236}">
                  <a16:creationId xmlns:a16="http://schemas.microsoft.com/office/drawing/2014/main" id="{0C4968EA-3C8E-4349-9545-5302F6D7D3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1814" y="3974690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0" name="Oval 19">
              <a:extLst>
                <a:ext uri="{FF2B5EF4-FFF2-40B4-BE49-F238E27FC236}">
                  <a16:creationId xmlns:a16="http://schemas.microsoft.com/office/drawing/2014/main" id="{346B3C6C-62C3-4869-A739-A496DF0B10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927" y="3925478"/>
              <a:ext cx="90487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1" name="Oval 20">
              <a:extLst>
                <a:ext uri="{FF2B5EF4-FFF2-40B4-BE49-F238E27FC236}">
                  <a16:creationId xmlns:a16="http://schemas.microsoft.com/office/drawing/2014/main" id="{13E4A947-6F5F-4A63-BE6F-C947C84809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4689" y="4011203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2" name="Oval 21">
              <a:extLst>
                <a:ext uri="{FF2B5EF4-FFF2-40B4-BE49-F238E27FC236}">
                  <a16:creationId xmlns:a16="http://schemas.microsoft.com/office/drawing/2014/main" id="{DEF95E9C-C676-44CB-ADC9-F08C21102A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27" y="3939765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3" name="Oval 22">
              <a:extLst>
                <a:ext uri="{FF2B5EF4-FFF2-40B4-BE49-F238E27FC236}">
                  <a16:creationId xmlns:a16="http://schemas.microsoft.com/office/drawing/2014/main" id="{DCF83A33-AB70-45C2-A6BD-10378B978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464" y="3974690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4" name="Oval 23">
              <a:extLst>
                <a:ext uri="{FF2B5EF4-FFF2-40B4-BE49-F238E27FC236}">
                  <a16:creationId xmlns:a16="http://schemas.microsoft.com/office/drawing/2014/main" id="{E2794EBD-7851-4131-A093-51A73D329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5989" y="3925478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5" name="Oval 24">
              <a:extLst>
                <a:ext uri="{FF2B5EF4-FFF2-40B4-BE49-F238E27FC236}">
                  <a16:creationId xmlns:a16="http://schemas.microsoft.com/office/drawing/2014/main" id="{A9E94916-130C-4A8E-AC38-09CC638D0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0752" y="4011203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6" name="Oval 25">
              <a:extLst>
                <a:ext uri="{FF2B5EF4-FFF2-40B4-BE49-F238E27FC236}">
                  <a16:creationId xmlns:a16="http://schemas.microsoft.com/office/drawing/2014/main" id="{3AE409B3-3E2F-4997-A3F8-5A721385B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302" y="3939765"/>
              <a:ext cx="123825" cy="1635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7" name="Oval 26">
              <a:extLst>
                <a:ext uri="{FF2B5EF4-FFF2-40B4-BE49-F238E27FC236}">
                  <a16:creationId xmlns:a16="http://schemas.microsoft.com/office/drawing/2014/main" id="{5C47E605-E678-4654-9E5C-7A370D1B73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927" y="397469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8" name="Oval 27">
              <a:extLst>
                <a:ext uri="{FF2B5EF4-FFF2-40B4-BE49-F238E27FC236}">
                  <a16:creationId xmlns:a16="http://schemas.microsoft.com/office/drawing/2014/main" id="{9145229E-2BAF-43EC-8FC0-B48075BF7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9864" y="392547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09" name="Oval 28">
              <a:extLst>
                <a:ext uri="{FF2B5EF4-FFF2-40B4-BE49-F238E27FC236}">
                  <a16:creationId xmlns:a16="http://schemas.microsoft.com/office/drawing/2014/main" id="{AC7C0027-108E-4AAD-9A15-540F41882A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214" y="4011203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0" name="Oval 29">
              <a:extLst>
                <a:ext uri="{FF2B5EF4-FFF2-40B4-BE49-F238E27FC236}">
                  <a16:creationId xmlns:a16="http://schemas.microsoft.com/office/drawing/2014/main" id="{C397D649-CF79-4BB6-AE28-44AD78DC0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9552" y="415249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1" name="Oval 30">
              <a:extLst>
                <a:ext uri="{FF2B5EF4-FFF2-40B4-BE49-F238E27FC236}">
                  <a16:creationId xmlns:a16="http://schemas.microsoft.com/office/drawing/2014/main" id="{ED053BD4-8891-4821-A270-FAD41EB39D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9114" y="414137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2" name="Oval 31">
              <a:extLst>
                <a:ext uri="{FF2B5EF4-FFF2-40B4-BE49-F238E27FC236}">
                  <a16:creationId xmlns:a16="http://schemas.microsoft.com/office/drawing/2014/main" id="{DA6CEB59-D459-4A95-B6DD-AC0FA5F776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7052" y="4227103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3" name="Oval 32">
              <a:extLst>
                <a:ext uri="{FF2B5EF4-FFF2-40B4-BE49-F238E27FC236}">
                  <a16:creationId xmlns:a16="http://schemas.microsoft.com/office/drawing/2014/main" id="{B90899AF-A81C-419C-981F-AA18FB18C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827" y="4190590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4" name="Oval 33">
              <a:extLst>
                <a:ext uri="{FF2B5EF4-FFF2-40B4-BE49-F238E27FC236}">
                  <a16:creationId xmlns:a16="http://schemas.microsoft.com/office/drawing/2014/main" id="{ED201568-56E6-4526-9D69-7B8E25A83A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64" y="414137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5" name="Oval 34">
              <a:extLst>
                <a:ext uri="{FF2B5EF4-FFF2-40B4-BE49-F238E27FC236}">
                  <a16:creationId xmlns:a16="http://schemas.microsoft.com/office/drawing/2014/main" id="{1F0FF299-4850-46A1-AF33-2749FCF6B3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114" y="4227103"/>
              <a:ext cx="147638" cy="9048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6" name="Oval 35">
              <a:extLst>
                <a:ext uri="{FF2B5EF4-FFF2-40B4-BE49-F238E27FC236}">
                  <a16:creationId xmlns:a16="http://schemas.microsoft.com/office/drawing/2014/main" id="{D162FA11-DA6D-4331-A629-647E77AB3C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9489" y="4152490"/>
              <a:ext cx="125413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7" name="Oval 36">
              <a:extLst>
                <a:ext uri="{FF2B5EF4-FFF2-40B4-BE49-F238E27FC236}">
                  <a16:creationId xmlns:a16="http://schemas.microsoft.com/office/drawing/2014/main" id="{AA25560F-224A-4A62-B8F6-853750C4A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02" y="4190590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8" name="Oval 37">
              <a:extLst>
                <a:ext uri="{FF2B5EF4-FFF2-40B4-BE49-F238E27FC236}">
                  <a16:creationId xmlns:a16="http://schemas.microsoft.com/office/drawing/2014/main" id="{09619B62-B7DC-41CE-AD3D-77842E66E2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4177" y="4190590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19" name="Oval 38">
              <a:extLst>
                <a:ext uri="{FF2B5EF4-FFF2-40B4-BE49-F238E27FC236}">
                  <a16:creationId xmlns:a16="http://schemas.microsoft.com/office/drawing/2014/main" id="{C8122287-6B62-48C9-B50C-4A412718C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14" y="415249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0" name="Oval 39">
              <a:extLst>
                <a:ext uri="{FF2B5EF4-FFF2-40B4-BE49-F238E27FC236}">
                  <a16:creationId xmlns:a16="http://schemas.microsoft.com/office/drawing/2014/main" id="{5CA6F09C-92C3-4578-9B97-8D005DA22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052" y="4141378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1" name="Oval 40">
              <a:extLst>
                <a:ext uri="{FF2B5EF4-FFF2-40B4-BE49-F238E27FC236}">
                  <a16:creationId xmlns:a16="http://schemas.microsoft.com/office/drawing/2014/main" id="{C446A3B2-5807-4C4A-A6B1-E87E63493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989" y="4227103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2" name="Oval 41">
              <a:extLst>
                <a:ext uri="{FF2B5EF4-FFF2-40B4-BE49-F238E27FC236}">
                  <a16:creationId xmlns:a16="http://schemas.microsoft.com/office/drawing/2014/main" id="{AC53C93B-C058-4D4E-96B3-9ACC77B4B0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964" y="415249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3" name="Oval 42">
              <a:extLst>
                <a:ext uri="{FF2B5EF4-FFF2-40B4-BE49-F238E27FC236}">
                  <a16:creationId xmlns:a16="http://schemas.microsoft.com/office/drawing/2014/main" id="{4F851917-FC41-4C29-8CF2-A4743A044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2077" y="436839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4" name="Oval 43">
              <a:extLst>
                <a:ext uri="{FF2B5EF4-FFF2-40B4-BE49-F238E27FC236}">
                  <a16:creationId xmlns:a16="http://schemas.microsoft.com/office/drawing/2014/main" id="{AD183EC9-5DFA-4BE8-8920-3410942E6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364" y="4403315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5" name="Oval 44">
              <a:extLst>
                <a:ext uri="{FF2B5EF4-FFF2-40B4-BE49-F238E27FC236}">
                  <a16:creationId xmlns:a16="http://schemas.microsoft.com/office/drawing/2014/main" id="{96C15FD4-3D1F-47A1-A194-A922A2C9B7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639" y="4355690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6" name="Oval 45">
              <a:extLst>
                <a:ext uri="{FF2B5EF4-FFF2-40B4-BE49-F238E27FC236}">
                  <a16:creationId xmlns:a16="http://schemas.microsoft.com/office/drawing/2014/main" id="{FA17D22F-6E6A-4502-BC11-2E2A56FA11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827" y="4441415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7" name="Oval 46">
              <a:extLst>
                <a:ext uri="{FF2B5EF4-FFF2-40B4-BE49-F238E27FC236}">
                  <a16:creationId xmlns:a16="http://schemas.microsoft.com/office/drawing/2014/main" id="{0C43D55C-BA9A-4A23-A8FC-913D48D2E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02" y="4403315"/>
              <a:ext cx="84137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8" name="Oval 47">
              <a:extLst>
                <a:ext uri="{FF2B5EF4-FFF2-40B4-BE49-F238E27FC236}">
                  <a16:creationId xmlns:a16="http://schemas.microsoft.com/office/drawing/2014/main" id="{47C4FA55-B841-4B40-B63A-465406AEE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289" y="4355690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29" name="Oval 48">
              <a:extLst>
                <a:ext uri="{FF2B5EF4-FFF2-40B4-BE49-F238E27FC236}">
                  <a16:creationId xmlns:a16="http://schemas.microsoft.com/office/drawing/2014/main" id="{7F54450D-4F3C-489A-9E71-A89B580AA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889" y="4441415"/>
              <a:ext cx="147638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0" name="Oval 49">
              <a:extLst>
                <a:ext uri="{FF2B5EF4-FFF2-40B4-BE49-F238E27FC236}">
                  <a16:creationId xmlns:a16="http://schemas.microsoft.com/office/drawing/2014/main" id="{6964F3EC-6007-4C47-93E7-80FE2AA01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189" y="436839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1" name="Oval 50">
              <a:extLst>
                <a:ext uri="{FF2B5EF4-FFF2-40B4-BE49-F238E27FC236}">
                  <a16:creationId xmlns:a16="http://schemas.microsoft.com/office/drawing/2014/main" id="{129AE8AB-2AF4-4334-A8B3-6E186E2C1C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477" y="4403315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2" name="Oval 51">
              <a:extLst>
                <a:ext uri="{FF2B5EF4-FFF2-40B4-BE49-F238E27FC236}">
                  <a16:creationId xmlns:a16="http://schemas.microsoft.com/office/drawing/2014/main" id="{860FD202-2F97-4158-BA2B-4084C2397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164" y="4355690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3" name="Oval 52">
              <a:extLst>
                <a:ext uri="{FF2B5EF4-FFF2-40B4-BE49-F238E27FC236}">
                  <a16:creationId xmlns:a16="http://schemas.microsoft.com/office/drawing/2014/main" id="{873F9C89-3956-44AE-8561-3D19D6AAB2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764" y="444141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4" name="Oval 53">
              <a:extLst>
                <a:ext uri="{FF2B5EF4-FFF2-40B4-BE49-F238E27FC236}">
                  <a16:creationId xmlns:a16="http://schemas.microsoft.com/office/drawing/2014/main" id="{6E19C3D2-B870-4497-BFE2-B2DFCDC86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8489" y="4368390"/>
              <a:ext cx="127000" cy="1635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5" name="Oval 54">
              <a:extLst>
                <a:ext uri="{FF2B5EF4-FFF2-40B4-BE49-F238E27FC236}">
                  <a16:creationId xmlns:a16="http://schemas.microsoft.com/office/drawing/2014/main" id="{D42893E2-C0A5-4661-B720-3F77A4E28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364" y="440331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6" name="Oval 55">
              <a:extLst>
                <a:ext uri="{FF2B5EF4-FFF2-40B4-BE49-F238E27FC236}">
                  <a16:creationId xmlns:a16="http://schemas.microsoft.com/office/drawing/2014/main" id="{96466639-642B-481F-A167-57D8630769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139" y="457476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7" name="Oval 56">
              <a:extLst>
                <a:ext uri="{FF2B5EF4-FFF2-40B4-BE49-F238E27FC236}">
                  <a16:creationId xmlns:a16="http://schemas.microsoft.com/office/drawing/2014/main" id="{F6C1CA77-77E5-4DF8-8066-17F0C08C67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589" y="4609690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8" name="Oval 57">
              <a:extLst>
                <a:ext uri="{FF2B5EF4-FFF2-40B4-BE49-F238E27FC236}">
                  <a16:creationId xmlns:a16="http://schemas.microsoft.com/office/drawing/2014/main" id="{CB515BC2-A158-4D3B-8AE2-4B21768F5F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702" y="4563653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39" name="Oval 58">
              <a:extLst>
                <a:ext uri="{FF2B5EF4-FFF2-40B4-BE49-F238E27FC236}">
                  <a16:creationId xmlns:a16="http://schemas.microsoft.com/office/drawing/2014/main" id="{5823C2AE-3130-4270-BBD1-E7BE83F1FD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464" y="4647790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0" name="Oval 59">
              <a:extLst>
                <a:ext uri="{FF2B5EF4-FFF2-40B4-BE49-F238E27FC236}">
                  <a16:creationId xmlns:a16="http://schemas.microsoft.com/office/drawing/2014/main" id="{8EB63367-2217-4D3C-921C-C5110B5689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02" y="457476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1" name="Oval 60">
              <a:extLst>
                <a:ext uri="{FF2B5EF4-FFF2-40B4-BE49-F238E27FC236}">
                  <a16:creationId xmlns:a16="http://schemas.microsoft.com/office/drawing/2014/main" id="{578668B1-280D-437E-8E23-A3B2BBAA1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39" y="460969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2" name="Oval 61">
              <a:extLst>
                <a:ext uri="{FF2B5EF4-FFF2-40B4-BE49-F238E27FC236}">
                  <a16:creationId xmlns:a16="http://schemas.microsoft.com/office/drawing/2014/main" id="{6F27E1FF-B6F9-4A04-8713-5D89E3351E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64" y="4563653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3" name="Oval 62">
              <a:extLst>
                <a:ext uri="{FF2B5EF4-FFF2-40B4-BE49-F238E27FC236}">
                  <a16:creationId xmlns:a16="http://schemas.microsoft.com/office/drawing/2014/main" id="{6CA553C9-3E4E-428A-9520-7248166A6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27" y="4647790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4" name="Oval 63">
              <a:extLst>
                <a:ext uri="{FF2B5EF4-FFF2-40B4-BE49-F238E27FC236}">
                  <a16:creationId xmlns:a16="http://schemas.microsoft.com/office/drawing/2014/main" id="{25624676-FFA1-456F-A76F-95383CE4C1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77" y="457476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5" name="Oval 64">
              <a:extLst>
                <a:ext uri="{FF2B5EF4-FFF2-40B4-BE49-F238E27FC236}">
                  <a16:creationId xmlns:a16="http://schemas.microsoft.com/office/drawing/2014/main" id="{3A89863B-93BB-4DEC-9341-693BAE1B20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02" y="4609690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6" name="Oval 65">
              <a:extLst>
                <a:ext uri="{FF2B5EF4-FFF2-40B4-BE49-F238E27FC236}">
                  <a16:creationId xmlns:a16="http://schemas.microsoft.com/office/drawing/2014/main" id="{972FA314-D2BD-404D-8667-CD60D2667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227" y="4563653"/>
              <a:ext cx="90487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7" name="Oval 66">
              <a:extLst>
                <a:ext uri="{FF2B5EF4-FFF2-40B4-BE49-F238E27FC236}">
                  <a16:creationId xmlns:a16="http://schemas.microsoft.com/office/drawing/2014/main" id="{6A0F82E3-DBE5-4A51-8C99-05C4179CB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989" y="4647790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8" name="Oval 67">
              <a:extLst>
                <a:ext uri="{FF2B5EF4-FFF2-40B4-BE49-F238E27FC236}">
                  <a16:creationId xmlns:a16="http://schemas.microsoft.com/office/drawing/2014/main" id="{BE416AA3-4181-4753-B7BE-5367FB8FB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552" y="457476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49" name="Oval 68">
              <a:extLst>
                <a:ext uri="{FF2B5EF4-FFF2-40B4-BE49-F238E27FC236}">
                  <a16:creationId xmlns:a16="http://schemas.microsoft.com/office/drawing/2014/main" id="{1A104224-F030-495B-9020-3CA41407C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0327" y="478749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0" name="Oval 69">
              <a:extLst>
                <a:ext uri="{FF2B5EF4-FFF2-40B4-BE49-F238E27FC236}">
                  <a16:creationId xmlns:a16="http://schemas.microsoft.com/office/drawing/2014/main" id="{B54F71E3-13E0-4413-A3CF-1E93608CA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364" y="482559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1" name="Oval 70">
              <a:extLst>
                <a:ext uri="{FF2B5EF4-FFF2-40B4-BE49-F238E27FC236}">
                  <a16:creationId xmlns:a16="http://schemas.microsoft.com/office/drawing/2014/main" id="{9424B467-0E4F-4D9E-A8A6-EE2618C4B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889" y="4776378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2" name="Oval 71">
              <a:extLst>
                <a:ext uri="{FF2B5EF4-FFF2-40B4-BE49-F238E27FC236}">
                  <a16:creationId xmlns:a16="http://schemas.microsoft.com/office/drawing/2014/main" id="{A64399BF-0FA1-46B0-9373-33A448B097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827" y="4862103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3" name="Oval 72">
              <a:extLst>
                <a:ext uri="{FF2B5EF4-FFF2-40B4-BE49-F238E27FC236}">
                  <a16:creationId xmlns:a16="http://schemas.microsoft.com/office/drawing/2014/main" id="{3B554571-96BA-476A-8DD8-53AD7229A8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02" y="4825590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4" name="Oval 73">
              <a:extLst>
                <a:ext uri="{FF2B5EF4-FFF2-40B4-BE49-F238E27FC236}">
                  <a16:creationId xmlns:a16="http://schemas.microsoft.com/office/drawing/2014/main" id="{E386DFF4-9A8E-47BA-8A40-AF1BE9AB8B1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401039" y="489067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5" name="Oval 74">
              <a:extLst>
                <a:ext uri="{FF2B5EF4-FFF2-40B4-BE49-F238E27FC236}">
                  <a16:creationId xmlns:a16="http://schemas.microsoft.com/office/drawing/2014/main" id="{23B4C6DD-2387-483A-B426-DF73F3D8622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337539" y="4776378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6" name="Oval 75">
              <a:extLst>
                <a:ext uri="{FF2B5EF4-FFF2-40B4-BE49-F238E27FC236}">
                  <a16:creationId xmlns:a16="http://schemas.microsoft.com/office/drawing/2014/main" id="{93C39C59-8433-4878-A14A-00B9302A3A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52" y="478749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7" name="Oval 76">
              <a:extLst>
                <a:ext uri="{FF2B5EF4-FFF2-40B4-BE49-F238E27FC236}">
                  <a16:creationId xmlns:a16="http://schemas.microsoft.com/office/drawing/2014/main" id="{1C29B38D-F5FD-4F3A-9252-C99E30DC6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477" y="4825590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8" name="Oval 77">
              <a:extLst>
                <a:ext uri="{FF2B5EF4-FFF2-40B4-BE49-F238E27FC236}">
                  <a16:creationId xmlns:a16="http://schemas.microsoft.com/office/drawing/2014/main" id="{B0623412-5CAE-4E8C-9804-B404923743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414" y="477637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59" name="Oval 78">
              <a:extLst>
                <a:ext uri="{FF2B5EF4-FFF2-40B4-BE49-F238E27FC236}">
                  <a16:creationId xmlns:a16="http://schemas.microsoft.com/office/drawing/2014/main" id="{669A9E79-34E3-478F-A0AD-99FFF8ED6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7764" y="4862103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0" name="Oval 79">
              <a:extLst>
                <a:ext uri="{FF2B5EF4-FFF2-40B4-BE49-F238E27FC236}">
                  <a16:creationId xmlns:a16="http://schemas.microsoft.com/office/drawing/2014/main" id="{6C8D8C3A-2863-4718-9789-315BB63FF2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6739" y="478749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1" name="Oval 80">
              <a:extLst>
                <a:ext uri="{FF2B5EF4-FFF2-40B4-BE49-F238E27FC236}">
                  <a16:creationId xmlns:a16="http://schemas.microsoft.com/office/drawing/2014/main" id="{5F59FF77-9CFB-4907-A00F-1A6466CFD8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364" y="4825590"/>
              <a:ext cx="85725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2" name="Oval 81">
              <a:extLst>
                <a:ext uri="{FF2B5EF4-FFF2-40B4-BE49-F238E27FC236}">
                  <a16:creationId xmlns:a16="http://schemas.microsoft.com/office/drawing/2014/main" id="{1137BC7B-E37A-411A-A486-791037CF6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139" y="500974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3" name="Oval 82">
              <a:extLst>
                <a:ext uri="{FF2B5EF4-FFF2-40B4-BE49-F238E27FC236}">
                  <a16:creationId xmlns:a16="http://schemas.microsoft.com/office/drawing/2014/main" id="{4CFBDA74-C69C-4D23-B78F-0E3D39F240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589" y="5046253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4" name="Oval 83">
              <a:extLst>
                <a:ext uri="{FF2B5EF4-FFF2-40B4-BE49-F238E27FC236}">
                  <a16:creationId xmlns:a16="http://schemas.microsoft.com/office/drawing/2014/main" id="{868E393E-8A6A-48A4-8EC4-3F33855AD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702" y="499862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5" name="Oval 84">
              <a:extLst>
                <a:ext uri="{FF2B5EF4-FFF2-40B4-BE49-F238E27FC236}">
                  <a16:creationId xmlns:a16="http://schemas.microsoft.com/office/drawing/2014/main" id="{1E8F3070-25CB-4686-8C3C-02100A8A2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464" y="5084353"/>
              <a:ext cx="150813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6" name="Oval 85">
              <a:extLst>
                <a:ext uri="{FF2B5EF4-FFF2-40B4-BE49-F238E27FC236}">
                  <a16:creationId xmlns:a16="http://schemas.microsoft.com/office/drawing/2014/main" id="{76947FC0-8760-4C08-A891-BD5D993FD7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02" y="5009740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7" name="Oval 86">
              <a:extLst>
                <a:ext uri="{FF2B5EF4-FFF2-40B4-BE49-F238E27FC236}">
                  <a16:creationId xmlns:a16="http://schemas.microsoft.com/office/drawing/2014/main" id="{C59AE99C-9089-4637-9C17-A34EA0D0BC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39" y="5046253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8" name="Oval 87">
              <a:extLst>
                <a:ext uri="{FF2B5EF4-FFF2-40B4-BE49-F238E27FC236}">
                  <a16:creationId xmlns:a16="http://schemas.microsoft.com/office/drawing/2014/main" id="{62F90CA4-9A21-4A56-9CA3-68839C4CF9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64" y="499862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69" name="Oval 88">
              <a:extLst>
                <a:ext uri="{FF2B5EF4-FFF2-40B4-BE49-F238E27FC236}">
                  <a16:creationId xmlns:a16="http://schemas.microsoft.com/office/drawing/2014/main" id="{CE2DE5C5-0240-4861-BB92-1A9164C7D3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27" y="5084353"/>
              <a:ext cx="150812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0" name="Oval 89">
              <a:extLst>
                <a:ext uri="{FF2B5EF4-FFF2-40B4-BE49-F238E27FC236}">
                  <a16:creationId xmlns:a16="http://schemas.microsoft.com/office/drawing/2014/main" id="{CF44B759-59A3-49D6-943B-DB2308CAD9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77" y="500974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1" name="Oval 90">
              <a:extLst>
                <a:ext uri="{FF2B5EF4-FFF2-40B4-BE49-F238E27FC236}">
                  <a16:creationId xmlns:a16="http://schemas.microsoft.com/office/drawing/2014/main" id="{56E0882A-D646-4818-A327-451D977216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02" y="504625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2" name="Oval 91">
              <a:extLst>
                <a:ext uri="{FF2B5EF4-FFF2-40B4-BE49-F238E27FC236}">
                  <a16:creationId xmlns:a16="http://schemas.microsoft.com/office/drawing/2014/main" id="{DD5208CA-93F8-46B4-B97E-65A52A6FB9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227" y="4998628"/>
              <a:ext cx="90487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3" name="Oval 92">
              <a:extLst>
                <a:ext uri="{FF2B5EF4-FFF2-40B4-BE49-F238E27FC236}">
                  <a16:creationId xmlns:a16="http://schemas.microsoft.com/office/drawing/2014/main" id="{EE4598EE-3F19-48F8-8FFC-7AEB48BC0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989" y="5084353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4" name="Oval 93">
              <a:extLst>
                <a:ext uri="{FF2B5EF4-FFF2-40B4-BE49-F238E27FC236}">
                  <a16:creationId xmlns:a16="http://schemas.microsoft.com/office/drawing/2014/main" id="{1F55BD2C-828F-4206-8014-4192CBEAB3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552" y="500974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5" name="Oval 94">
              <a:extLst>
                <a:ext uri="{FF2B5EF4-FFF2-40B4-BE49-F238E27FC236}">
                  <a16:creationId xmlns:a16="http://schemas.microsoft.com/office/drawing/2014/main" id="{1A803670-FBF4-4957-8765-DC0D880C3B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8777" y="521929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6" name="Oval 95">
              <a:extLst>
                <a:ext uri="{FF2B5EF4-FFF2-40B4-BE49-F238E27FC236}">
                  <a16:creationId xmlns:a16="http://schemas.microsoft.com/office/drawing/2014/main" id="{AC5936F1-4498-4181-9DE7-0868B3F03C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4989" y="525421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7" name="Oval 96">
              <a:extLst>
                <a:ext uri="{FF2B5EF4-FFF2-40B4-BE49-F238E27FC236}">
                  <a16:creationId xmlns:a16="http://schemas.microsoft.com/office/drawing/2014/main" id="{92BE401A-322F-4357-8119-8421B487E6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927" y="520500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8" name="Oval 97">
              <a:extLst>
                <a:ext uri="{FF2B5EF4-FFF2-40B4-BE49-F238E27FC236}">
                  <a16:creationId xmlns:a16="http://schemas.microsoft.com/office/drawing/2014/main" id="{552EB334-3F0A-4C03-8CEE-BD4A6CF0C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6277" y="5292315"/>
              <a:ext cx="149225" cy="904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79" name="Oval 98">
              <a:extLst>
                <a:ext uri="{FF2B5EF4-FFF2-40B4-BE49-F238E27FC236}">
                  <a16:creationId xmlns:a16="http://schemas.microsoft.com/office/drawing/2014/main" id="{88CEDA2C-CE50-4566-8301-9427D06F2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839" y="521929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0" name="Oval 99">
              <a:extLst>
                <a:ext uri="{FF2B5EF4-FFF2-40B4-BE49-F238E27FC236}">
                  <a16:creationId xmlns:a16="http://schemas.microsoft.com/office/drawing/2014/main" id="{BC964B41-237F-4656-82FC-1B0E27006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639" y="525421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1" name="Oval 100">
              <a:extLst>
                <a:ext uri="{FF2B5EF4-FFF2-40B4-BE49-F238E27FC236}">
                  <a16:creationId xmlns:a16="http://schemas.microsoft.com/office/drawing/2014/main" id="{0C48E59E-A3EE-4483-9788-82130A2C6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577" y="520500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2" name="Oval 101">
              <a:extLst>
                <a:ext uri="{FF2B5EF4-FFF2-40B4-BE49-F238E27FC236}">
                  <a16:creationId xmlns:a16="http://schemas.microsoft.com/office/drawing/2014/main" id="{ED73E6DF-294A-4C86-A2FE-2E4137C30C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27" y="529231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3" name="Oval 102">
              <a:extLst>
                <a:ext uri="{FF2B5EF4-FFF2-40B4-BE49-F238E27FC236}">
                  <a16:creationId xmlns:a16="http://schemas.microsoft.com/office/drawing/2014/main" id="{4F99912D-E5FD-4116-9D03-39C0EEA3D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302" y="5219290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4" name="Oval 103">
              <a:extLst>
                <a:ext uri="{FF2B5EF4-FFF2-40B4-BE49-F238E27FC236}">
                  <a16:creationId xmlns:a16="http://schemas.microsoft.com/office/drawing/2014/main" id="{E3D43667-DF4D-4B4F-83FD-A2EEBEFDA7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4927" y="5254215"/>
              <a:ext cx="87312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5" name="Oval 104">
              <a:extLst>
                <a:ext uri="{FF2B5EF4-FFF2-40B4-BE49-F238E27FC236}">
                  <a16:creationId xmlns:a16="http://schemas.microsoft.com/office/drawing/2014/main" id="{D3A555BD-6A99-4F51-9587-DD00506EF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1452" y="5205003"/>
              <a:ext cx="92075" cy="619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6" name="Oval 105">
              <a:extLst>
                <a:ext uri="{FF2B5EF4-FFF2-40B4-BE49-F238E27FC236}">
                  <a16:creationId xmlns:a16="http://schemas.microsoft.com/office/drawing/2014/main" id="{D139E20C-B035-42FB-BF2A-B46797A6B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6214" y="5292315"/>
              <a:ext cx="150813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7" name="Oval 106">
              <a:extLst>
                <a:ext uri="{FF2B5EF4-FFF2-40B4-BE49-F238E27FC236}">
                  <a16:creationId xmlns:a16="http://schemas.microsoft.com/office/drawing/2014/main" id="{A3541B20-99ED-4A96-B85D-9249D4D719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139" y="543201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8" name="Oval 107">
              <a:extLst>
                <a:ext uri="{FF2B5EF4-FFF2-40B4-BE49-F238E27FC236}">
                  <a16:creationId xmlns:a16="http://schemas.microsoft.com/office/drawing/2014/main" id="{6017BA09-06A7-4A0C-B126-73440F59AA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589" y="5468528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89" name="Oval 108">
              <a:extLst>
                <a:ext uri="{FF2B5EF4-FFF2-40B4-BE49-F238E27FC236}">
                  <a16:creationId xmlns:a16="http://schemas.microsoft.com/office/drawing/2014/main" id="{546D7F5E-8978-41FC-872B-538CC969F2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0702" y="542090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0" name="Oval 109">
              <a:extLst>
                <a:ext uri="{FF2B5EF4-FFF2-40B4-BE49-F238E27FC236}">
                  <a16:creationId xmlns:a16="http://schemas.microsoft.com/office/drawing/2014/main" id="{2B93CBCE-7D95-4792-8E4D-EB726832E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5464" y="5505040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1" name="Oval 110">
              <a:extLst>
                <a:ext uri="{FF2B5EF4-FFF2-40B4-BE49-F238E27FC236}">
                  <a16:creationId xmlns:a16="http://schemas.microsoft.com/office/drawing/2014/main" id="{DA16F91E-0A90-47C8-9F79-1377E2B000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202" y="5432015"/>
              <a:ext cx="123825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2" name="Oval 111">
              <a:extLst>
                <a:ext uri="{FF2B5EF4-FFF2-40B4-BE49-F238E27FC236}">
                  <a16:creationId xmlns:a16="http://schemas.microsoft.com/office/drawing/2014/main" id="{8FE9FB77-ED34-4489-8AA8-5A903BFF9C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239" y="5468528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3" name="Oval 112">
              <a:extLst>
                <a:ext uri="{FF2B5EF4-FFF2-40B4-BE49-F238E27FC236}">
                  <a16:creationId xmlns:a16="http://schemas.microsoft.com/office/drawing/2014/main" id="{7623AFE4-3A38-4C1C-8F33-B0E9AE6AF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6764" y="542090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4" name="Oval 113">
              <a:extLst>
                <a:ext uri="{FF2B5EF4-FFF2-40B4-BE49-F238E27FC236}">
                  <a16:creationId xmlns:a16="http://schemas.microsoft.com/office/drawing/2014/main" id="{BF8F9894-6DC7-4AD5-A292-801286AF0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527" y="5505040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5" name="Oval 114">
              <a:extLst>
                <a:ext uri="{FF2B5EF4-FFF2-40B4-BE49-F238E27FC236}">
                  <a16:creationId xmlns:a16="http://schemas.microsoft.com/office/drawing/2014/main" id="{11A361B9-5BE9-460B-98C3-367704E69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77" y="543201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6" name="Oval 115">
              <a:extLst>
                <a:ext uri="{FF2B5EF4-FFF2-40B4-BE49-F238E27FC236}">
                  <a16:creationId xmlns:a16="http://schemas.microsoft.com/office/drawing/2014/main" id="{AFF3DC09-5C9E-4F10-867D-238F2518A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5702" y="5468528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7" name="Oval 116">
              <a:extLst>
                <a:ext uri="{FF2B5EF4-FFF2-40B4-BE49-F238E27FC236}">
                  <a16:creationId xmlns:a16="http://schemas.microsoft.com/office/drawing/2014/main" id="{A5AED04D-7C1E-4410-899D-CCE2D83F24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227" y="5420903"/>
              <a:ext cx="90487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8" name="Oval 117">
              <a:extLst>
                <a:ext uri="{FF2B5EF4-FFF2-40B4-BE49-F238E27FC236}">
                  <a16:creationId xmlns:a16="http://schemas.microsoft.com/office/drawing/2014/main" id="{A0F2FCEA-29C6-45DD-B946-57F9A49279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989" y="5505040"/>
              <a:ext cx="149225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699" name="Oval 118">
              <a:extLst>
                <a:ext uri="{FF2B5EF4-FFF2-40B4-BE49-F238E27FC236}">
                  <a16:creationId xmlns:a16="http://schemas.microsoft.com/office/drawing/2014/main" id="{FB214031-F9E7-4314-B9E7-978265F4D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552" y="543201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0" name="Oval 119">
              <a:extLst>
                <a:ext uri="{FF2B5EF4-FFF2-40B4-BE49-F238E27FC236}">
                  <a16:creationId xmlns:a16="http://schemas.microsoft.com/office/drawing/2014/main" id="{B5A585F5-A6E5-4DB2-887B-BDB7206ED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727" y="5665378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1" name="Oval 120">
              <a:extLst>
                <a:ext uri="{FF2B5EF4-FFF2-40B4-BE49-F238E27FC236}">
                  <a16:creationId xmlns:a16="http://schemas.microsoft.com/office/drawing/2014/main" id="{0210A480-6767-40A7-A82A-CDF98E306E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764" y="570189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2" name="Oval 121">
              <a:extLst>
                <a:ext uri="{FF2B5EF4-FFF2-40B4-BE49-F238E27FC236}">
                  <a16:creationId xmlns:a16="http://schemas.microsoft.com/office/drawing/2014/main" id="{04AF36F2-AF16-4C87-A1E7-3DC43C842A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5289" y="565267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3" name="Oval 122">
              <a:extLst>
                <a:ext uri="{FF2B5EF4-FFF2-40B4-BE49-F238E27FC236}">
                  <a16:creationId xmlns:a16="http://schemas.microsoft.com/office/drawing/2014/main" id="{97AECB03-3D92-4F2F-B105-A06C6421A6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639" y="5739990"/>
              <a:ext cx="147638" cy="889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4" name="Oval 123">
              <a:extLst>
                <a:ext uri="{FF2B5EF4-FFF2-40B4-BE49-F238E27FC236}">
                  <a16:creationId xmlns:a16="http://schemas.microsoft.com/office/drawing/2014/main" id="{337E5304-A66C-405F-B1A9-D31BE86EF9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002" y="5701890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5" name="Oval 124">
              <a:extLst>
                <a:ext uri="{FF2B5EF4-FFF2-40B4-BE49-F238E27FC236}">
                  <a16:creationId xmlns:a16="http://schemas.microsoft.com/office/drawing/2014/main" id="{92231A49-83BA-401A-AE0D-71DD43793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352" y="5652678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6" name="Oval 125">
              <a:extLst>
                <a:ext uri="{FF2B5EF4-FFF2-40B4-BE49-F238E27FC236}">
                  <a16:creationId xmlns:a16="http://schemas.microsoft.com/office/drawing/2014/main" id="{868925D5-71D2-43E7-B071-A2EC8353BB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289" y="5739990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7" name="Oval 126">
              <a:extLst>
                <a:ext uri="{FF2B5EF4-FFF2-40B4-BE49-F238E27FC236}">
                  <a16:creationId xmlns:a16="http://schemas.microsoft.com/office/drawing/2014/main" id="{300DC44F-E434-4F6B-B04C-EA3467BA01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52" y="5665378"/>
              <a:ext cx="123825" cy="163512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8" name="Oval 127">
              <a:extLst>
                <a:ext uri="{FF2B5EF4-FFF2-40B4-BE49-F238E27FC236}">
                  <a16:creationId xmlns:a16="http://schemas.microsoft.com/office/drawing/2014/main" id="{8400B6BE-5718-48D4-AA00-611FA7D91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89" y="570189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09" name="Oval 128">
              <a:extLst>
                <a:ext uri="{FF2B5EF4-FFF2-40B4-BE49-F238E27FC236}">
                  <a16:creationId xmlns:a16="http://schemas.microsoft.com/office/drawing/2014/main" id="{75033F38-5A85-43CF-AE9D-8D51B24088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814" y="565267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0" name="Oval 129">
              <a:extLst>
                <a:ext uri="{FF2B5EF4-FFF2-40B4-BE49-F238E27FC236}">
                  <a16:creationId xmlns:a16="http://schemas.microsoft.com/office/drawing/2014/main" id="{BCE02697-A369-434C-BBD3-581BEF0693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164" y="5739990"/>
              <a:ext cx="149225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1" name="Oval 130">
              <a:extLst>
                <a:ext uri="{FF2B5EF4-FFF2-40B4-BE49-F238E27FC236}">
                  <a16:creationId xmlns:a16="http://schemas.microsoft.com/office/drawing/2014/main" id="{6890C112-FE9D-487F-87C1-76B3B8136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2139" y="5665378"/>
              <a:ext cx="125413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2" name="Oval 131">
              <a:extLst>
                <a:ext uri="{FF2B5EF4-FFF2-40B4-BE49-F238E27FC236}">
                  <a16:creationId xmlns:a16="http://schemas.microsoft.com/office/drawing/2014/main" id="{188B38C4-6297-4F61-B2CB-56A7BD5FA3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764" y="5701890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3" name="Oval 132">
              <a:extLst>
                <a:ext uri="{FF2B5EF4-FFF2-40B4-BE49-F238E27FC236}">
                  <a16:creationId xmlns:a16="http://schemas.microsoft.com/office/drawing/2014/main" id="{2C82D4E2-5306-43D0-A5C0-E43C4CD4FA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364" y="587334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4" name="Oval 133">
              <a:extLst>
                <a:ext uri="{FF2B5EF4-FFF2-40B4-BE49-F238E27FC236}">
                  <a16:creationId xmlns:a16="http://schemas.microsoft.com/office/drawing/2014/main" id="{E2297D85-55C3-49E7-B650-6857335AD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7989" y="5908265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5" name="Oval 134">
              <a:extLst>
                <a:ext uri="{FF2B5EF4-FFF2-40B4-BE49-F238E27FC236}">
                  <a16:creationId xmlns:a16="http://schemas.microsoft.com/office/drawing/2014/main" id="{D17262FD-27AB-40BD-83D6-8D016A2BA2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514" y="5860640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6" name="Oval 135">
              <a:extLst>
                <a:ext uri="{FF2B5EF4-FFF2-40B4-BE49-F238E27FC236}">
                  <a16:creationId xmlns:a16="http://schemas.microsoft.com/office/drawing/2014/main" id="{FA548528-84C4-41F2-A676-4030AEE43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9277" y="5946365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7" name="Oval 136">
              <a:extLst>
                <a:ext uri="{FF2B5EF4-FFF2-40B4-BE49-F238E27FC236}">
                  <a16:creationId xmlns:a16="http://schemas.microsoft.com/office/drawing/2014/main" id="{07BC7748-559A-4367-BF5D-D4E682512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02" y="587334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8" name="Oval 137">
              <a:extLst>
                <a:ext uri="{FF2B5EF4-FFF2-40B4-BE49-F238E27FC236}">
                  <a16:creationId xmlns:a16="http://schemas.microsoft.com/office/drawing/2014/main" id="{BD684DD6-67AD-45BF-B4BC-8EBEA8CA0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5639" y="5908265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19" name="Oval 138">
              <a:extLst>
                <a:ext uri="{FF2B5EF4-FFF2-40B4-BE49-F238E27FC236}">
                  <a16:creationId xmlns:a16="http://schemas.microsoft.com/office/drawing/2014/main" id="{69B67260-8987-4928-9EF2-7F810022B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577" y="5860640"/>
              <a:ext cx="93662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0" name="Oval 139">
              <a:extLst>
                <a:ext uri="{FF2B5EF4-FFF2-40B4-BE49-F238E27FC236}">
                  <a16:creationId xmlns:a16="http://schemas.microsoft.com/office/drawing/2014/main" id="{70277DDE-0B14-47D6-8CE4-2DD9F7232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927" y="5946365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1" name="Oval 140">
              <a:extLst>
                <a:ext uri="{FF2B5EF4-FFF2-40B4-BE49-F238E27FC236}">
                  <a16:creationId xmlns:a16="http://schemas.microsoft.com/office/drawing/2014/main" id="{730B3CE4-FA62-4B46-A37D-7A1ACD10B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477" y="5873340"/>
              <a:ext cx="125412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2" name="Oval 141">
              <a:extLst>
                <a:ext uri="{FF2B5EF4-FFF2-40B4-BE49-F238E27FC236}">
                  <a16:creationId xmlns:a16="http://schemas.microsoft.com/office/drawing/2014/main" id="{1EBD36B5-4F9D-4FF4-962D-934CE33B51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1102" y="590826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3" name="Oval 142">
              <a:extLst>
                <a:ext uri="{FF2B5EF4-FFF2-40B4-BE49-F238E27FC236}">
                  <a16:creationId xmlns:a16="http://schemas.microsoft.com/office/drawing/2014/main" id="{FA61EBDB-0465-4A82-BE22-A13FA4782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6039" y="5860640"/>
              <a:ext cx="92075" cy="619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4" name="Oval 143">
              <a:extLst>
                <a:ext uri="{FF2B5EF4-FFF2-40B4-BE49-F238E27FC236}">
                  <a16:creationId xmlns:a16="http://schemas.microsoft.com/office/drawing/2014/main" id="{B3CB32C5-4BD4-4341-B15D-F141ACECFA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2389" y="5946365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5" name="Oval 144">
              <a:extLst>
                <a:ext uri="{FF2B5EF4-FFF2-40B4-BE49-F238E27FC236}">
                  <a16:creationId xmlns:a16="http://schemas.microsoft.com/office/drawing/2014/main" id="{FA58108C-88C3-4B09-906B-BA6EB4D30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364" y="587334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6" name="Oval 145">
              <a:extLst>
                <a:ext uri="{FF2B5EF4-FFF2-40B4-BE49-F238E27FC236}">
                  <a16:creationId xmlns:a16="http://schemas.microsoft.com/office/drawing/2014/main" id="{3853EE58-0531-49D3-A926-35E57C774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727" y="6087653"/>
              <a:ext cx="127000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7" name="Oval 146">
              <a:extLst>
                <a:ext uri="{FF2B5EF4-FFF2-40B4-BE49-F238E27FC236}">
                  <a16:creationId xmlns:a16="http://schemas.microsoft.com/office/drawing/2014/main" id="{808C7816-CC29-4088-B7C8-8E0EA4904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764" y="612257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8" name="Oval 147">
              <a:extLst>
                <a:ext uri="{FF2B5EF4-FFF2-40B4-BE49-F238E27FC236}">
                  <a16:creationId xmlns:a16="http://schemas.microsoft.com/office/drawing/2014/main" id="{44DF4150-9B99-46FA-8BE7-ECB78AB369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5289" y="607495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29" name="Oval 148">
              <a:extLst>
                <a:ext uri="{FF2B5EF4-FFF2-40B4-BE49-F238E27FC236}">
                  <a16:creationId xmlns:a16="http://schemas.microsoft.com/office/drawing/2014/main" id="{D9D86D67-283F-4B70-886E-083C500CF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639" y="6160678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0" name="Oval 149">
              <a:extLst>
                <a:ext uri="{FF2B5EF4-FFF2-40B4-BE49-F238E27FC236}">
                  <a16:creationId xmlns:a16="http://schemas.microsoft.com/office/drawing/2014/main" id="{2F1025C0-D1E7-44CE-970D-FE43298BA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002" y="6097178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1" name="Oval 150">
              <a:extLst>
                <a:ext uri="{FF2B5EF4-FFF2-40B4-BE49-F238E27FC236}">
                  <a16:creationId xmlns:a16="http://schemas.microsoft.com/office/drawing/2014/main" id="{00B09100-9B0B-4FD1-BFF2-BD5581C1CF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352" y="607495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2" name="Oval 151">
              <a:extLst>
                <a:ext uri="{FF2B5EF4-FFF2-40B4-BE49-F238E27FC236}">
                  <a16:creationId xmlns:a16="http://schemas.microsoft.com/office/drawing/2014/main" id="{238E1B73-B73A-436C-84D2-E767D122D2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289" y="6160678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3" name="Oval 152">
              <a:extLst>
                <a:ext uri="{FF2B5EF4-FFF2-40B4-BE49-F238E27FC236}">
                  <a16:creationId xmlns:a16="http://schemas.microsoft.com/office/drawing/2014/main" id="{DE3DCA76-30A7-43A2-989B-09AD1A8C9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252" y="6087653"/>
              <a:ext cx="123825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4" name="Oval 153">
              <a:extLst>
                <a:ext uri="{FF2B5EF4-FFF2-40B4-BE49-F238E27FC236}">
                  <a16:creationId xmlns:a16="http://schemas.microsoft.com/office/drawing/2014/main" id="{34C3FEF9-B749-4B4B-801F-B1DE0D7050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0289" y="612257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5" name="Oval 154">
              <a:extLst>
                <a:ext uri="{FF2B5EF4-FFF2-40B4-BE49-F238E27FC236}">
                  <a16:creationId xmlns:a16="http://schemas.microsoft.com/office/drawing/2014/main" id="{C7C36A9B-4AF9-4847-8F8E-1F9D2F21C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814" y="607495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6" name="Oval 155">
              <a:extLst>
                <a:ext uri="{FF2B5EF4-FFF2-40B4-BE49-F238E27FC236}">
                  <a16:creationId xmlns:a16="http://schemas.microsoft.com/office/drawing/2014/main" id="{C8B95E25-A06D-48B4-B183-A2D3021FB9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3164" y="6160678"/>
              <a:ext cx="149225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7" name="Oval 156">
              <a:extLst>
                <a:ext uri="{FF2B5EF4-FFF2-40B4-BE49-F238E27FC236}">
                  <a16:creationId xmlns:a16="http://schemas.microsoft.com/office/drawing/2014/main" id="{4D067D29-D442-4464-9240-B23B735560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2139" y="6087653"/>
              <a:ext cx="125413" cy="1635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8" name="Oval 157">
              <a:extLst>
                <a:ext uri="{FF2B5EF4-FFF2-40B4-BE49-F238E27FC236}">
                  <a16:creationId xmlns:a16="http://schemas.microsoft.com/office/drawing/2014/main" id="{84629D8A-42D8-4EE9-90D7-D77E2C3B1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6764" y="612257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39" name="Oval 158">
              <a:extLst>
                <a:ext uri="{FF2B5EF4-FFF2-40B4-BE49-F238E27FC236}">
                  <a16:creationId xmlns:a16="http://schemas.microsoft.com/office/drawing/2014/main" id="{A4CAAB7F-073A-4770-8BAC-F41BA23DD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314" y="3974690"/>
              <a:ext cx="82550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0" name="Oval 159">
              <a:extLst>
                <a:ext uri="{FF2B5EF4-FFF2-40B4-BE49-F238E27FC236}">
                  <a16:creationId xmlns:a16="http://schemas.microsoft.com/office/drawing/2014/main" id="{319926D8-05EF-43C9-A03A-BD68B7157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489" y="5238340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1" name="Oval 160">
              <a:extLst>
                <a:ext uri="{FF2B5EF4-FFF2-40B4-BE49-F238E27FC236}">
                  <a16:creationId xmlns:a16="http://schemas.microsoft.com/office/drawing/2014/main" id="{FB5845E3-E7DC-40C8-9018-598152C81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3802" y="628291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2" name="Oval 161">
              <a:extLst>
                <a:ext uri="{FF2B5EF4-FFF2-40B4-BE49-F238E27FC236}">
                  <a16:creationId xmlns:a16="http://schemas.microsoft.com/office/drawing/2014/main" id="{8DC10204-16EF-493D-AF89-F26A53D777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0014" y="6317840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3" name="Oval 162">
              <a:extLst>
                <a:ext uri="{FF2B5EF4-FFF2-40B4-BE49-F238E27FC236}">
                  <a16:creationId xmlns:a16="http://schemas.microsoft.com/office/drawing/2014/main" id="{41B3E639-0ADA-48E1-A544-AA9F292D8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3364" y="6270215"/>
              <a:ext cx="93663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4" name="Oval 163">
              <a:extLst>
                <a:ext uri="{FF2B5EF4-FFF2-40B4-BE49-F238E27FC236}">
                  <a16:creationId xmlns:a16="http://schemas.microsoft.com/office/drawing/2014/main" id="{0FDABB9F-4038-4E1F-BEF1-CE84619F8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1302" y="635594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5" name="Oval 164">
              <a:extLst>
                <a:ext uri="{FF2B5EF4-FFF2-40B4-BE49-F238E27FC236}">
                  <a16:creationId xmlns:a16="http://schemas.microsoft.com/office/drawing/2014/main" id="{2E36E579-59B9-4DAB-9723-77625FA647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602" y="625751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6" name="Oval 165">
              <a:extLst>
                <a:ext uri="{FF2B5EF4-FFF2-40B4-BE49-F238E27FC236}">
                  <a16:creationId xmlns:a16="http://schemas.microsoft.com/office/drawing/2014/main" id="{9925FD2C-E258-4490-B938-DFFE7AF1A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52" y="634324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7" name="Oval 166">
              <a:extLst>
                <a:ext uri="{FF2B5EF4-FFF2-40B4-BE49-F238E27FC236}">
                  <a16:creationId xmlns:a16="http://schemas.microsoft.com/office/drawing/2014/main" id="{3A477D45-6B96-45ED-BD08-CA5CA76EB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14" y="628291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8" name="Oval 167">
              <a:extLst>
                <a:ext uri="{FF2B5EF4-FFF2-40B4-BE49-F238E27FC236}">
                  <a16:creationId xmlns:a16="http://schemas.microsoft.com/office/drawing/2014/main" id="{AB13AA20-39E0-47E5-A46F-6D105A3F83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39" y="6317840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49" name="Oval 168">
              <a:extLst>
                <a:ext uri="{FF2B5EF4-FFF2-40B4-BE49-F238E27FC236}">
                  <a16:creationId xmlns:a16="http://schemas.microsoft.com/office/drawing/2014/main" id="{77761880-6823-4BA9-BE15-4703DAA7CD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477" y="627021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0" name="Oval 169">
              <a:extLst>
                <a:ext uri="{FF2B5EF4-FFF2-40B4-BE49-F238E27FC236}">
                  <a16:creationId xmlns:a16="http://schemas.microsoft.com/office/drawing/2014/main" id="{A4E27CE2-E49F-48DA-8DF1-F5448FE3C7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2827" y="6355940"/>
              <a:ext cx="150812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1" name="Oval 170">
              <a:extLst>
                <a:ext uri="{FF2B5EF4-FFF2-40B4-BE49-F238E27FC236}">
                  <a16:creationId xmlns:a16="http://schemas.microsoft.com/office/drawing/2014/main" id="{B3DDF0ED-328F-4764-88D0-E9728181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1802" y="6282915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2" name="Oval 171">
              <a:extLst>
                <a:ext uri="{FF2B5EF4-FFF2-40B4-BE49-F238E27FC236}">
                  <a16:creationId xmlns:a16="http://schemas.microsoft.com/office/drawing/2014/main" id="{F7C787C1-682B-46FD-BE40-05B584FB0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8014" y="6317840"/>
              <a:ext cx="84138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3" name="Oval 172">
              <a:extLst>
                <a:ext uri="{FF2B5EF4-FFF2-40B4-BE49-F238E27FC236}">
                  <a16:creationId xmlns:a16="http://schemas.microsoft.com/office/drawing/2014/main" id="{B5D34453-153A-4E9F-A57D-CD2C7FB4C2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1364" y="627021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4" name="Oval 173">
              <a:extLst>
                <a:ext uri="{FF2B5EF4-FFF2-40B4-BE49-F238E27FC236}">
                  <a16:creationId xmlns:a16="http://schemas.microsoft.com/office/drawing/2014/main" id="{54AFAAE7-8DC6-420C-8F50-E83B8B75AC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9302" y="6355940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5" name="Oval 174">
              <a:extLst>
                <a:ext uri="{FF2B5EF4-FFF2-40B4-BE49-F238E27FC236}">
                  <a16:creationId xmlns:a16="http://schemas.microsoft.com/office/drawing/2014/main" id="{A3313F98-E6C4-4B4B-AFF1-5FF89616E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2427" y="2315753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6" name="Oval 175">
              <a:extLst>
                <a:ext uri="{FF2B5EF4-FFF2-40B4-BE49-F238E27FC236}">
                  <a16:creationId xmlns:a16="http://schemas.microsoft.com/office/drawing/2014/main" id="{B5F18C0B-078D-4800-94DB-53BE384AC5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89" y="2279240"/>
              <a:ext cx="84138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7" name="Oval 176">
              <a:extLst>
                <a:ext uri="{FF2B5EF4-FFF2-40B4-BE49-F238E27FC236}">
                  <a16:creationId xmlns:a16="http://schemas.microsoft.com/office/drawing/2014/main" id="{169EDAFE-3490-4DD5-967C-E68ACAE3D5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89" y="223002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8" name="Oval 177">
              <a:extLst>
                <a:ext uri="{FF2B5EF4-FFF2-40B4-BE49-F238E27FC236}">
                  <a16:creationId xmlns:a16="http://schemas.microsoft.com/office/drawing/2014/main" id="{58CB350F-BBF6-4CCD-A1DB-11CF11C519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8777" y="187442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59" name="Oval 178">
              <a:extLst>
                <a:ext uri="{FF2B5EF4-FFF2-40B4-BE49-F238E27FC236}">
                  <a16:creationId xmlns:a16="http://schemas.microsoft.com/office/drawing/2014/main" id="{99C5C6AF-4CE1-48BC-A8D8-5E1A9E8B33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539" y="178870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0" name="Oval 179">
              <a:extLst>
                <a:ext uri="{FF2B5EF4-FFF2-40B4-BE49-F238E27FC236}">
                  <a16:creationId xmlns:a16="http://schemas.microsoft.com/office/drawing/2014/main" id="{ADC8E71A-7C08-4A42-9212-035DF45726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902" y="183791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1" name="Oval 180">
              <a:extLst>
                <a:ext uri="{FF2B5EF4-FFF2-40B4-BE49-F238E27FC236}">
                  <a16:creationId xmlns:a16="http://schemas.microsoft.com/office/drawing/2014/main" id="{F5A35FE4-289E-427E-B5B1-42163E9BC56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88352" y="2091915"/>
              <a:ext cx="147637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2" name="Oval 181">
              <a:extLst>
                <a:ext uri="{FF2B5EF4-FFF2-40B4-BE49-F238E27FC236}">
                  <a16:creationId xmlns:a16="http://schemas.microsoft.com/office/drawing/2014/main" id="{351365AD-A2A1-4701-B5D4-7E8D55CD1D5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48739" y="2006190"/>
              <a:ext cx="90488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3" name="Oval 182">
              <a:extLst>
                <a:ext uri="{FF2B5EF4-FFF2-40B4-BE49-F238E27FC236}">
                  <a16:creationId xmlns:a16="http://schemas.microsoft.com/office/drawing/2014/main" id="{0C4E8BC6-06C0-4760-84BB-74D0ACCB80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0364" y="2528478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4" name="Oval 183">
              <a:extLst>
                <a:ext uri="{FF2B5EF4-FFF2-40B4-BE49-F238E27FC236}">
                  <a16:creationId xmlns:a16="http://schemas.microsoft.com/office/drawing/2014/main" id="{813B1897-2F75-40C7-8984-9BDD9C8697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52" y="2442753"/>
              <a:ext cx="92075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5" name="Oval 184">
              <a:extLst>
                <a:ext uri="{FF2B5EF4-FFF2-40B4-BE49-F238E27FC236}">
                  <a16:creationId xmlns:a16="http://schemas.microsoft.com/office/drawing/2014/main" id="{C1127500-4BF0-4510-9BD0-07EA29FBA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27" y="252847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6" name="Oval 185">
              <a:extLst>
                <a:ext uri="{FF2B5EF4-FFF2-40B4-BE49-F238E27FC236}">
                  <a16:creationId xmlns:a16="http://schemas.microsoft.com/office/drawing/2014/main" id="{33C32435-6633-44E8-87D2-9CE4174CE0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014" y="249196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7" name="Oval 186">
              <a:extLst>
                <a:ext uri="{FF2B5EF4-FFF2-40B4-BE49-F238E27FC236}">
                  <a16:creationId xmlns:a16="http://schemas.microsoft.com/office/drawing/2014/main" id="{521A2F80-1432-4FC4-BFBB-69BC681CC0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3902" y="2491965"/>
              <a:ext cx="85725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8" name="Oval 187">
              <a:extLst>
                <a:ext uri="{FF2B5EF4-FFF2-40B4-BE49-F238E27FC236}">
                  <a16:creationId xmlns:a16="http://schemas.microsoft.com/office/drawing/2014/main" id="{990A4EE6-E69A-4630-AD22-E494F2BBCE8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47102" y="2885665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69" name="Oval 188">
              <a:extLst>
                <a:ext uri="{FF2B5EF4-FFF2-40B4-BE49-F238E27FC236}">
                  <a16:creationId xmlns:a16="http://schemas.microsoft.com/office/drawing/2014/main" id="{15223DB1-7687-4000-AC00-44E899878D2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2164" y="292217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0" name="Oval 189">
              <a:extLst>
                <a:ext uri="{FF2B5EF4-FFF2-40B4-BE49-F238E27FC236}">
                  <a16:creationId xmlns:a16="http://schemas.microsoft.com/office/drawing/2014/main" id="{9F964703-D578-4EB1-B13B-C22B5C3C8F8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0877" y="2874553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1" name="Oval 190">
              <a:extLst>
                <a:ext uri="{FF2B5EF4-FFF2-40B4-BE49-F238E27FC236}">
                  <a16:creationId xmlns:a16="http://schemas.microsoft.com/office/drawing/2014/main" id="{A75433C7-2D7A-41CD-8D89-077C6263B87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07377" y="2958690"/>
              <a:ext cx="150812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2" name="Oval 191">
              <a:extLst>
                <a:ext uri="{FF2B5EF4-FFF2-40B4-BE49-F238E27FC236}">
                  <a16:creationId xmlns:a16="http://schemas.microsoft.com/office/drawing/2014/main" id="{F99AB590-1061-4C7E-9DE5-E8812235FCF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34514" y="2922178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3" name="Oval 192">
              <a:extLst>
                <a:ext uri="{FF2B5EF4-FFF2-40B4-BE49-F238E27FC236}">
                  <a16:creationId xmlns:a16="http://schemas.microsoft.com/office/drawing/2014/main" id="{73C994B0-71CD-4FA9-A26B-48CDF5C74BB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93227" y="2874553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4" name="Oval 193">
              <a:extLst>
                <a:ext uri="{FF2B5EF4-FFF2-40B4-BE49-F238E27FC236}">
                  <a16:creationId xmlns:a16="http://schemas.microsoft.com/office/drawing/2014/main" id="{65369455-2B59-4A00-AEDC-1A8B6D48B49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29727" y="2958690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5" name="Oval 194">
              <a:extLst>
                <a:ext uri="{FF2B5EF4-FFF2-40B4-BE49-F238E27FC236}">
                  <a16:creationId xmlns:a16="http://schemas.microsoft.com/office/drawing/2014/main" id="{80B4218E-C5CB-4FAC-85FF-896E2039828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143989" y="288566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6" name="Oval 195">
              <a:extLst>
                <a:ext uri="{FF2B5EF4-FFF2-40B4-BE49-F238E27FC236}">
                  <a16:creationId xmlns:a16="http://schemas.microsoft.com/office/drawing/2014/main" id="{F589F0DF-0916-4058-B953-78F3BD48B7A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10639" y="2922178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7" name="Oval 196">
              <a:extLst>
                <a:ext uri="{FF2B5EF4-FFF2-40B4-BE49-F238E27FC236}">
                  <a16:creationId xmlns:a16="http://schemas.microsoft.com/office/drawing/2014/main" id="{79AC7561-31AF-47CA-9AD7-F15E1156856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69352" y="2874553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8" name="Oval 197">
              <a:extLst>
                <a:ext uri="{FF2B5EF4-FFF2-40B4-BE49-F238E27FC236}">
                  <a16:creationId xmlns:a16="http://schemas.microsoft.com/office/drawing/2014/main" id="{3BB3AE23-E8FA-426F-A95F-FF5F6B0190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05852" y="2958690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79" name="Oval 199">
              <a:extLst>
                <a:ext uri="{FF2B5EF4-FFF2-40B4-BE49-F238E27FC236}">
                  <a16:creationId xmlns:a16="http://schemas.microsoft.com/office/drawing/2014/main" id="{C534C27C-57A2-4482-B5AA-87FD8BED291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64689" y="2887253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0" name="Oval 200">
              <a:extLst>
                <a:ext uri="{FF2B5EF4-FFF2-40B4-BE49-F238E27FC236}">
                  <a16:creationId xmlns:a16="http://schemas.microsoft.com/office/drawing/2014/main" id="{1D38B3FE-5050-4B76-B07A-AE1B71368E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0977" y="3092040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1" name="Oval 201">
              <a:extLst>
                <a:ext uri="{FF2B5EF4-FFF2-40B4-BE49-F238E27FC236}">
                  <a16:creationId xmlns:a16="http://schemas.microsoft.com/office/drawing/2014/main" id="{8BD01610-61CD-4276-8484-AD4BF8AD50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5602" y="312855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2" name="Oval 202">
              <a:extLst>
                <a:ext uri="{FF2B5EF4-FFF2-40B4-BE49-F238E27FC236}">
                  <a16:creationId xmlns:a16="http://schemas.microsoft.com/office/drawing/2014/main" id="{CBFA8745-5F7D-42E4-B800-0C4B59102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0539" y="3080928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3" name="Oval 203">
              <a:extLst>
                <a:ext uri="{FF2B5EF4-FFF2-40B4-BE49-F238E27FC236}">
                  <a16:creationId xmlns:a16="http://schemas.microsoft.com/office/drawing/2014/main" id="{E428408C-37C1-44F5-BF57-2A6D818B67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5302" y="3165065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4" name="Oval 204">
              <a:extLst>
                <a:ext uri="{FF2B5EF4-FFF2-40B4-BE49-F238E27FC236}">
                  <a16:creationId xmlns:a16="http://schemas.microsoft.com/office/drawing/2014/main" id="{0E28560B-9F16-4BF5-8CB7-E0277B5D0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64" y="312855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5" name="Oval 205">
              <a:extLst>
                <a:ext uri="{FF2B5EF4-FFF2-40B4-BE49-F238E27FC236}">
                  <a16:creationId xmlns:a16="http://schemas.microsoft.com/office/drawing/2014/main" id="{A672BC54-0084-479A-8945-9584A4792B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189" y="3080928"/>
              <a:ext cx="90488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6" name="Oval 206">
              <a:extLst>
                <a:ext uri="{FF2B5EF4-FFF2-40B4-BE49-F238E27FC236}">
                  <a16:creationId xmlns:a16="http://schemas.microsoft.com/office/drawing/2014/main" id="{04820EC9-F9D8-4360-AC46-0A7A238449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364" y="3165065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7" name="Oval 207">
              <a:extLst>
                <a:ext uri="{FF2B5EF4-FFF2-40B4-BE49-F238E27FC236}">
                  <a16:creationId xmlns:a16="http://schemas.microsoft.com/office/drawing/2014/main" id="{E58A61E4-9139-446D-9C58-DF0A6C00F3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914" y="309204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8" name="Oval 208">
              <a:extLst>
                <a:ext uri="{FF2B5EF4-FFF2-40B4-BE49-F238E27FC236}">
                  <a16:creationId xmlns:a16="http://schemas.microsoft.com/office/drawing/2014/main" id="{05EDF6F3-1CA1-4A85-B6C3-E7BAEEEED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5539" y="312855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89" name="Oval 209">
              <a:extLst>
                <a:ext uri="{FF2B5EF4-FFF2-40B4-BE49-F238E27FC236}">
                  <a16:creationId xmlns:a16="http://schemas.microsoft.com/office/drawing/2014/main" id="{3E802672-AD67-4934-8575-ACE3C9544A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2064" y="3080928"/>
              <a:ext cx="90488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0" name="Oval 210">
              <a:extLst>
                <a:ext uri="{FF2B5EF4-FFF2-40B4-BE49-F238E27FC236}">
                  <a16:creationId xmlns:a16="http://schemas.microsoft.com/office/drawing/2014/main" id="{1B5C2D36-644C-42A7-AB75-E1BA6587E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414" y="3165065"/>
              <a:ext cx="147638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1" name="Oval 211">
              <a:extLst>
                <a:ext uri="{FF2B5EF4-FFF2-40B4-BE49-F238E27FC236}">
                  <a16:creationId xmlns:a16="http://schemas.microsoft.com/office/drawing/2014/main" id="{DBCF7188-7569-4E99-A98F-BDCACD7228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7389" y="309204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2" name="Oval 212">
              <a:extLst>
                <a:ext uri="{FF2B5EF4-FFF2-40B4-BE49-F238E27FC236}">
                  <a16:creationId xmlns:a16="http://schemas.microsoft.com/office/drawing/2014/main" id="{30676402-A013-4F56-BAB6-1C21B50D2D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214" y="3093628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3" name="Oval 213">
              <a:extLst>
                <a:ext uri="{FF2B5EF4-FFF2-40B4-BE49-F238E27FC236}">
                  <a16:creationId xmlns:a16="http://schemas.microsoft.com/office/drawing/2014/main" id="{11F889D9-29BA-4FE1-91CB-DF13726AD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7327" y="2679290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4" name="Oval 214">
              <a:extLst>
                <a:ext uri="{FF2B5EF4-FFF2-40B4-BE49-F238E27FC236}">
                  <a16:creationId xmlns:a16="http://schemas.microsoft.com/office/drawing/2014/main" id="{6342DCBB-CC45-4024-8D57-5AFA91DC7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1952" y="271580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5" name="Oval 215">
              <a:extLst>
                <a:ext uri="{FF2B5EF4-FFF2-40B4-BE49-F238E27FC236}">
                  <a16:creationId xmlns:a16="http://schemas.microsoft.com/office/drawing/2014/main" id="{800ED680-045E-412B-9410-7149A2AE5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6889" y="2668178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6" name="Oval 216">
              <a:extLst>
                <a:ext uri="{FF2B5EF4-FFF2-40B4-BE49-F238E27FC236}">
                  <a16:creationId xmlns:a16="http://schemas.microsoft.com/office/drawing/2014/main" id="{1CEC5943-108A-4232-8802-09E41BB30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1652" y="2752315"/>
              <a:ext cx="150812" cy="920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7" name="Oval 217">
              <a:extLst>
                <a:ext uri="{FF2B5EF4-FFF2-40B4-BE49-F238E27FC236}">
                  <a16:creationId xmlns:a16="http://schemas.microsoft.com/office/drawing/2014/main" id="{CBD15551-B145-42BE-AB9B-AAB749CFD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14" y="271580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8" name="Oval 218">
              <a:extLst>
                <a:ext uri="{FF2B5EF4-FFF2-40B4-BE49-F238E27FC236}">
                  <a16:creationId xmlns:a16="http://schemas.microsoft.com/office/drawing/2014/main" id="{6E275BEF-0280-4FB5-A181-97EE24F6A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539" y="2668178"/>
              <a:ext cx="90488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799" name="Oval 219">
              <a:extLst>
                <a:ext uri="{FF2B5EF4-FFF2-40B4-BE49-F238E27FC236}">
                  <a16:creationId xmlns:a16="http://schemas.microsoft.com/office/drawing/2014/main" id="{F1324A3F-9C8D-471C-AEF5-F355AB5F5A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714" y="2752315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0" name="Oval 220">
              <a:extLst>
                <a:ext uri="{FF2B5EF4-FFF2-40B4-BE49-F238E27FC236}">
                  <a16:creationId xmlns:a16="http://schemas.microsoft.com/office/drawing/2014/main" id="{7189235D-98C4-463F-91F9-8B5E4F55FF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264" y="267929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1" name="Oval 221">
              <a:extLst>
                <a:ext uri="{FF2B5EF4-FFF2-40B4-BE49-F238E27FC236}">
                  <a16:creationId xmlns:a16="http://schemas.microsoft.com/office/drawing/2014/main" id="{0FAC6F60-B282-4E27-ACC3-0238C73F2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1889" y="2715803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2" name="Oval 222">
              <a:extLst>
                <a:ext uri="{FF2B5EF4-FFF2-40B4-BE49-F238E27FC236}">
                  <a16:creationId xmlns:a16="http://schemas.microsoft.com/office/drawing/2014/main" id="{29739661-4A99-4946-B679-BDEE9A4976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414" y="2668178"/>
              <a:ext cx="90488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3" name="Oval 223">
              <a:extLst>
                <a:ext uri="{FF2B5EF4-FFF2-40B4-BE49-F238E27FC236}">
                  <a16:creationId xmlns:a16="http://schemas.microsoft.com/office/drawing/2014/main" id="{7C9AF615-BF01-4B96-98DB-9824E4B9A0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764" y="2752315"/>
              <a:ext cx="147638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4" name="Oval 224">
              <a:extLst>
                <a:ext uri="{FF2B5EF4-FFF2-40B4-BE49-F238E27FC236}">
                  <a16:creationId xmlns:a16="http://schemas.microsoft.com/office/drawing/2014/main" id="{3FE9A591-009B-4DCF-8271-52C6D8679D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3739" y="267929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5" name="Oval 225">
              <a:extLst>
                <a:ext uri="{FF2B5EF4-FFF2-40B4-BE49-F238E27FC236}">
                  <a16:creationId xmlns:a16="http://schemas.microsoft.com/office/drawing/2014/main" id="{EE416095-5AC6-4D82-ACCA-B8E803678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564" y="2680878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6" name="Oval 226">
              <a:extLst>
                <a:ext uri="{FF2B5EF4-FFF2-40B4-BE49-F238E27FC236}">
                  <a16:creationId xmlns:a16="http://schemas.microsoft.com/office/drawing/2014/main" id="{532D48DD-2C3C-416D-AC31-F150FF7E514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53452" y="3304765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7" name="Oval 227">
              <a:extLst>
                <a:ext uri="{FF2B5EF4-FFF2-40B4-BE49-F238E27FC236}">
                  <a16:creationId xmlns:a16="http://schemas.microsoft.com/office/drawing/2014/main" id="{7251BDE9-EB7F-437B-9456-33A2205FF122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18514" y="334127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8" name="Oval 228">
              <a:extLst>
                <a:ext uri="{FF2B5EF4-FFF2-40B4-BE49-F238E27FC236}">
                  <a16:creationId xmlns:a16="http://schemas.microsoft.com/office/drawing/2014/main" id="{FC318FC7-5F2A-42A6-AFBF-5E5C08DF4F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77227" y="3293653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09" name="Oval 229">
              <a:extLst>
                <a:ext uri="{FF2B5EF4-FFF2-40B4-BE49-F238E27FC236}">
                  <a16:creationId xmlns:a16="http://schemas.microsoft.com/office/drawing/2014/main" id="{36D5E58D-CBF6-4CE4-92E0-2316355D51E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13727" y="3377790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0" name="Oval 230">
              <a:extLst>
                <a:ext uri="{FF2B5EF4-FFF2-40B4-BE49-F238E27FC236}">
                  <a16:creationId xmlns:a16="http://schemas.microsoft.com/office/drawing/2014/main" id="{6D2F0E18-984E-48D5-9CC4-7F113F8B93FE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40864" y="3341278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1" name="Oval 231">
              <a:extLst>
                <a:ext uri="{FF2B5EF4-FFF2-40B4-BE49-F238E27FC236}">
                  <a16:creationId xmlns:a16="http://schemas.microsoft.com/office/drawing/2014/main" id="{45F58D22-19DA-4AE5-BE02-0E621FDE4DE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99577" y="3293653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2" name="Oval 232">
              <a:extLst>
                <a:ext uri="{FF2B5EF4-FFF2-40B4-BE49-F238E27FC236}">
                  <a16:creationId xmlns:a16="http://schemas.microsoft.com/office/drawing/2014/main" id="{623CA46F-2A52-4011-B696-30AB3CA3F1E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36077" y="3377790"/>
              <a:ext cx="150812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3" name="Oval 233">
              <a:extLst>
                <a:ext uri="{FF2B5EF4-FFF2-40B4-BE49-F238E27FC236}">
                  <a16:creationId xmlns:a16="http://schemas.microsoft.com/office/drawing/2014/main" id="{6A425D69-7388-467C-885F-64C49A2F4F6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150339" y="330476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4" name="Oval 234">
              <a:extLst>
                <a:ext uri="{FF2B5EF4-FFF2-40B4-BE49-F238E27FC236}">
                  <a16:creationId xmlns:a16="http://schemas.microsoft.com/office/drawing/2014/main" id="{1733D779-E6AA-41C6-B512-CE5D6DB175A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16989" y="3341278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5" name="Oval 235">
              <a:extLst>
                <a:ext uri="{FF2B5EF4-FFF2-40B4-BE49-F238E27FC236}">
                  <a16:creationId xmlns:a16="http://schemas.microsoft.com/office/drawing/2014/main" id="{AE482667-B2FE-4504-8F7A-E5D87DE1656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75702" y="3293653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6" name="Oval 236">
              <a:extLst>
                <a:ext uri="{FF2B5EF4-FFF2-40B4-BE49-F238E27FC236}">
                  <a16:creationId xmlns:a16="http://schemas.microsoft.com/office/drawing/2014/main" id="{9213A97F-0646-403F-B42A-3E5860443EE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812202" y="3377790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7" name="Oval 237">
              <a:extLst>
                <a:ext uri="{FF2B5EF4-FFF2-40B4-BE49-F238E27FC236}">
                  <a16:creationId xmlns:a16="http://schemas.microsoft.com/office/drawing/2014/main" id="{C885F880-BDC4-4F8F-B30F-B5BCBB0A46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452" y="330476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8" name="Oval 238">
              <a:extLst>
                <a:ext uri="{FF2B5EF4-FFF2-40B4-BE49-F238E27FC236}">
                  <a16:creationId xmlns:a16="http://schemas.microsoft.com/office/drawing/2014/main" id="{7DDA88F2-1F92-4753-9E36-812033C5798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71039" y="3306353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19" name="Oval 239">
              <a:extLst>
                <a:ext uri="{FF2B5EF4-FFF2-40B4-BE49-F238E27FC236}">
                  <a16:creationId xmlns:a16="http://schemas.microsoft.com/office/drawing/2014/main" id="{DA881B2F-35DE-42BE-806A-31CBFF9682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63039" y="3534953"/>
              <a:ext cx="125413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0" name="Oval 240">
              <a:extLst>
                <a:ext uri="{FF2B5EF4-FFF2-40B4-BE49-F238E27FC236}">
                  <a16:creationId xmlns:a16="http://schemas.microsoft.com/office/drawing/2014/main" id="{FF0A7A69-E8DC-4E1F-B30E-FF37E86EC0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7664" y="357146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1" name="Oval 241">
              <a:extLst>
                <a:ext uri="{FF2B5EF4-FFF2-40B4-BE49-F238E27FC236}">
                  <a16:creationId xmlns:a16="http://schemas.microsoft.com/office/drawing/2014/main" id="{42F7B9CE-6A17-426C-8615-667F7EE10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2602" y="3523840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2" name="Oval 242">
              <a:extLst>
                <a:ext uri="{FF2B5EF4-FFF2-40B4-BE49-F238E27FC236}">
                  <a16:creationId xmlns:a16="http://schemas.microsoft.com/office/drawing/2014/main" id="{158F7CEE-20B1-4EFE-8FF0-7E0B44DBFF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7364" y="3607978"/>
              <a:ext cx="150813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3" name="Oval 243">
              <a:extLst>
                <a:ext uri="{FF2B5EF4-FFF2-40B4-BE49-F238E27FC236}">
                  <a16:creationId xmlns:a16="http://schemas.microsoft.com/office/drawing/2014/main" id="{4482B0E2-DB69-4198-AE75-1427A1743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5314" y="357146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4" name="Oval 244">
              <a:extLst>
                <a:ext uri="{FF2B5EF4-FFF2-40B4-BE49-F238E27FC236}">
                  <a16:creationId xmlns:a16="http://schemas.microsoft.com/office/drawing/2014/main" id="{09965255-951F-47E8-BCD8-11E7FE2F7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252" y="3523840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5" name="Oval 245">
              <a:extLst>
                <a:ext uri="{FF2B5EF4-FFF2-40B4-BE49-F238E27FC236}">
                  <a16:creationId xmlns:a16="http://schemas.microsoft.com/office/drawing/2014/main" id="{3C681D39-B5AE-43B1-A260-8222C3B5AC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5014" y="3607978"/>
              <a:ext cx="150813" cy="920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6" name="Oval 246">
              <a:extLst>
                <a:ext uri="{FF2B5EF4-FFF2-40B4-BE49-F238E27FC236}">
                  <a16:creationId xmlns:a16="http://schemas.microsoft.com/office/drawing/2014/main" id="{EA7CFA87-A01B-4C28-AFB8-769AE986FE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64" y="3534953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7" name="Oval 247">
              <a:extLst>
                <a:ext uri="{FF2B5EF4-FFF2-40B4-BE49-F238E27FC236}">
                  <a16:creationId xmlns:a16="http://schemas.microsoft.com/office/drawing/2014/main" id="{818E8B2B-8BC0-41D4-A422-EA321DB30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9189" y="3571465"/>
              <a:ext cx="85725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8" name="Oval 248">
              <a:extLst>
                <a:ext uri="{FF2B5EF4-FFF2-40B4-BE49-F238E27FC236}">
                  <a16:creationId xmlns:a16="http://schemas.microsoft.com/office/drawing/2014/main" id="{4FFA085A-D364-4D43-8109-0C39A29D1A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4127" y="3523840"/>
              <a:ext cx="92075" cy="6032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29" name="Oval 249">
              <a:extLst>
                <a:ext uri="{FF2B5EF4-FFF2-40B4-BE49-F238E27FC236}">
                  <a16:creationId xmlns:a16="http://schemas.microsoft.com/office/drawing/2014/main" id="{D6F832F9-4DB6-4AB3-8331-78A7674FA8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477" y="3607978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30" name="Oval 250">
              <a:extLst>
                <a:ext uri="{FF2B5EF4-FFF2-40B4-BE49-F238E27FC236}">
                  <a16:creationId xmlns:a16="http://schemas.microsoft.com/office/drawing/2014/main" id="{2024EC99-678C-474B-9834-7105B374575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669452" y="3534953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35" name="Oval 834">
              <a:extLst>
                <a:ext uri="{FF2B5EF4-FFF2-40B4-BE49-F238E27FC236}">
                  <a16:creationId xmlns:a16="http://schemas.microsoft.com/office/drawing/2014/main" id="{526809EC-FB3F-48BF-8332-6BCEDCBC24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702" y="3730215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36" name="Oval 835">
              <a:extLst>
                <a:ext uri="{FF2B5EF4-FFF2-40B4-BE49-F238E27FC236}">
                  <a16:creationId xmlns:a16="http://schemas.microsoft.com/office/drawing/2014/main" id="{5FEB9B7B-86B6-44AB-95B5-D117E693B0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327" y="3768315"/>
              <a:ext cx="84137" cy="103188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48" name="Oval 847">
              <a:extLst>
                <a:ext uri="{FF2B5EF4-FFF2-40B4-BE49-F238E27FC236}">
                  <a16:creationId xmlns:a16="http://schemas.microsoft.com/office/drawing/2014/main" id="{C21C3503-EB3C-43BA-83DE-47F775A76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0927" y="3939765"/>
              <a:ext cx="125412" cy="163513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59" name="Oval 858">
              <a:extLst>
                <a:ext uri="{FF2B5EF4-FFF2-40B4-BE49-F238E27FC236}">
                  <a16:creationId xmlns:a16="http://schemas.microsoft.com/office/drawing/2014/main" id="{86CB8040-2F11-4AB0-8E2D-D19C78BDB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6327" y="4190590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65" name="Oval 864">
              <a:extLst>
                <a:ext uri="{FF2B5EF4-FFF2-40B4-BE49-F238E27FC236}">
                  <a16:creationId xmlns:a16="http://schemas.microsoft.com/office/drawing/2014/main" id="{5AE8E161-3BB8-4CBA-BB24-531E2810BA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702" y="415249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73" name="Oval 872">
              <a:extLst>
                <a:ext uri="{FF2B5EF4-FFF2-40B4-BE49-F238E27FC236}">
                  <a16:creationId xmlns:a16="http://schemas.microsoft.com/office/drawing/2014/main" id="{872309D9-C2AA-4787-A271-35814B25CC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102" y="4403315"/>
              <a:ext cx="84137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74" name="Oval 873">
              <a:extLst>
                <a:ext uri="{FF2B5EF4-FFF2-40B4-BE49-F238E27FC236}">
                  <a16:creationId xmlns:a16="http://schemas.microsoft.com/office/drawing/2014/main" id="{BB8865F5-9DDC-431D-9AC4-669EA3C265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3789" y="4355690"/>
              <a:ext cx="92075" cy="6032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75" name="Oval 874">
              <a:extLst>
                <a:ext uri="{FF2B5EF4-FFF2-40B4-BE49-F238E27FC236}">
                  <a16:creationId xmlns:a16="http://schemas.microsoft.com/office/drawing/2014/main" id="{7CC3A656-41B7-476A-A32B-D581E9799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8389" y="4441415"/>
              <a:ext cx="147638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86" name="Oval 885">
              <a:extLst>
                <a:ext uri="{FF2B5EF4-FFF2-40B4-BE49-F238E27FC236}">
                  <a16:creationId xmlns:a16="http://schemas.microsoft.com/office/drawing/2014/main" id="{5AC8B232-A70D-4CA7-93CE-292B1B440A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702" y="4574765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87" name="Oval 886">
              <a:extLst>
                <a:ext uri="{FF2B5EF4-FFF2-40B4-BE49-F238E27FC236}">
                  <a16:creationId xmlns:a16="http://schemas.microsoft.com/office/drawing/2014/main" id="{8E3A948E-D252-4769-9397-4206084E29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739" y="4609690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899" name="Oval 898">
              <a:extLst>
                <a:ext uri="{FF2B5EF4-FFF2-40B4-BE49-F238E27FC236}">
                  <a16:creationId xmlns:a16="http://schemas.microsoft.com/office/drawing/2014/main" id="{7650B7F2-791C-4FD7-8282-969E579C0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102" y="4825590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283CE8C1-A838-4890-8A8D-1D15FA2AAB7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115539" y="489067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01" name="Oval 900">
              <a:extLst>
                <a:ext uri="{FF2B5EF4-FFF2-40B4-BE49-F238E27FC236}">
                  <a16:creationId xmlns:a16="http://schemas.microsoft.com/office/drawing/2014/main" id="{8816F3E1-8A17-4784-8CBE-A0927195798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 flipV="1">
              <a:off x="2052039" y="4776378"/>
              <a:ext cx="147638" cy="9048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12" name="Oval 911">
              <a:extLst>
                <a:ext uri="{FF2B5EF4-FFF2-40B4-BE49-F238E27FC236}">
                  <a16:creationId xmlns:a16="http://schemas.microsoft.com/office/drawing/2014/main" id="{BA0F6878-69E0-40C2-9744-640FCE684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702" y="5009740"/>
              <a:ext cx="125412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13" name="Oval 912">
              <a:extLst>
                <a:ext uri="{FF2B5EF4-FFF2-40B4-BE49-F238E27FC236}">
                  <a16:creationId xmlns:a16="http://schemas.microsoft.com/office/drawing/2014/main" id="{4237F090-1872-4F17-8277-FCFB0E879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739" y="5046253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25" name="Oval 924">
              <a:extLst>
                <a:ext uri="{FF2B5EF4-FFF2-40B4-BE49-F238E27FC236}">
                  <a16:creationId xmlns:a16="http://schemas.microsoft.com/office/drawing/2014/main" id="{6AD65E10-D1B1-40B0-9453-7D9B16EBB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9339" y="5219290"/>
              <a:ext cx="127000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37" name="Oval 936">
              <a:extLst>
                <a:ext uri="{FF2B5EF4-FFF2-40B4-BE49-F238E27FC236}">
                  <a16:creationId xmlns:a16="http://schemas.microsoft.com/office/drawing/2014/main" id="{BD2D6E99-75EC-4EA4-8F33-41DBF109CC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1702" y="5432015"/>
              <a:ext cx="125412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38" name="Oval 937">
              <a:extLst>
                <a:ext uri="{FF2B5EF4-FFF2-40B4-BE49-F238E27FC236}">
                  <a16:creationId xmlns:a16="http://schemas.microsoft.com/office/drawing/2014/main" id="{13A9E958-CA75-46A7-ADCA-BBB4F408EC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739" y="5468528"/>
              <a:ext cx="87313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50" name="Oval 949">
              <a:extLst>
                <a:ext uri="{FF2B5EF4-FFF2-40B4-BE49-F238E27FC236}">
                  <a16:creationId xmlns:a16="http://schemas.microsoft.com/office/drawing/2014/main" id="{08A9134D-0236-44D9-8C3D-23EFD712F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502" y="5701890"/>
              <a:ext cx="84137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51" name="Oval 950">
              <a:extLst>
                <a:ext uri="{FF2B5EF4-FFF2-40B4-BE49-F238E27FC236}">
                  <a16:creationId xmlns:a16="http://schemas.microsoft.com/office/drawing/2014/main" id="{9A457289-AC2A-4FF3-9759-762946A6C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439" y="5652678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52" name="Oval 951">
              <a:extLst>
                <a:ext uri="{FF2B5EF4-FFF2-40B4-BE49-F238E27FC236}">
                  <a16:creationId xmlns:a16="http://schemas.microsoft.com/office/drawing/2014/main" id="{EA64A8F3-1B83-45CF-B263-D9C8B0E1C7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3789" y="5739990"/>
              <a:ext cx="147638" cy="889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63" name="Oval 962">
              <a:extLst>
                <a:ext uri="{FF2B5EF4-FFF2-40B4-BE49-F238E27FC236}">
                  <a16:creationId xmlns:a16="http://schemas.microsoft.com/office/drawing/2014/main" id="{74C2DBBC-7A8E-4276-9B12-CC784BC80A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102" y="5873340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64" name="Oval 963">
              <a:extLst>
                <a:ext uri="{FF2B5EF4-FFF2-40B4-BE49-F238E27FC236}">
                  <a16:creationId xmlns:a16="http://schemas.microsoft.com/office/drawing/2014/main" id="{F07BE9F8-2E73-49F5-96D8-2EF964F298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0139" y="5908265"/>
              <a:ext cx="87313" cy="1047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76" name="Oval 975">
              <a:extLst>
                <a:ext uri="{FF2B5EF4-FFF2-40B4-BE49-F238E27FC236}">
                  <a16:creationId xmlns:a16="http://schemas.microsoft.com/office/drawing/2014/main" id="{03CDA2FB-1851-4E87-AEBE-7B6558CE7A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2502" y="6122578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77" name="Oval 976">
              <a:extLst>
                <a:ext uri="{FF2B5EF4-FFF2-40B4-BE49-F238E27FC236}">
                  <a16:creationId xmlns:a16="http://schemas.microsoft.com/office/drawing/2014/main" id="{4F58B0B5-B3DF-4EC3-AF43-4045FB508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7439" y="6074953"/>
              <a:ext cx="90488" cy="61912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78" name="Oval 977">
              <a:extLst>
                <a:ext uri="{FF2B5EF4-FFF2-40B4-BE49-F238E27FC236}">
                  <a16:creationId xmlns:a16="http://schemas.microsoft.com/office/drawing/2014/main" id="{1EBF60F8-FE6C-4692-93D4-879C6CE8A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3789" y="6160678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85" name="Oval 984">
              <a:extLst>
                <a:ext uri="{FF2B5EF4-FFF2-40B4-BE49-F238E27FC236}">
                  <a16:creationId xmlns:a16="http://schemas.microsoft.com/office/drawing/2014/main" id="{2E463B02-9B30-449E-991D-9A3B400CBA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2814" y="3974690"/>
              <a:ext cx="82550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86" name="Oval 985">
              <a:extLst>
                <a:ext uri="{FF2B5EF4-FFF2-40B4-BE49-F238E27FC236}">
                  <a16:creationId xmlns:a16="http://schemas.microsoft.com/office/drawing/2014/main" id="{A704DF6A-4591-4AA6-8B9B-E7C5EC8540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577" y="5238340"/>
              <a:ext cx="84137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91" name="Oval 990">
              <a:extLst>
                <a:ext uri="{FF2B5EF4-FFF2-40B4-BE49-F238E27FC236}">
                  <a16:creationId xmlns:a16="http://schemas.microsoft.com/office/drawing/2014/main" id="{1D753A64-6405-4A8C-9D12-ABEE79A77C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7102" y="6270215"/>
              <a:ext cx="92075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92" name="Oval 991">
              <a:extLst>
                <a:ext uri="{FF2B5EF4-FFF2-40B4-BE49-F238E27FC236}">
                  <a16:creationId xmlns:a16="http://schemas.microsoft.com/office/drawing/2014/main" id="{94618D13-7297-4F96-9D0C-05F1982FF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3452" y="6355940"/>
              <a:ext cx="149225" cy="904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993" name="Oval 992">
              <a:extLst>
                <a:ext uri="{FF2B5EF4-FFF2-40B4-BE49-F238E27FC236}">
                  <a16:creationId xmlns:a16="http://schemas.microsoft.com/office/drawing/2014/main" id="{1CB86521-6968-4568-8B06-561BE8BB3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1414" y="6282915"/>
              <a:ext cx="123825" cy="1635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65" name="Oval 1064">
              <a:extLst>
                <a:ext uri="{FF2B5EF4-FFF2-40B4-BE49-F238E27FC236}">
                  <a16:creationId xmlns:a16="http://schemas.microsoft.com/office/drawing/2014/main" id="{A9222B94-5D4E-4A5D-8894-D0E574C32C5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64739" y="2279240"/>
              <a:ext cx="84138" cy="103188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66" name="Oval 1065">
              <a:extLst>
                <a:ext uri="{FF2B5EF4-FFF2-40B4-BE49-F238E27FC236}">
                  <a16:creationId xmlns:a16="http://schemas.microsoft.com/office/drawing/2014/main" id="{CA7CC7BA-78EE-4DCF-A4CC-E4518055D41F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26514" y="2241140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67" name="Oval 1066">
              <a:extLst>
                <a:ext uri="{FF2B5EF4-FFF2-40B4-BE49-F238E27FC236}">
                  <a16:creationId xmlns:a16="http://schemas.microsoft.com/office/drawing/2014/main" id="{80D624C2-0454-4227-976E-4B443313B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139" y="2279240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169ABFCA-2BBD-42AD-BC85-22C18D45CA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6077" y="2230028"/>
              <a:ext cx="90487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69" name="Oval 1068">
              <a:extLst>
                <a:ext uri="{FF2B5EF4-FFF2-40B4-BE49-F238E27FC236}">
                  <a16:creationId xmlns:a16="http://schemas.microsoft.com/office/drawing/2014/main" id="{2C70DF09-D1BC-4B80-98CA-E717F25A72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727" y="2230028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0" name="Oval 1069">
              <a:extLst>
                <a:ext uri="{FF2B5EF4-FFF2-40B4-BE49-F238E27FC236}">
                  <a16:creationId xmlns:a16="http://schemas.microsoft.com/office/drawing/2014/main" id="{E200F108-9D9C-4CC1-A68E-96A11F0C7F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64" y="2315753"/>
              <a:ext cx="147638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1" name="Oval 1070">
              <a:extLst>
                <a:ext uri="{FF2B5EF4-FFF2-40B4-BE49-F238E27FC236}">
                  <a16:creationId xmlns:a16="http://schemas.microsoft.com/office/drawing/2014/main" id="{CC8DB599-09E6-40AE-88D0-B6A5749496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9627" y="2241140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E0DD26E7-97BD-4E90-9839-3C3E6D775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2664" y="2279240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3" name="Oval 1072">
              <a:extLst>
                <a:ext uri="{FF2B5EF4-FFF2-40B4-BE49-F238E27FC236}">
                  <a16:creationId xmlns:a16="http://schemas.microsoft.com/office/drawing/2014/main" id="{BF4A8509-4354-4AA3-B8D3-AD3B3A759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3952" y="2315753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4" name="Oval 1073">
              <a:extLst>
                <a:ext uri="{FF2B5EF4-FFF2-40B4-BE49-F238E27FC236}">
                  <a16:creationId xmlns:a16="http://schemas.microsoft.com/office/drawing/2014/main" id="{206E6F57-8D91-4650-B239-AA7C3CA85D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4514" y="2241140"/>
              <a:ext cx="123825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5" name="Oval 1074">
              <a:extLst>
                <a:ext uri="{FF2B5EF4-FFF2-40B4-BE49-F238E27FC236}">
                  <a16:creationId xmlns:a16="http://schemas.microsoft.com/office/drawing/2014/main" id="{69003383-7036-4F31-9E9B-E0F7A756FC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7552" y="2279240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6" name="Oval 1075">
              <a:extLst>
                <a:ext uri="{FF2B5EF4-FFF2-40B4-BE49-F238E27FC236}">
                  <a16:creationId xmlns:a16="http://schemas.microsoft.com/office/drawing/2014/main" id="{A303E569-390D-472B-877E-976B47CFB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864" y="1799815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7" name="Oval 1076">
              <a:extLst>
                <a:ext uri="{FF2B5EF4-FFF2-40B4-BE49-F238E27FC236}">
                  <a16:creationId xmlns:a16="http://schemas.microsoft.com/office/drawing/2014/main" id="{12FDF3D8-0D66-4677-B210-C407845DD1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39" y="183791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8" name="Oval 1077">
              <a:extLst>
                <a:ext uri="{FF2B5EF4-FFF2-40B4-BE49-F238E27FC236}">
                  <a16:creationId xmlns:a16="http://schemas.microsoft.com/office/drawing/2014/main" id="{0548F069-A338-4C14-AC21-939354B60F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489" y="183791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79" name="Oval 1078">
              <a:extLst>
                <a:ext uri="{FF2B5EF4-FFF2-40B4-BE49-F238E27FC236}">
                  <a16:creationId xmlns:a16="http://schemas.microsoft.com/office/drawing/2014/main" id="{6CE84582-B8D2-4CAC-BD7A-452A799B10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2427" y="1788703"/>
              <a:ext cx="90487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0" name="Oval 1079">
              <a:extLst>
                <a:ext uri="{FF2B5EF4-FFF2-40B4-BE49-F238E27FC236}">
                  <a16:creationId xmlns:a16="http://schemas.microsoft.com/office/drawing/2014/main" id="{BE9EF911-FD59-40B5-A235-9CC726CD81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077" y="1788703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1" name="Oval 1080">
              <a:extLst>
                <a:ext uri="{FF2B5EF4-FFF2-40B4-BE49-F238E27FC236}">
                  <a16:creationId xmlns:a16="http://schemas.microsoft.com/office/drawing/2014/main" id="{F7420E2E-8AF4-4D7B-80E8-C155B771D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014" y="1874428"/>
              <a:ext cx="147638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2" name="Oval 1081">
              <a:extLst>
                <a:ext uri="{FF2B5EF4-FFF2-40B4-BE49-F238E27FC236}">
                  <a16:creationId xmlns:a16="http://schemas.microsoft.com/office/drawing/2014/main" id="{EF6C1444-DE84-46A2-816C-C03F3C98F4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77" y="1799815"/>
              <a:ext cx="125412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3" name="Oval 1082">
              <a:extLst>
                <a:ext uri="{FF2B5EF4-FFF2-40B4-BE49-F238E27FC236}">
                  <a16:creationId xmlns:a16="http://schemas.microsoft.com/office/drawing/2014/main" id="{4CE85660-7235-448C-A08C-BED7350F1D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014" y="1837915"/>
              <a:ext cx="85725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4" name="Oval 1083">
              <a:extLst>
                <a:ext uri="{FF2B5EF4-FFF2-40B4-BE49-F238E27FC236}">
                  <a16:creationId xmlns:a16="http://schemas.microsoft.com/office/drawing/2014/main" id="{9EACE9D6-C899-4067-892B-3CD7DC5D26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302" y="1874428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5" name="Oval 1084">
              <a:extLst>
                <a:ext uri="{FF2B5EF4-FFF2-40B4-BE49-F238E27FC236}">
                  <a16:creationId xmlns:a16="http://schemas.microsoft.com/office/drawing/2014/main" id="{713BC7B5-509F-4CE7-AB8F-CA7C2017F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864" y="1799815"/>
              <a:ext cx="123825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6" name="Oval 1085">
              <a:extLst>
                <a:ext uri="{FF2B5EF4-FFF2-40B4-BE49-F238E27FC236}">
                  <a16:creationId xmlns:a16="http://schemas.microsoft.com/office/drawing/2014/main" id="{8EEB596D-0DF6-4F7E-BB7A-D5774CABA2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715489" y="2053815"/>
              <a:ext cx="84138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7" name="Oval 1086">
              <a:extLst>
                <a:ext uri="{FF2B5EF4-FFF2-40B4-BE49-F238E27FC236}">
                  <a16:creationId xmlns:a16="http://schemas.microsoft.com/office/drawing/2014/main" id="{13B64A3D-4D71-40A1-BD0C-C76F2A8D95F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93139" y="2053815"/>
              <a:ext cx="84138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8" name="Oval 1087">
              <a:extLst>
                <a:ext uri="{FF2B5EF4-FFF2-40B4-BE49-F238E27FC236}">
                  <a16:creationId xmlns:a16="http://schemas.microsoft.com/office/drawing/2014/main" id="{094CEBE5-4BA8-4230-A977-1139F81DCC6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551852" y="2006190"/>
              <a:ext cx="90487" cy="61913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89" name="Oval 1088">
              <a:extLst>
                <a:ext uri="{FF2B5EF4-FFF2-40B4-BE49-F238E27FC236}">
                  <a16:creationId xmlns:a16="http://schemas.microsoft.com/office/drawing/2014/main" id="{2DDEF550-ADC9-406F-8B94-A7C977A0317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74202" y="2006190"/>
              <a:ext cx="90487" cy="61913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0" name="Oval 1089">
              <a:extLst>
                <a:ext uri="{FF2B5EF4-FFF2-40B4-BE49-F238E27FC236}">
                  <a16:creationId xmlns:a16="http://schemas.microsoft.com/office/drawing/2014/main" id="{01B8CE66-32E7-4EAA-A9D1-C8B144BA96E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510702" y="2091915"/>
              <a:ext cx="147637" cy="904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1" name="Oval 1090">
              <a:extLst>
                <a:ext uri="{FF2B5EF4-FFF2-40B4-BE49-F238E27FC236}">
                  <a16:creationId xmlns:a16="http://schemas.microsoft.com/office/drawing/2014/main" id="{1354B80A-5BFB-4BC5-BFFC-365A5B40601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324964" y="2017303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2" name="Oval 1091">
              <a:extLst>
                <a:ext uri="{FF2B5EF4-FFF2-40B4-BE49-F238E27FC236}">
                  <a16:creationId xmlns:a16="http://schemas.microsoft.com/office/drawing/2014/main" id="{42C457C4-9083-4E17-AE93-72371C3B5D2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190027" y="2053815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3" name="Oval 1092">
              <a:extLst>
                <a:ext uri="{FF2B5EF4-FFF2-40B4-BE49-F238E27FC236}">
                  <a16:creationId xmlns:a16="http://schemas.microsoft.com/office/drawing/2014/main" id="{34A3D851-A3E7-4C52-B355-5CE7C1DB0EF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985239" y="2091915"/>
              <a:ext cx="149225" cy="904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4" name="Oval 1093">
              <a:extLst>
                <a:ext uri="{FF2B5EF4-FFF2-40B4-BE49-F238E27FC236}">
                  <a16:creationId xmlns:a16="http://schemas.microsoft.com/office/drawing/2014/main" id="{7A6C1870-B10A-42AB-9DAD-39487B950B23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320077" y="2017303"/>
              <a:ext cx="123825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5" name="Oval 1094">
              <a:extLst>
                <a:ext uri="{FF2B5EF4-FFF2-40B4-BE49-F238E27FC236}">
                  <a16:creationId xmlns:a16="http://schemas.microsoft.com/office/drawing/2014/main" id="{A5B36369-30C7-4108-B633-772D747DE27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85139" y="2053815"/>
              <a:ext cx="85725" cy="10477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6" name="Oval 1095">
              <a:extLst>
                <a:ext uri="{FF2B5EF4-FFF2-40B4-BE49-F238E27FC236}">
                  <a16:creationId xmlns:a16="http://schemas.microsoft.com/office/drawing/2014/main" id="{AE412463-2DC1-44B9-8512-D0D058BB10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8714" y="1999840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7" name="Oval 1096">
              <a:extLst>
                <a:ext uri="{FF2B5EF4-FFF2-40B4-BE49-F238E27FC236}">
                  <a16:creationId xmlns:a16="http://schemas.microsoft.com/office/drawing/2014/main" id="{F42E7FCB-3DB8-46C0-8FB7-FAF02DFC42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864" y="2453865"/>
              <a:ext cx="127000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8" name="Oval 1097">
              <a:extLst>
                <a:ext uri="{FF2B5EF4-FFF2-40B4-BE49-F238E27FC236}">
                  <a16:creationId xmlns:a16="http://schemas.microsoft.com/office/drawing/2014/main" id="{F9CC956A-7D94-4B30-A081-C7FF179770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139" y="249196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099" name="Oval 1098">
              <a:extLst>
                <a:ext uri="{FF2B5EF4-FFF2-40B4-BE49-F238E27FC236}">
                  <a16:creationId xmlns:a16="http://schemas.microsoft.com/office/drawing/2014/main" id="{F7A6EBB8-36F1-48CB-B939-30026F2DD1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489" y="249196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00" name="Oval 1099">
              <a:extLst>
                <a:ext uri="{FF2B5EF4-FFF2-40B4-BE49-F238E27FC236}">
                  <a16:creationId xmlns:a16="http://schemas.microsoft.com/office/drawing/2014/main" id="{E5C7509E-AC01-4725-B35F-2910476133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2427" y="2442753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01" name="Oval 1100">
              <a:extLst>
                <a:ext uri="{FF2B5EF4-FFF2-40B4-BE49-F238E27FC236}">
                  <a16:creationId xmlns:a16="http://schemas.microsoft.com/office/drawing/2014/main" id="{406B03E5-F950-4368-8DB7-C0DD6AEFBC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8489" y="2442753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02" name="Oval 1101">
              <a:extLst>
                <a:ext uri="{FF2B5EF4-FFF2-40B4-BE49-F238E27FC236}">
                  <a16:creationId xmlns:a16="http://schemas.microsoft.com/office/drawing/2014/main" id="{AED2ED29-D671-4754-AAF8-A259D7382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4389" y="2453865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03" name="Oval 1102">
              <a:extLst>
                <a:ext uri="{FF2B5EF4-FFF2-40B4-BE49-F238E27FC236}">
                  <a16:creationId xmlns:a16="http://schemas.microsoft.com/office/drawing/2014/main" id="{127D0689-8615-406A-B052-7FEAD6137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302" y="2528478"/>
              <a:ext cx="149225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04" name="Oval 1103">
              <a:extLst>
                <a:ext uri="{FF2B5EF4-FFF2-40B4-BE49-F238E27FC236}">
                  <a16:creationId xmlns:a16="http://schemas.microsoft.com/office/drawing/2014/main" id="{058155E1-0676-41DC-8CBE-280F7494B8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40864" y="2453865"/>
              <a:ext cx="125413" cy="165100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35" name="Oval 1134">
              <a:extLst>
                <a:ext uri="{FF2B5EF4-FFF2-40B4-BE49-F238E27FC236}">
                  <a16:creationId xmlns:a16="http://schemas.microsoft.com/office/drawing/2014/main" id="{CAE8DF32-965B-462C-9B6C-06B5E389BBB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3452" y="2230028"/>
              <a:ext cx="90487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36" name="Oval 1135">
              <a:extLst>
                <a:ext uri="{FF2B5EF4-FFF2-40B4-BE49-F238E27FC236}">
                  <a16:creationId xmlns:a16="http://schemas.microsoft.com/office/drawing/2014/main" id="{7AE00871-82B4-4657-BEFE-4B2C22F7E07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859952" y="2315753"/>
              <a:ext cx="147637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37" name="Oval 1136">
              <a:extLst>
                <a:ext uri="{FF2B5EF4-FFF2-40B4-BE49-F238E27FC236}">
                  <a16:creationId xmlns:a16="http://schemas.microsoft.com/office/drawing/2014/main" id="{AC317282-E807-41F9-AAC2-61680F4DE60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58389" y="183791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38" name="Oval 1137">
              <a:extLst>
                <a:ext uri="{FF2B5EF4-FFF2-40B4-BE49-F238E27FC236}">
                  <a16:creationId xmlns:a16="http://schemas.microsoft.com/office/drawing/2014/main" id="{E2F7EE72-700C-46FD-9F41-E459053F7B8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17102" y="1788703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39" name="Oval 1138">
              <a:extLst>
                <a:ext uri="{FF2B5EF4-FFF2-40B4-BE49-F238E27FC236}">
                  <a16:creationId xmlns:a16="http://schemas.microsoft.com/office/drawing/2014/main" id="{FF94FB79-DD24-4057-8A2E-0D2C0DB8EDF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853602" y="1874428"/>
              <a:ext cx="147637" cy="904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0" name="Oval 1139">
              <a:extLst>
                <a:ext uri="{FF2B5EF4-FFF2-40B4-BE49-F238E27FC236}">
                  <a16:creationId xmlns:a16="http://schemas.microsoft.com/office/drawing/2014/main" id="{86CD7EB8-E276-423E-884D-BDB8FA8CC9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5352" y="2018890"/>
              <a:ext cx="123825" cy="163513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1" name="Oval 1140">
              <a:extLst>
                <a:ext uri="{FF2B5EF4-FFF2-40B4-BE49-F238E27FC236}">
                  <a16:creationId xmlns:a16="http://schemas.microsoft.com/office/drawing/2014/main" id="{90FBD4B8-B80C-4841-B979-E08EF71F6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6802" y="2055403"/>
              <a:ext cx="85725" cy="103187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2" name="Oval 1141">
              <a:extLst>
                <a:ext uri="{FF2B5EF4-FFF2-40B4-BE49-F238E27FC236}">
                  <a16:creationId xmlns:a16="http://schemas.microsoft.com/office/drawing/2014/main" id="{0D9BF4C4-B5D2-42BC-98AF-9657E73510F9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58389" y="2491965"/>
              <a:ext cx="84138" cy="103188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3" name="Oval 1142">
              <a:extLst>
                <a:ext uri="{FF2B5EF4-FFF2-40B4-BE49-F238E27FC236}">
                  <a16:creationId xmlns:a16="http://schemas.microsoft.com/office/drawing/2014/main" id="{32DFE0C6-013E-482F-BE27-FD7FA068882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17102" y="2442753"/>
              <a:ext cx="92075" cy="61912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4" name="Oval 1143">
              <a:extLst>
                <a:ext uri="{FF2B5EF4-FFF2-40B4-BE49-F238E27FC236}">
                  <a16:creationId xmlns:a16="http://schemas.microsoft.com/office/drawing/2014/main" id="{82162836-18C4-47EB-B698-24A30765A124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853602" y="2528478"/>
              <a:ext cx="147637" cy="904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5" name="Oval 1144">
              <a:extLst>
                <a:ext uri="{FF2B5EF4-FFF2-40B4-BE49-F238E27FC236}">
                  <a16:creationId xmlns:a16="http://schemas.microsoft.com/office/drawing/2014/main" id="{FBD36600-3B58-4F20-AF3A-D2A8B71CF6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714" y="2874553"/>
              <a:ext cx="92075" cy="60325"/>
            </a:xfrm>
            <a:prstGeom prst="ellipse">
              <a:avLst/>
            </a:prstGeom>
            <a:solidFill>
              <a:srgbClr val="99FF99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6" name="Oval 1145">
              <a:extLst>
                <a:ext uri="{FF2B5EF4-FFF2-40B4-BE49-F238E27FC236}">
                  <a16:creationId xmlns:a16="http://schemas.microsoft.com/office/drawing/2014/main" id="{444DA793-6531-4125-A059-D91C9ADE5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9477" y="2958690"/>
              <a:ext cx="150812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7" name="Oval 1146">
              <a:extLst>
                <a:ext uri="{FF2B5EF4-FFF2-40B4-BE49-F238E27FC236}">
                  <a16:creationId xmlns:a16="http://schemas.microsoft.com/office/drawing/2014/main" id="{34C93C42-3D0E-498D-A10A-EC6BCEC0C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1564" y="2885665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8" name="Oval 1147">
              <a:extLst>
                <a:ext uri="{FF2B5EF4-FFF2-40B4-BE49-F238E27FC236}">
                  <a16:creationId xmlns:a16="http://schemas.microsoft.com/office/drawing/2014/main" id="{E5D00810-70B7-4AA8-9137-6324C750F0C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0277" y="3128553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49" name="Oval 1148">
              <a:extLst>
                <a:ext uri="{FF2B5EF4-FFF2-40B4-BE49-F238E27FC236}">
                  <a16:creationId xmlns:a16="http://schemas.microsoft.com/office/drawing/2014/main" id="{5BE45EAF-E815-48BE-98ED-F7D94BB9F90C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50452" y="3093628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50" name="Oval 1149">
              <a:extLst>
                <a:ext uri="{FF2B5EF4-FFF2-40B4-BE49-F238E27FC236}">
                  <a16:creationId xmlns:a16="http://schemas.microsoft.com/office/drawing/2014/main" id="{B0839919-4FAF-4D49-B5F1-9142B4A042D8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13927" y="2715803"/>
              <a:ext cx="85725" cy="103187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51" name="Oval 1150">
              <a:extLst>
                <a:ext uri="{FF2B5EF4-FFF2-40B4-BE49-F238E27FC236}">
                  <a16:creationId xmlns:a16="http://schemas.microsoft.com/office/drawing/2014/main" id="{D7D170FC-A013-451C-B942-98290234584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44102" y="2680878"/>
              <a:ext cx="127000" cy="165100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52" name="Oval 1151">
              <a:extLst>
                <a:ext uri="{FF2B5EF4-FFF2-40B4-BE49-F238E27FC236}">
                  <a16:creationId xmlns:a16="http://schemas.microsoft.com/office/drawing/2014/main" id="{275C90D6-C543-43FA-B4A8-41AB09D0F4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9952" y="3293653"/>
              <a:ext cx="90487" cy="58737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53" name="Oval 1152">
              <a:extLst>
                <a:ext uri="{FF2B5EF4-FFF2-40B4-BE49-F238E27FC236}">
                  <a16:creationId xmlns:a16="http://schemas.microsoft.com/office/drawing/2014/main" id="{E6E064C0-B401-47D4-A906-45763E952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4714" y="3377790"/>
              <a:ext cx="149225" cy="92075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54" name="Oval 1153">
              <a:extLst>
                <a:ext uri="{FF2B5EF4-FFF2-40B4-BE49-F238E27FC236}">
                  <a16:creationId xmlns:a16="http://schemas.microsoft.com/office/drawing/2014/main" id="{5325D0EB-1719-4B21-BE6B-32F814E0DBF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55214" y="3304765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55" name="Oval 1154">
              <a:extLst>
                <a:ext uri="{FF2B5EF4-FFF2-40B4-BE49-F238E27FC236}">
                  <a16:creationId xmlns:a16="http://schemas.microsoft.com/office/drawing/2014/main" id="{A8A24985-2F74-4DB4-8738-93945350F46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6627" y="3571465"/>
              <a:ext cx="85725" cy="104775"/>
            </a:xfrm>
            <a:prstGeom prst="ellipse">
              <a:avLst/>
            </a:prstGeom>
            <a:solidFill>
              <a:srgbClr val="0099CC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  <p:sp>
          <p:nvSpPr>
            <p:cNvPr id="1156" name="Oval 1155">
              <a:extLst>
                <a:ext uri="{FF2B5EF4-FFF2-40B4-BE49-F238E27FC236}">
                  <a16:creationId xmlns:a16="http://schemas.microsoft.com/office/drawing/2014/main" id="{26BBAD37-182D-45FC-A90C-3CE8B48ADCD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2056802" y="3536540"/>
              <a:ext cx="127000" cy="165100"/>
            </a:xfrm>
            <a:prstGeom prst="ellipse">
              <a:avLst/>
            </a:prstGeom>
            <a:solidFill>
              <a:srgbClr val="CC9900">
                <a:alpha val="50000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>
                <a:solidFill>
                  <a:srgbClr val="FFFFFF"/>
                </a:solidFill>
                <a:latin typeface="Garamond" pitchFamily="18" charset="0"/>
                <a:cs typeface="Times New Roman" pitchFamily="18" charset="0"/>
              </a:endParaRPr>
            </a:p>
          </p:txBody>
        </p:sp>
      </p:grpSp>
      <p:sp>
        <p:nvSpPr>
          <p:cNvPr id="1159" name="Arrow: Right 1158">
            <a:extLst>
              <a:ext uri="{FF2B5EF4-FFF2-40B4-BE49-F238E27FC236}">
                <a16:creationId xmlns:a16="http://schemas.microsoft.com/office/drawing/2014/main" id="{4804D5C8-A8F7-4B51-9D94-0E9FA7688BEE}"/>
              </a:ext>
            </a:extLst>
          </p:cNvPr>
          <p:cNvSpPr/>
          <p:nvPr/>
        </p:nvSpPr>
        <p:spPr>
          <a:xfrm>
            <a:off x="4153461" y="3795725"/>
            <a:ext cx="536713" cy="307083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2" name="TextBox 1161">
            <a:extLst>
              <a:ext uri="{FF2B5EF4-FFF2-40B4-BE49-F238E27FC236}">
                <a16:creationId xmlns:a16="http://schemas.microsoft.com/office/drawing/2014/main" id="{0C0F34AE-AF18-41D7-9648-9C37E70FD668}"/>
              </a:ext>
            </a:extLst>
          </p:cNvPr>
          <p:cNvSpPr txBox="1"/>
          <p:nvPr/>
        </p:nvSpPr>
        <p:spPr>
          <a:xfrm>
            <a:off x="2590786" y="1244754"/>
            <a:ext cx="778085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0D2543"/>
                </a:solidFill>
                <a:latin typeface="Calibri"/>
              </a:rPr>
              <a:t>Do: Volume of LNAPL in a formation per unit area.</a:t>
            </a:r>
          </a:p>
        </p:txBody>
      </p:sp>
      <p:graphicFrame>
        <p:nvGraphicFramePr>
          <p:cNvPr id="1163" name="Object 4">
            <a:extLst>
              <a:ext uri="{FF2B5EF4-FFF2-40B4-BE49-F238E27FC236}">
                <a16:creationId xmlns:a16="http://schemas.microsoft.com/office/drawing/2014/main" id="{E5A8A867-BE9A-4E8D-B29F-9E0761226F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829627"/>
              </p:ext>
            </p:extLst>
          </p:nvPr>
        </p:nvGraphicFramePr>
        <p:xfrm>
          <a:off x="8384934" y="4781290"/>
          <a:ext cx="2698200" cy="104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name="Equation" r:id="rId4" imgW="1079280" imgH="419040" progId="Equation.DSMT4">
                  <p:embed/>
                </p:oleObj>
              </mc:Choice>
              <mc:Fallback>
                <p:oleObj name="Equation" r:id="rId4" imgW="1079280" imgH="419040" progId="Equation.DSMT4">
                  <p:embed/>
                  <p:pic>
                    <p:nvPicPr>
                      <p:cNvPr id="410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4934" y="4781290"/>
                        <a:ext cx="2698200" cy="104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1483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E3732-EEDC-4B86-8E8C-EF3D32600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81003"/>
            <a:ext cx="8229600" cy="582211"/>
          </a:xfrm>
        </p:spPr>
        <p:txBody>
          <a:bodyPr/>
          <a:lstStyle/>
          <a:p>
            <a:r>
              <a:rPr lang="en-US" dirty="0"/>
              <a:t>specific volume depends on the soil type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B2BD85-8081-4B02-B7FC-5C8812295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495" y="1509479"/>
            <a:ext cx="2784894" cy="4521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DA163C-D37C-432E-A7ED-84F2CD5E3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298" y="1509479"/>
            <a:ext cx="2784894" cy="45211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B29136-58E4-40CB-8FB9-2740A4B0A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101" y="1509479"/>
            <a:ext cx="2784894" cy="45211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0838E0-D0F9-4277-953F-B7C142163134}"/>
              </a:ext>
            </a:extLst>
          </p:cNvPr>
          <p:cNvSpPr txBox="1"/>
          <p:nvPr/>
        </p:nvSpPr>
        <p:spPr>
          <a:xfrm>
            <a:off x="1801746" y="1179903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Loamy Sand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6BD1A-4E0F-4D61-8CEE-2AEBCF4786F2}"/>
              </a:ext>
            </a:extLst>
          </p:cNvPr>
          <p:cNvSpPr txBox="1"/>
          <p:nvPr/>
        </p:nvSpPr>
        <p:spPr>
          <a:xfrm>
            <a:off x="5689593" y="1179903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Silty Sand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1A9BE-38EF-4C51-B5B5-E8BC64C29F02}"/>
              </a:ext>
            </a:extLst>
          </p:cNvPr>
          <p:cNvSpPr txBox="1"/>
          <p:nvPr/>
        </p:nvSpPr>
        <p:spPr>
          <a:xfrm>
            <a:off x="9494554" y="1179903"/>
            <a:ext cx="104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Silty Clay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4A23B1-B085-4FFA-A98A-4DFFFF20BB27}"/>
              </a:ext>
            </a:extLst>
          </p:cNvPr>
          <p:cNvGrpSpPr/>
          <p:nvPr/>
        </p:nvGrpSpPr>
        <p:grpSpPr>
          <a:xfrm>
            <a:off x="1638371" y="6044953"/>
            <a:ext cx="8834648" cy="703002"/>
            <a:chOff x="114371" y="6353395"/>
            <a:chExt cx="8834648" cy="70300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366DC7E-8744-403F-939C-034B103BA543}"/>
                </a:ext>
              </a:extLst>
            </p:cNvPr>
            <p:cNvSpPr txBox="1"/>
            <p:nvPr/>
          </p:nvSpPr>
          <p:spPr>
            <a:xfrm>
              <a:off x="189519" y="6410066"/>
              <a:ext cx="875950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      </a:t>
              </a:r>
              <a:r>
                <a:rPr lang="en-US" b="1" i="1" dirty="0">
                  <a:solidFill>
                    <a:srgbClr val="0000FF"/>
                  </a:solidFill>
                </a:rPr>
                <a:t>Key idea: </a:t>
              </a:r>
              <a:r>
                <a:rPr lang="en-US" b="1" dirty="0"/>
                <a:t>For the same observed LNAPL thickness in a monitoring well, the volume of 		      LNAPL in the formation depends on the soil type.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E6BA4B2-CDDA-45A8-917C-3CE233512460}"/>
                </a:ext>
              </a:extLst>
            </p:cNvPr>
            <p:cNvSpPr txBox="1"/>
            <p:nvPr/>
          </p:nvSpPr>
          <p:spPr>
            <a:xfrm>
              <a:off x="114371" y="6353395"/>
              <a:ext cx="54694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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41BE9BC-99A9-465A-A01E-56F6D2C47CF8}"/>
              </a:ext>
            </a:extLst>
          </p:cNvPr>
          <p:cNvGrpSpPr/>
          <p:nvPr/>
        </p:nvGrpSpPr>
        <p:grpSpPr>
          <a:xfrm>
            <a:off x="1578011" y="2338251"/>
            <a:ext cx="1358885" cy="1157437"/>
            <a:chOff x="733451" y="2368451"/>
            <a:chExt cx="1358885" cy="115743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EB82F85-CC71-4C33-9FE0-191074043405}"/>
                </a:ext>
              </a:extLst>
            </p:cNvPr>
            <p:cNvSpPr txBox="1"/>
            <p:nvPr/>
          </p:nvSpPr>
          <p:spPr>
            <a:xfrm>
              <a:off x="790313" y="2368451"/>
              <a:ext cx="1302023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Residual LNAPL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F20F6F3-350F-4C7F-9E1A-21F56BDF86F1}"/>
                </a:ext>
              </a:extLst>
            </p:cNvPr>
            <p:cNvCxnSpPr>
              <a:stCxn id="15" idx="2"/>
            </p:cNvCxnSpPr>
            <p:nvPr/>
          </p:nvCxnSpPr>
          <p:spPr>
            <a:xfrm flipH="1">
              <a:off x="733451" y="2676228"/>
              <a:ext cx="707874" cy="84966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D661B24-D28E-4179-A960-83B5AA16FD0C}"/>
              </a:ext>
            </a:extLst>
          </p:cNvPr>
          <p:cNvGrpSpPr/>
          <p:nvPr/>
        </p:nvGrpSpPr>
        <p:grpSpPr>
          <a:xfrm>
            <a:off x="2334806" y="3678291"/>
            <a:ext cx="1204176" cy="1253877"/>
            <a:chOff x="1441325" y="3678288"/>
            <a:chExt cx="1204176" cy="12538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92368D-AEF4-4236-9203-9F8B1D3B2FCE}"/>
                </a:ext>
              </a:extLst>
            </p:cNvPr>
            <p:cNvSpPr txBox="1"/>
            <p:nvPr/>
          </p:nvSpPr>
          <p:spPr>
            <a:xfrm>
              <a:off x="1441325" y="4624388"/>
              <a:ext cx="1204176" cy="307777"/>
            </a:xfrm>
            <a:prstGeom prst="rect">
              <a:avLst/>
            </a:prstGeom>
            <a:solidFill>
              <a:srgbClr val="FFFFCC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Mobile LNAPL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7A9542F-AE76-48D8-A073-CD23638E5BBD}"/>
                </a:ext>
              </a:extLst>
            </p:cNvPr>
            <p:cNvCxnSpPr>
              <a:cxnSpLocks/>
              <a:stCxn id="16" idx="0"/>
            </p:cNvCxnSpPr>
            <p:nvPr/>
          </p:nvCxnSpPr>
          <p:spPr>
            <a:xfrm flipH="1" flipV="1">
              <a:off x="1671638" y="3678288"/>
              <a:ext cx="371775" cy="9461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06318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cap="none" dirty="0"/>
              <a:t>o</a:t>
            </a:r>
            <a:r>
              <a:rPr lang="en-US" dirty="0"/>
              <a:t> Calculation - current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1ECA3-FF9F-406D-B7E6-4ABF4ACC47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spcBef>
                <a:spcPts val="3000"/>
              </a:spcBef>
            </a:pPr>
            <a:r>
              <a:rPr lang="en-US" dirty="0"/>
              <a:t>Calculate specific volume (Do) at each monitoring well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Screen out invalid measurements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Use a tool (e.g., API LDRM) to estimate Do and Tn at each location</a:t>
            </a:r>
          </a:p>
          <a:p>
            <a:pPr>
              <a:spcBef>
                <a:spcPts val="3000"/>
              </a:spcBef>
            </a:pPr>
            <a:r>
              <a:rPr lang="en-US" dirty="0"/>
              <a:t>Interpolate point estimates of Do using software like GMS, Surfer, etc.</a:t>
            </a:r>
          </a:p>
          <a:p>
            <a:pPr>
              <a:spcBef>
                <a:spcPts val="3000"/>
              </a:spcBef>
            </a:pPr>
            <a:r>
              <a:rPr lang="en-US" dirty="0"/>
              <a:t>Sum the values within or external to the software to determine total LNAPL volume</a:t>
            </a:r>
          </a:p>
          <a:p>
            <a:pPr>
              <a:spcBef>
                <a:spcPts val="3000"/>
              </a:spcBef>
            </a:pPr>
            <a:endParaRPr lang="en-US" dirty="0"/>
          </a:p>
          <a:p>
            <a:pPr>
              <a:spcBef>
                <a:spcPts val="300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369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approach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8D7226-2176-4587-A4A9-8320D208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990" y="1312917"/>
            <a:ext cx="5173336" cy="537691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20" y="2104997"/>
            <a:ext cx="4972712" cy="46794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64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D2758E-8960-4791-ABED-68BEDC865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95400"/>
            <a:ext cx="8839200" cy="54151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CCE7C4-1438-4F65-8674-5C3588746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8682" y="1332514"/>
            <a:ext cx="3973925" cy="40983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approach – </a:t>
            </a:r>
            <a:r>
              <a:rPr lang="en-US" dirty="0" err="1"/>
              <a:t>ldrm</a:t>
            </a:r>
            <a:r>
              <a:rPr lang="en-US" dirty="0"/>
              <a:t> interface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626755" y="5555948"/>
            <a:ext cx="6619875" cy="1076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5F41A8C-DB8D-46A7-8ECB-8868708A4F2B}"/>
              </a:ext>
            </a:extLst>
          </p:cNvPr>
          <p:cNvGrpSpPr/>
          <p:nvPr/>
        </p:nvGrpSpPr>
        <p:grpSpPr>
          <a:xfrm>
            <a:off x="7212405" y="1427182"/>
            <a:ext cx="3861837" cy="3810000"/>
            <a:chOff x="5688402" y="1443747"/>
            <a:chExt cx="3861837" cy="3810000"/>
          </a:xfrm>
        </p:grpSpPr>
        <p:sp>
          <p:nvSpPr>
            <p:cNvPr id="4" name="Oval 3"/>
            <p:cNvSpPr/>
            <p:nvPr/>
          </p:nvSpPr>
          <p:spPr>
            <a:xfrm>
              <a:off x="5688402" y="1443747"/>
              <a:ext cx="1447800" cy="3810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utoShape 625"/>
            <p:cNvSpPr>
              <a:spLocks noChangeArrowheads="1"/>
            </p:cNvSpPr>
            <p:nvPr/>
          </p:nvSpPr>
          <p:spPr bwMode="auto">
            <a:xfrm>
              <a:off x="7366479" y="4515083"/>
              <a:ext cx="2183760" cy="738664"/>
            </a:xfrm>
            <a:prstGeom prst="wedgeRectCallout">
              <a:avLst>
                <a:gd name="adj1" fmla="val -83973"/>
                <a:gd name="adj2" fmla="val -126042"/>
              </a:avLst>
            </a:prstGeom>
            <a:solidFill>
              <a:srgbClr val="FFFFFF"/>
            </a:solidFill>
            <a:ln w="9525" algn="ctr">
              <a:solidFill>
                <a:srgbClr val="000514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514"/>
              </a:outerShdw>
            </a:effectLst>
          </p:spPr>
          <p:txBody>
            <a:bodyPr wrap="squar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kern="0" dirty="0">
                  <a:solidFill>
                    <a:srgbClr val="C00000"/>
                  </a:solidFill>
                  <a:latin typeface="Arial" charset="0"/>
                </a:rPr>
                <a:t>User specifies soil properties for each location/time.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94EC3C13-E65E-4D9A-B9EC-0BF894B978C4}"/>
              </a:ext>
            </a:extLst>
          </p:cNvPr>
          <p:cNvSpPr/>
          <p:nvPr/>
        </p:nvSpPr>
        <p:spPr>
          <a:xfrm>
            <a:off x="2608906" y="5278300"/>
            <a:ext cx="228600" cy="250067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3584A4-E1A1-4868-B7B6-69D7B3BF9253}"/>
              </a:ext>
            </a:extLst>
          </p:cNvPr>
          <p:cNvGrpSpPr/>
          <p:nvPr/>
        </p:nvGrpSpPr>
        <p:grpSpPr>
          <a:xfrm>
            <a:off x="2368686" y="1438741"/>
            <a:ext cx="4120425" cy="1367540"/>
            <a:chOff x="104011" y="2482217"/>
            <a:chExt cx="4120425" cy="13675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680F3BE-6B48-4954-8BAC-D423F85833A4}"/>
                </a:ext>
              </a:extLst>
            </p:cNvPr>
            <p:cNvSpPr/>
            <p:nvPr/>
          </p:nvSpPr>
          <p:spPr>
            <a:xfrm>
              <a:off x="3438214" y="2482217"/>
              <a:ext cx="786222" cy="95489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utoShape 625">
              <a:extLst>
                <a:ext uri="{FF2B5EF4-FFF2-40B4-BE49-F238E27FC236}">
                  <a16:creationId xmlns:a16="http://schemas.microsoft.com/office/drawing/2014/main" id="{2A1AC734-9EDF-4C2C-994F-1AEBEC105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11" y="3111093"/>
              <a:ext cx="2295711" cy="738664"/>
            </a:xfrm>
            <a:prstGeom prst="wedgeRectCallout">
              <a:avLst>
                <a:gd name="adj1" fmla="val 101440"/>
                <a:gd name="adj2" fmla="val -75141"/>
              </a:avLst>
            </a:prstGeom>
            <a:solidFill>
              <a:srgbClr val="FFFFFF"/>
            </a:solidFill>
            <a:ln w="9525" algn="ctr">
              <a:solidFill>
                <a:srgbClr val="000514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514"/>
              </a:outerShdw>
            </a:effectLst>
          </p:spPr>
          <p:txBody>
            <a:bodyPr wrap="squar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kern="0" dirty="0">
                  <a:solidFill>
                    <a:srgbClr val="C00000"/>
                  </a:solidFill>
                  <a:latin typeface="Arial" charset="0"/>
                </a:rPr>
                <a:t>User specifies LNAPL and water levels for each location/time/layer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D215B9F-12C0-4AD4-A52A-0624AFCB4FB5}"/>
              </a:ext>
            </a:extLst>
          </p:cNvPr>
          <p:cNvSpPr txBox="1"/>
          <p:nvPr/>
        </p:nvSpPr>
        <p:spPr>
          <a:xfrm>
            <a:off x="2891950" y="3360095"/>
            <a:ext cx="432045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/>
            </a:lvl1pPr>
          </a:lstStyle>
          <a:p>
            <a:r>
              <a:rPr lang="en-US" dirty="0"/>
              <a:t>This approach works well when data is limited both spatially and temporally.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ECE0168-A02C-4BCB-B50B-8C1B2CEA9228}"/>
              </a:ext>
            </a:extLst>
          </p:cNvPr>
          <p:cNvSpPr/>
          <p:nvPr/>
        </p:nvSpPr>
        <p:spPr>
          <a:xfrm>
            <a:off x="2499360" y="5198225"/>
            <a:ext cx="1252451" cy="748146"/>
          </a:xfrm>
          <a:prstGeom prst="ellipse">
            <a:avLst/>
          </a:prstGeom>
          <a:noFill/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F408DE0-2F18-4F93-B6F7-38842B15F519}"/>
              </a:ext>
            </a:extLst>
          </p:cNvPr>
          <p:cNvCxnSpPr>
            <a:stCxn id="18" idx="2"/>
            <a:endCxn id="17" idx="7"/>
          </p:cNvCxnSpPr>
          <p:nvPr/>
        </p:nvCxnSpPr>
        <p:spPr>
          <a:xfrm flipH="1">
            <a:off x="3568394" y="4067981"/>
            <a:ext cx="1483784" cy="123980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472D819-6342-48DE-BCDB-352A7F0B87AA}"/>
              </a:ext>
            </a:extLst>
          </p:cNvPr>
          <p:cNvGrpSpPr/>
          <p:nvPr/>
        </p:nvGrpSpPr>
        <p:grpSpPr>
          <a:xfrm>
            <a:off x="2608906" y="2281118"/>
            <a:ext cx="3921924" cy="1609626"/>
            <a:chOff x="191831" y="3172194"/>
            <a:chExt cx="3921924" cy="160962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8F9C3CC-FBF1-4335-ADB3-C129E29B3505}"/>
                </a:ext>
              </a:extLst>
            </p:cNvPr>
            <p:cNvSpPr/>
            <p:nvPr/>
          </p:nvSpPr>
          <p:spPr>
            <a:xfrm>
              <a:off x="3327533" y="3172194"/>
              <a:ext cx="786222" cy="954897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utoShape 625">
              <a:extLst>
                <a:ext uri="{FF2B5EF4-FFF2-40B4-BE49-F238E27FC236}">
                  <a16:creationId xmlns:a16="http://schemas.microsoft.com/office/drawing/2014/main" id="{6C4B9FC4-9EE5-4E1C-8A08-171F995059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831" y="4258600"/>
              <a:ext cx="2448111" cy="523220"/>
            </a:xfrm>
            <a:prstGeom prst="wedgeRectCallout">
              <a:avLst>
                <a:gd name="adj1" fmla="val 84267"/>
                <a:gd name="adj2" fmla="val -153483"/>
              </a:avLst>
            </a:prstGeom>
            <a:solidFill>
              <a:srgbClr val="FFFFFF"/>
            </a:solidFill>
            <a:ln w="9525" algn="ctr">
              <a:solidFill>
                <a:srgbClr val="000514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000514"/>
              </a:outerShdw>
            </a:effectLst>
          </p:spPr>
          <p:txBody>
            <a:bodyPr wrap="square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en-US" sz="1400" b="1" kern="0" dirty="0">
                  <a:solidFill>
                    <a:srgbClr val="C00000"/>
                  </a:solidFill>
                  <a:latin typeface="Arial" charset="0"/>
                </a:rPr>
                <a:t>User specifies layer interface for up to 3 layers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3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C68E5-D433-4758-B533-86F1821CA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72390"/>
            <a:ext cx="8229600" cy="582211"/>
          </a:xfrm>
        </p:spPr>
        <p:txBody>
          <a:bodyPr/>
          <a:lstStyle/>
          <a:p>
            <a:r>
              <a:rPr lang="en-US" dirty="0"/>
              <a:t>motivation for a different approach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B292C7B-D84E-405D-B455-6514259F4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371600"/>
            <a:ext cx="8686800" cy="532175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5C316E8-B223-4C11-8F1B-4E3CA0917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371600"/>
            <a:ext cx="8686800" cy="53217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0E65B1C-BDDD-46B5-B650-6E60D1466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1371600"/>
            <a:ext cx="8686800" cy="532175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5247F2A-4286-4D44-BD10-BBFB80AC80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00" y="1371600"/>
            <a:ext cx="8686800" cy="532175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0CAA1A5-FFF3-483E-A077-7FA6218EB0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1371600"/>
            <a:ext cx="8686800" cy="532175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D13E349-8CC5-43E5-8514-282D2D6CE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2600" y="1371600"/>
            <a:ext cx="8686800" cy="53217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0D6AD-77AB-45B1-8F77-A96E8C57B2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577" t="19768" r="7696" b="6243"/>
          <a:stretch/>
        </p:blipFill>
        <p:spPr>
          <a:xfrm>
            <a:off x="6843153" y="2039009"/>
            <a:ext cx="2665040" cy="372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SI Master Pres_newQ">
  <a:themeElements>
    <a:clrScheme name="GSI color master">
      <a:dk1>
        <a:srgbClr val="0D2543"/>
      </a:dk1>
      <a:lt1>
        <a:sysClr val="window" lastClr="FFFFFF"/>
      </a:lt1>
      <a:dk2>
        <a:srgbClr val="274659"/>
      </a:dk2>
      <a:lt2>
        <a:srgbClr val="EFE2C3"/>
      </a:lt2>
      <a:accent1>
        <a:srgbClr val="397C88"/>
      </a:accent1>
      <a:accent2>
        <a:srgbClr val="629898"/>
      </a:accent2>
      <a:accent3>
        <a:srgbClr val="ECB400"/>
      </a:accent3>
      <a:accent4>
        <a:srgbClr val="D37B00"/>
      </a:accent4>
      <a:accent5>
        <a:srgbClr val="7F9500"/>
      </a:accent5>
      <a:accent6>
        <a:srgbClr val="000000"/>
      </a:accent6>
      <a:hlink>
        <a:srgbClr val="F0A00B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 Master Pres_newQ.potx</Template>
  <TotalTime>8408</TotalTime>
  <Words>1214</Words>
  <Application>Microsoft Office PowerPoint</Application>
  <PresentationFormat>Widescreen</PresentationFormat>
  <Paragraphs>208</Paragraphs>
  <Slides>29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Calibri</vt:lpstr>
      <vt:lpstr>Garamond</vt:lpstr>
      <vt:lpstr>Lucida Grande</vt:lpstr>
      <vt:lpstr>Times New Roman</vt:lpstr>
      <vt:lpstr>Wingdings</vt:lpstr>
      <vt:lpstr>GSI Master Pres_newQ</vt:lpstr>
      <vt:lpstr>Equation</vt:lpstr>
      <vt:lpstr>A new tool for Determining subsurface LNAPL Volume and Extent  </vt:lpstr>
      <vt:lpstr>the LNAPL problem…</vt:lpstr>
      <vt:lpstr>LNAPL in formation and a monitoring well</vt:lpstr>
      <vt:lpstr>definition of specific volume</vt:lpstr>
      <vt:lpstr>specific volume depends on the soil type</vt:lpstr>
      <vt:lpstr>Do Calculation - current approach</vt:lpstr>
      <vt:lpstr>current approach</vt:lpstr>
      <vt:lpstr>current approach – ldrm interface</vt:lpstr>
      <vt:lpstr>motivation for a different approach</vt:lpstr>
      <vt:lpstr>the solution…</vt:lpstr>
      <vt:lpstr>on each row, the spreadsheet brings together:</vt:lpstr>
      <vt:lpstr>bringing it all together</vt:lpstr>
      <vt:lpstr>what the spreadsheet looks like</vt:lpstr>
      <vt:lpstr>what the spreadsheet looks like</vt:lpstr>
      <vt:lpstr>spreadsheet also includes single well evaluation</vt:lpstr>
      <vt:lpstr>the calculations (nerd alert!)</vt:lpstr>
      <vt:lpstr>how the calculations are done on a single line: vba code</vt:lpstr>
      <vt:lpstr>interpolation of do and Tn</vt:lpstr>
      <vt:lpstr>an example (hypothetical)</vt:lpstr>
      <vt:lpstr>Data from an lnapl investigation and apparent volume</vt:lpstr>
      <vt:lpstr>how much is down there?</vt:lpstr>
      <vt:lpstr>how much is recoverable?</vt:lpstr>
      <vt:lpstr>where should recovery wells be located?</vt:lpstr>
      <vt:lpstr>where should recovery wells be located?</vt:lpstr>
      <vt:lpstr>where should recovery wells be located?</vt:lpstr>
      <vt:lpstr>other uses of the spreadsheet tool</vt:lpstr>
      <vt:lpstr>CONCLUSION</vt:lpstr>
      <vt:lpstr>PowerPoint Presentation</vt:lpstr>
      <vt:lpstr>comparison of new tool to conventional ldrm method</vt:lpstr>
    </vt:vector>
  </TitlesOfParts>
  <Company>Pencraft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WAYS of the Manchurians: A Case for Margaritas</dc:title>
  <dc:creator>Mary Fellows User</dc:creator>
  <cp:lastModifiedBy>Phillip de Blanc</cp:lastModifiedBy>
  <cp:revision>244</cp:revision>
  <dcterms:created xsi:type="dcterms:W3CDTF">2013-03-21T15:27:49Z</dcterms:created>
  <dcterms:modified xsi:type="dcterms:W3CDTF">2018-11-01T14:41:55Z</dcterms:modified>
</cp:coreProperties>
</file>